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Lst>
  <p:notesMasterIdLst>
    <p:notesMasterId r:id="rId44"/>
  </p:notesMasterIdLst>
  <p:sldIdLst>
    <p:sldId id="305" r:id="rId3"/>
    <p:sldId id="257" r:id="rId4"/>
    <p:sldId id="258" r:id="rId5"/>
    <p:sldId id="319" r:id="rId6"/>
    <p:sldId id="320" r:id="rId7"/>
    <p:sldId id="316" r:id="rId8"/>
    <p:sldId id="262" r:id="rId9"/>
    <p:sldId id="263" r:id="rId10"/>
    <p:sldId id="277" r:id="rId11"/>
    <p:sldId id="323" r:id="rId12"/>
    <p:sldId id="340" r:id="rId13"/>
    <p:sldId id="332" r:id="rId14"/>
    <p:sldId id="268" r:id="rId15"/>
    <p:sldId id="269" r:id="rId16"/>
    <p:sldId id="270" r:id="rId17"/>
    <p:sldId id="306" r:id="rId18"/>
    <p:sldId id="329" r:id="rId19"/>
    <p:sldId id="273" r:id="rId20"/>
    <p:sldId id="313" r:id="rId21"/>
    <p:sldId id="267" r:id="rId22"/>
    <p:sldId id="264" r:id="rId23"/>
    <p:sldId id="335" r:id="rId24"/>
    <p:sldId id="278" r:id="rId25"/>
    <p:sldId id="279" r:id="rId26"/>
    <p:sldId id="315" r:id="rId27"/>
    <p:sldId id="281" r:id="rId28"/>
    <p:sldId id="283" r:id="rId29"/>
    <p:sldId id="338" r:id="rId30"/>
    <p:sldId id="284" r:id="rId31"/>
    <p:sldId id="285" r:id="rId32"/>
    <p:sldId id="307" r:id="rId33"/>
    <p:sldId id="289" r:id="rId34"/>
    <p:sldId id="299" r:id="rId35"/>
    <p:sldId id="288" r:id="rId36"/>
    <p:sldId id="290" r:id="rId37"/>
    <p:sldId id="291" r:id="rId38"/>
    <p:sldId id="314" r:id="rId39"/>
    <p:sldId id="293" r:id="rId40"/>
    <p:sldId id="292" r:id="rId41"/>
    <p:sldId id="294" r:id="rId42"/>
    <p:sldId id="296" r:id="rId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0MHm6VvYPpvpQDh49o/Pg==" hashData="CMyavm6fMLnlq+kOrAV/k4ioco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009900"/>
    <a:srgbClr val="CCFF33"/>
    <a:srgbClr val="CC3300"/>
    <a:srgbClr val="CC0000"/>
    <a:srgbClr val="FACF16"/>
    <a:srgbClr val="341902"/>
    <a:srgbClr val="800000"/>
    <a:srgbClr val="FBCC05"/>
    <a:srgbClr val="3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4" d="100"/>
          <a:sy n="84" d="100"/>
        </p:scale>
        <p:origin x="-330" y="-414"/>
      </p:cViewPr>
      <p:guideLst>
        <p:guide orient="horz" pos="2160"/>
        <p:guide pos="2880"/>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283080-97A9-480F-9136-07B187D00B2B}" type="datetimeFigureOut">
              <a:rPr lang="es-ES" smtClean="0"/>
              <a:pPr/>
              <a:t>16/03/2016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7AC6B1-B4B1-47F7-8815-2FC2DF03ACD3}" type="slidenum">
              <a:rPr lang="es-ES" smtClean="0"/>
              <a:pPr/>
              <a:t>‹Nº›</a:t>
            </a:fld>
            <a:endParaRPr lang="es-ES"/>
          </a:p>
        </p:txBody>
      </p:sp>
    </p:spTree>
    <p:extLst>
      <p:ext uri="{BB962C8B-B14F-4D97-AF65-F5344CB8AC3E}">
        <p14:creationId xmlns:p14="http://schemas.microsoft.com/office/powerpoint/2010/main" val="3517545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B7AC6B1-B4B1-47F7-8815-2FC2DF03ACD3}" type="slidenum">
              <a:rPr lang="es-ES" smtClean="0"/>
              <a:pPr/>
              <a:t>1</a:t>
            </a:fld>
            <a:endParaRPr lang="es-ES"/>
          </a:p>
        </p:txBody>
      </p:sp>
    </p:spTree>
    <p:extLst>
      <p:ext uri="{BB962C8B-B14F-4D97-AF65-F5344CB8AC3E}">
        <p14:creationId xmlns:p14="http://schemas.microsoft.com/office/powerpoint/2010/main" val="4205870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B7AC6B1-B4B1-47F7-8815-2FC2DF03ACD3}" type="slidenum">
              <a:rPr lang="es-ES" smtClean="0"/>
              <a:pPr/>
              <a:t>22</a:t>
            </a:fld>
            <a:endParaRPr lang="es-ES"/>
          </a:p>
        </p:txBody>
      </p:sp>
    </p:spTree>
    <p:extLst>
      <p:ext uri="{BB962C8B-B14F-4D97-AF65-F5344CB8AC3E}">
        <p14:creationId xmlns:p14="http://schemas.microsoft.com/office/powerpoint/2010/main" val="484073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B7AC6B1-B4B1-47F7-8815-2FC2DF03ACD3}" type="slidenum">
              <a:rPr lang="es-ES" smtClean="0"/>
              <a:pPr/>
              <a:t>40</a:t>
            </a:fld>
            <a:endParaRPr lang="es-ES"/>
          </a:p>
        </p:txBody>
      </p:sp>
    </p:spTree>
    <p:extLst>
      <p:ext uri="{BB962C8B-B14F-4D97-AF65-F5344CB8AC3E}">
        <p14:creationId xmlns:p14="http://schemas.microsoft.com/office/powerpoint/2010/main" val="405272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F19FAD0-E836-4B8F-B7A7-4C2F045FF4AC}" type="datetimeFigureOut">
              <a:rPr lang="es-ES" smtClean="0"/>
              <a:t>16/03/2016</a:t>
            </a:fld>
            <a:endParaRPr lang="es-ES"/>
          </a:p>
        </p:txBody>
      </p:sp>
      <p:sp>
        <p:nvSpPr>
          <p:cNvPr id="3" name="2 Marcador de pie de página"/>
          <p:cNvSpPr>
            <a:spLocks noGrp="1"/>
          </p:cNvSpPr>
          <p:nvPr>
            <p:ph type="ftr" sz="quarter" idx="11"/>
          </p:nvPr>
        </p:nvSpPr>
        <p:spPr>
          <a:xfrm>
            <a:off x="3124200" y="6356350"/>
            <a:ext cx="28956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6356350"/>
            <a:ext cx="2133600" cy="365125"/>
          </a:xfrm>
          <a:prstGeom prst="rect">
            <a:avLst/>
          </a:prstGeom>
        </p:spPr>
        <p:txBody>
          <a:bodyPr/>
          <a:lstStyle/>
          <a:p>
            <a:fld id="{B4EA6617-DDF9-492E-8D1E-6A673DC1985A}" type="slidenum">
              <a:rPr lang="es-ES" smtClean="0"/>
              <a:t>‹Nº›</a:t>
            </a:fld>
            <a:endParaRPr lang="es-ES"/>
          </a:p>
        </p:txBody>
      </p:sp>
    </p:spTree>
    <p:extLst>
      <p:ext uri="{BB962C8B-B14F-4D97-AF65-F5344CB8AC3E}">
        <p14:creationId xmlns:p14="http://schemas.microsoft.com/office/powerpoint/2010/main" val="403092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dk1" tx1="lt1" bg2="dk2" tx2="lt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audio" Target="../media/audio1.wav"/><Relationship Id="rId4" Type="http://schemas.openxmlformats.org/officeDocument/2006/relationships/image" Target="../media/image1.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6" Type="http://schemas.microsoft.com/office/2007/relationships/hdphoto" Target="../media/hdphoto3.wdp"/><Relationship Id="rId5" Type="http://schemas.openxmlformats.org/officeDocument/2006/relationships/image" Target="../media/image15.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36.png"/><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jpeg"/><Relationship Id="rId7" Type="http://schemas.microsoft.com/office/2007/relationships/hdphoto" Target="../media/hdphoto8.wdp"/><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2.png"/><Relationship Id="rId5" Type="http://schemas.microsoft.com/office/2007/relationships/hdphoto" Target="../media/hdphoto7.wdp"/><Relationship Id="rId10" Type="http://schemas.openxmlformats.org/officeDocument/2006/relationships/image" Target="../media/image64.png"/><Relationship Id="rId4" Type="http://schemas.openxmlformats.org/officeDocument/2006/relationships/image" Target="../media/image61.png"/><Relationship Id="rId9" Type="http://schemas.microsoft.com/office/2007/relationships/hdphoto" Target="../media/hdphoto9.wdp"/></Relationships>
</file>

<file path=ppt/slides/_rels/slide4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28657" y="3"/>
            <a:ext cx="9172657" cy="6858000"/>
          </a:xfrm>
          <a:prstGeom prst="rect">
            <a:avLst/>
          </a:prstGeom>
          <a:gradFill flip="none" rotWithShape="1">
            <a:gsLst>
              <a:gs pos="100000">
                <a:srgbClr val="341902">
                  <a:lumMod val="13000"/>
                </a:srgbClr>
              </a:gs>
              <a:gs pos="0">
                <a:srgbClr val="9C0000">
                  <a:lumMod val="68000"/>
                </a:srgbClr>
              </a:gs>
              <a:gs pos="40000">
                <a:srgbClr val="C00000">
                  <a:lumMod val="29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734456">
            <a:off x="3489973" y="2284126"/>
            <a:ext cx="2135397" cy="2072438"/>
          </a:xfrm>
          <a:prstGeom prst="rect">
            <a:avLst/>
          </a:prstGeom>
          <a:gradFill flip="none" rotWithShape="1">
            <a:gsLst>
              <a:gs pos="46000">
                <a:srgbClr val="391B03">
                  <a:lumMod val="0"/>
                  <a:alpha val="0"/>
                </a:srgbClr>
              </a:gs>
              <a:gs pos="0">
                <a:srgbClr val="FFFF00"/>
              </a:gs>
              <a:gs pos="12000">
                <a:srgbClr val="FFC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1"/>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35656" y="345824"/>
            <a:ext cx="9179656" cy="6164133"/>
          </a:xfrm>
          <a:prstGeom prst="rect">
            <a:avLst/>
          </a:prstGeom>
          <a:gradFill>
            <a:gsLst>
              <a:gs pos="89000">
                <a:schemeClr val="accent6">
                  <a:lumMod val="44000"/>
                  <a:alpha val="97000"/>
                </a:schemeClr>
              </a:gs>
              <a:gs pos="30000">
                <a:srgbClr val="FFC000"/>
              </a:gs>
              <a:gs pos="5000">
                <a:srgbClr val="FFFF00">
                  <a:lumMod val="81000"/>
                </a:srgbClr>
              </a:gs>
              <a:gs pos="100000">
                <a:schemeClr val="bg1"/>
              </a:gs>
            </a:gsLst>
            <a:lin ang="2700000" scaled="1"/>
          </a:gradFill>
          <a:ln>
            <a:noFill/>
          </a:ln>
        </p:spPr>
      </p:pic>
      <p:pic>
        <p:nvPicPr>
          <p:cNvPr id="3"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20199429">
            <a:off x="-199120" y="1050518"/>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400571" flipH="1">
            <a:off x="6410966" y="1050519"/>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400571" flipH="1">
            <a:off x="5474862" y="1785447"/>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400571" flipH="1">
            <a:off x="4466750" y="2577536"/>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20199429">
            <a:off x="789268" y="1785449"/>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20199429">
            <a:off x="1802454" y="2577535"/>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268143">
            <a:off x="4466751" y="3121987"/>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268143">
            <a:off x="5401792" y="3914075"/>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268143">
            <a:off x="6431417" y="4634155"/>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2331857" flipH="1">
            <a:off x="1792949" y="3132667"/>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2331857" flipH="1">
            <a:off x="791805" y="3914075"/>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2331857" flipH="1">
            <a:off x="-144299" y="4650063"/>
            <a:ext cx="2844904" cy="11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20 Imagen" descr="Diapositiva1"/>
          <p:cNvPicPr>
            <a:picLocks noGrp="1" noChangeAspect="1"/>
          </p:cNvPicPr>
          <p:nvPr isPhoto="1"/>
        </p:nvPicPr>
        <p:blipFill>
          <a:blip r:embed="rId6" cstate="print">
            <a:lum/>
            <a:extLst>
              <a:ext uri="{28A0092B-C50C-407E-A947-70E740481C1C}">
                <a14:useLocalDpi xmlns:a14="http://schemas.microsoft.com/office/drawing/2010/main"/>
              </a:ext>
            </a:extLst>
          </a:blip>
          <a:stretch>
            <a:fillRect/>
          </a:stretch>
        </p:blipFill>
        <p:spPr>
          <a:xfrm>
            <a:off x="-76082" y="-105333"/>
            <a:ext cx="9260508" cy="6963336"/>
          </a:xfrm>
          <a:prstGeom prst="rect">
            <a:avLst/>
          </a:prstGeom>
          <a:gradFill>
            <a:gsLst>
              <a:gs pos="89000">
                <a:schemeClr val="accent6">
                  <a:lumMod val="44000"/>
                  <a:alpha val="97000"/>
                </a:schemeClr>
              </a:gs>
              <a:gs pos="30000">
                <a:srgbClr val="FFC000"/>
              </a:gs>
              <a:gs pos="5000">
                <a:srgbClr val="FFFF00">
                  <a:lumMod val="81000"/>
                </a:srgbClr>
              </a:gs>
              <a:gs pos="100000">
                <a:schemeClr val="bg1"/>
              </a:gs>
            </a:gsLst>
            <a:lin ang="2700000" scaled="1"/>
          </a:gradFill>
          <a:ln>
            <a:noFill/>
          </a:ln>
        </p:spPr>
      </p:pic>
      <p:sp>
        <p:nvSpPr>
          <p:cNvPr id="18" name="17 Forma libre"/>
          <p:cNvSpPr/>
          <p:nvPr/>
        </p:nvSpPr>
        <p:spPr>
          <a:xfrm>
            <a:off x="-96054" y="-92485"/>
            <a:ext cx="929149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143435" y="5717010"/>
            <a:ext cx="938625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2" name="Picture 16"/>
          <p:cNvPicPr>
            <a:picLocks noChangeAspect="1" noChangeArrowheads="1"/>
          </p:cNvPicPr>
          <p:nvPr/>
        </p:nvPicPr>
        <p:blipFill>
          <a:blip r:embed="rId7" cstate="email">
            <a:duotone>
              <a:prstClr val="black"/>
              <a:schemeClr val="accent6">
                <a:tint val="45000"/>
                <a:satMod val="400000"/>
              </a:schemeClr>
            </a:duotone>
            <a:extLst>
              <a:ext uri="{BEBA8EAE-BF5A-486C-A8C5-ECC9F3942E4B}">
                <a14:imgProps xmlns:a14="http://schemas.microsoft.com/office/drawing/2010/main">
                  <a14:imgLayer r:embed="rId8">
                    <a14:imgEffect>
                      <a14:brightnessContrast bright="48000"/>
                    </a14:imgEffect>
                  </a14:imgLayer>
                </a14:imgProps>
              </a:ext>
            </a:extLst>
          </a:blip>
          <a:srcRect/>
          <a:stretch>
            <a:fillRect/>
          </a:stretch>
        </p:blipFill>
        <p:spPr bwMode="auto">
          <a:xfrm>
            <a:off x="13911" y="6324832"/>
            <a:ext cx="1115616" cy="383010"/>
          </a:xfrm>
          <a:prstGeom prst="rect">
            <a:avLst/>
          </a:prstGeom>
          <a:noFill/>
          <a:ln w="9525">
            <a:noFill/>
            <a:miter lim="800000"/>
            <a:headEnd/>
            <a:tailEnd/>
          </a:ln>
        </p:spPr>
      </p:pic>
      <p:sp>
        <p:nvSpPr>
          <p:cNvPr id="23" name="22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accent2">
                  <a:lumMod val="50000"/>
                </a:schemeClr>
              </a:extrusionClr>
            </a:sp3d>
          </a:bodyPr>
          <a:lstStyle/>
          <a:p>
            <a:pPr algn="ctr">
              <a:defRPr/>
            </a:pPr>
            <a:r>
              <a:rPr lang="es-ES" sz="800" b="1" i="1" dirty="0">
                <a:solidFill>
                  <a:srgbClr val="F0A510"/>
                </a:solidFill>
                <a:latin typeface="Aharoni" pitchFamily="2" charset="-79"/>
                <a:ea typeface="Adobe Gothic Std B" pitchFamily="34" charset="-128"/>
                <a:cs typeface="Aharoni" pitchFamily="2" charset="-79"/>
              </a:rPr>
              <a:t>CON REPRODUCCION</a:t>
            </a:r>
          </a:p>
          <a:p>
            <a:pPr algn="ctr">
              <a:defRPr/>
            </a:pPr>
            <a:r>
              <a:rPr lang="es-ES" sz="800" b="1" i="1" dirty="0">
                <a:solidFill>
                  <a:srgbClr val="F0A510"/>
                </a:solidFill>
                <a:latin typeface="Aharoni" pitchFamily="2" charset="-79"/>
                <a:ea typeface="Adobe Gothic Std B" pitchFamily="34" charset="-128"/>
                <a:cs typeface="Aharoni" pitchFamily="2" charset="-79"/>
              </a:rPr>
              <a:t> MANUAL Y MUSICA</a:t>
            </a:r>
          </a:p>
        </p:txBody>
      </p:sp>
      <p:pic>
        <p:nvPicPr>
          <p:cNvPr id="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44648" y="345824"/>
            <a:ext cx="4405130" cy="3011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874975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SPANISH GUITAR.wav"/>
          </p:stSnd>
        </p:sndAc>
      </p:transition>
    </mc:Choice>
    <mc:Fallback xmlns="">
      <p:transition spd="slow">
        <p:sndAc>
          <p:stSnd loop="1">
            <p:snd r:embed="rId10" name="SPANISH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500" fill="hold"/>
                                        <p:tgtEl>
                                          <p:spTgt spid="3"/>
                                        </p:tgtEl>
                                        <p:attrNameLst>
                                          <p:attrName>ppt_x</p:attrName>
                                        </p:attrNameLst>
                                      </p:cBhvr>
                                      <p:tavLst>
                                        <p:tav tm="0">
                                          <p:val>
                                            <p:strVal val="1+#ppt_w/2"/>
                                          </p:val>
                                        </p:tav>
                                        <p:tav tm="100000">
                                          <p:val>
                                            <p:strVal val="#ppt_x"/>
                                          </p:val>
                                        </p:tav>
                                      </p:tavLst>
                                    </p:anim>
                                    <p:anim calcmode="lin" valueType="num">
                                      <p:cBhvr additive="base">
                                        <p:cTn id="11" dur="25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500" fill="hold"/>
                                        <p:tgtEl>
                                          <p:spTgt spid="3"/>
                                        </p:tgtEl>
                                        <p:attrNameLst>
                                          <p:attrName>ppt_w</p:attrName>
                                        </p:attrNameLst>
                                      </p:cBhvr>
                                      <p:tavLst>
                                        <p:tav tm="0" fmla="#ppt_w*sin(2.5*pi*$)">
                                          <p:val>
                                            <p:fltVal val="0"/>
                                          </p:val>
                                        </p:tav>
                                        <p:tav tm="100000">
                                          <p:val>
                                            <p:fltVal val="1"/>
                                          </p:val>
                                        </p:tav>
                                      </p:tavLst>
                                    </p:anim>
                                    <p:anim calcmode="lin" valueType="num">
                                      <p:cBhvr>
                                        <p:cTn id="15" dur="2500" fill="hold"/>
                                        <p:tgtEl>
                                          <p:spTgt spid="3"/>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500" fill="hold"/>
                                        <p:tgtEl>
                                          <p:spTgt spid="4"/>
                                        </p:tgtEl>
                                        <p:attrNameLst>
                                          <p:attrName>ppt_x</p:attrName>
                                        </p:attrNameLst>
                                      </p:cBhvr>
                                      <p:tavLst>
                                        <p:tav tm="0">
                                          <p:val>
                                            <p:strVal val="0-#ppt_w/2"/>
                                          </p:val>
                                        </p:tav>
                                        <p:tav tm="100000">
                                          <p:val>
                                            <p:strVal val="#ppt_x"/>
                                          </p:val>
                                        </p:tav>
                                      </p:tavLst>
                                    </p:anim>
                                    <p:anim calcmode="lin" valueType="num">
                                      <p:cBhvr additive="base">
                                        <p:cTn id="19" dur="2500" fill="hold"/>
                                        <p:tgtEl>
                                          <p:spTgt spid="4"/>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500" fill="hold"/>
                                        <p:tgtEl>
                                          <p:spTgt spid="4"/>
                                        </p:tgtEl>
                                        <p:attrNameLst>
                                          <p:attrName>ppt_w</p:attrName>
                                        </p:attrNameLst>
                                      </p:cBhvr>
                                      <p:tavLst>
                                        <p:tav tm="0" fmla="#ppt_w*sin(2.5*pi*$)">
                                          <p:val>
                                            <p:fltVal val="0"/>
                                          </p:val>
                                        </p:tav>
                                        <p:tav tm="100000">
                                          <p:val>
                                            <p:fltVal val="1"/>
                                          </p:val>
                                        </p:tav>
                                      </p:tavLst>
                                    </p:anim>
                                    <p:anim calcmode="lin" valueType="num">
                                      <p:cBhvr>
                                        <p:cTn id="23" dur="2500" fill="hold"/>
                                        <p:tgtEl>
                                          <p:spTgt spid="4"/>
                                        </p:tgtEl>
                                        <p:attrNameLst>
                                          <p:attrName>ppt_h</p:attrName>
                                        </p:attrNameLst>
                                      </p:cBhvr>
                                      <p:tavLst>
                                        <p:tav tm="0">
                                          <p:val>
                                            <p:strVal val="#ppt_h"/>
                                          </p:val>
                                        </p:tav>
                                        <p:tav tm="100000">
                                          <p:val>
                                            <p:strVal val="#ppt_h"/>
                                          </p:val>
                                        </p:tav>
                                      </p:tavLst>
                                    </p:anim>
                                  </p:childTnLst>
                                </p:cTn>
                              </p:par>
                              <p:par>
                                <p:cTn id="24" presetID="2" presetClass="entr" presetSubtype="1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500" fill="hold"/>
                                        <p:tgtEl>
                                          <p:spTgt spid="5"/>
                                        </p:tgtEl>
                                        <p:attrNameLst>
                                          <p:attrName>ppt_x</p:attrName>
                                        </p:attrNameLst>
                                      </p:cBhvr>
                                      <p:tavLst>
                                        <p:tav tm="0">
                                          <p:val>
                                            <p:strVal val="0-#ppt_w/2"/>
                                          </p:val>
                                        </p:tav>
                                        <p:tav tm="100000">
                                          <p:val>
                                            <p:strVal val="#ppt_x"/>
                                          </p:val>
                                        </p:tav>
                                      </p:tavLst>
                                    </p:anim>
                                    <p:anim calcmode="lin" valueType="num">
                                      <p:cBhvr additive="base">
                                        <p:cTn id="27" dur="2500" fill="hold"/>
                                        <p:tgtEl>
                                          <p:spTgt spid="5"/>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500" fill="hold"/>
                                        <p:tgtEl>
                                          <p:spTgt spid="5"/>
                                        </p:tgtEl>
                                        <p:attrNameLst>
                                          <p:attrName>ppt_w</p:attrName>
                                        </p:attrNameLst>
                                      </p:cBhvr>
                                      <p:tavLst>
                                        <p:tav tm="0" fmla="#ppt_w*sin(2.5*pi*$)">
                                          <p:val>
                                            <p:fltVal val="0"/>
                                          </p:val>
                                        </p:tav>
                                        <p:tav tm="100000">
                                          <p:val>
                                            <p:fltVal val="1"/>
                                          </p:val>
                                        </p:tav>
                                      </p:tavLst>
                                    </p:anim>
                                    <p:anim calcmode="lin" valueType="num">
                                      <p:cBhvr>
                                        <p:cTn id="31" dur="25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500" fill="hold"/>
                                        <p:tgtEl>
                                          <p:spTgt spid="6"/>
                                        </p:tgtEl>
                                        <p:attrNameLst>
                                          <p:attrName>ppt_x</p:attrName>
                                        </p:attrNameLst>
                                      </p:cBhvr>
                                      <p:tavLst>
                                        <p:tav tm="0">
                                          <p:val>
                                            <p:strVal val="0-#ppt_w/2"/>
                                          </p:val>
                                        </p:tav>
                                        <p:tav tm="100000">
                                          <p:val>
                                            <p:strVal val="#ppt_x"/>
                                          </p:val>
                                        </p:tav>
                                      </p:tavLst>
                                    </p:anim>
                                    <p:anim calcmode="lin" valueType="num">
                                      <p:cBhvr additive="base">
                                        <p:cTn id="35" dur="2500" fill="hold"/>
                                        <p:tgtEl>
                                          <p:spTgt spid="6"/>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500" fill="hold"/>
                                        <p:tgtEl>
                                          <p:spTgt spid="6"/>
                                        </p:tgtEl>
                                        <p:attrNameLst>
                                          <p:attrName>ppt_w</p:attrName>
                                        </p:attrNameLst>
                                      </p:cBhvr>
                                      <p:tavLst>
                                        <p:tav tm="0" fmla="#ppt_w*sin(2.5*pi*$)">
                                          <p:val>
                                            <p:fltVal val="0"/>
                                          </p:val>
                                        </p:tav>
                                        <p:tav tm="100000">
                                          <p:val>
                                            <p:fltVal val="1"/>
                                          </p:val>
                                        </p:tav>
                                      </p:tavLst>
                                    </p:anim>
                                    <p:anim calcmode="lin" valueType="num">
                                      <p:cBhvr>
                                        <p:cTn id="39" dur="2500" fill="hold"/>
                                        <p:tgtEl>
                                          <p:spTgt spid="6"/>
                                        </p:tgtEl>
                                        <p:attrNameLst>
                                          <p:attrName>ppt_h</p:attrName>
                                        </p:attrNameLst>
                                      </p:cBhvr>
                                      <p:tavLst>
                                        <p:tav tm="0">
                                          <p:val>
                                            <p:strVal val="#ppt_h"/>
                                          </p:val>
                                        </p:tav>
                                        <p:tav tm="100000">
                                          <p:val>
                                            <p:strVal val="#ppt_h"/>
                                          </p:val>
                                        </p:tav>
                                      </p:tavLst>
                                    </p:anim>
                                  </p:childTnLst>
                                </p:cTn>
                              </p:par>
                              <p:par>
                                <p:cTn id="40" presetID="2" presetClass="entr" presetSubtype="6"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500" fill="hold"/>
                                        <p:tgtEl>
                                          <p:spTgt spid="7"/>
                                        </p:tgtEl>
                                        <p:attrNameLst>
                                          <p:attrName>ppt_x</p:attrName>
                                        </p:attrNameLst>
                                      </p:cBhvr>
                                      <p:tavLst>
                                        <p:tav tm="0">
                                          <p:val>
                                            <p:strVal val="1+#ppt_w/2"/>
                                          </p:val>
                                        </p:tav>
                                        <p:tav tm="100000">
                                          <p:val>
                                            <p:strVal val="#ppt_x"/>
                                          </p:val>
                                        </p:tav>
                                      </p:tavLst>
                                    </p:anim>
                                    <p:anim calcmode="lin" valueType="num">
                                      <p:cBhvr additive="base">
                                        <p:cTn id="43" dur="2500" fill="hold"/>
                                        <p:tgtEl>
                                          <p:spTgt spid="7"/>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2500" fill="hold"/>
                                        <p:tgtEl>
                                          <p:spTgt spid="7"/>
                                        </p:tgtEl>
                                        <p:attrNameLst>
                                          <p:attrName>ppt_w</p:attrName>
                                        </p:attrNameLst>
                                      </p:cBhvr>
                                      <p:tavLst>
                                        <p:tav tm="0" fmla="#ppt_w*sin(2.5*pi*$)">
                                          <p:val>
                                            <p:fltVal val="0"/>
                                          </p:val>
                                        </p:tav>
                                        <p:tav tm="100000">
                                          <p:val>
                                            <p:fltVal val="1"/>
                                          </p:val>
                                        </p:tav>
                                      </p:tavLst>
                                    </p:anim>
                                    <p:anim calcmode="lin" valueType="num">
                                      <p:cBhvr>
                                        <p:cTn id="47" dur="2500" fill="hold"/>
                                        <p:tgtEl>
                                          <p:spTgt spid="7"/>
                                        </p:tgtEl>
                                        <p:attrNameLst>
                                          <p:attrName>ppt_h</p:attrName>
                                        </p:attrNameLst>
                                      </p:cBhvr>
                                      <p:tavLst>
                                        <p:tav tm="0">
                                          <p:val>
                                            <p:strVal val="#ppt_h"/>
                                          </p:val>
                                        </p:tav>
                                        <p:tav tm="100000">
                                          <p:val>
                                            <p:strVal val="#ppt_h"/>
                                          </p:val>
                                        </p:tav>
                                      </p:tavLst>
                                    </p:anim>
                                  </p:childTnLst>
                                </p:cTn>
                              </p:par>
                              <p:par>
                                <p:cTn id="48" presetID="2" presetClass="entr" presetSubtype="6"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500" fill="hold"/>
                                        <p:tgtEl>
                                          <p:spTgt spid="8"/>
                                        </p:tgtEl>
                                        <p:attrNameLst>
                                          <p:attrName>ppt_x</p:attrName>
                                        </p:attrNameLst>
                                      </p:cBhvr>
                                      <p:tavLst>
                                        <p:tav tm="0">
                                          <p:val>
                                            <p:strVal val="1+#ppt_w/2"/>
                                          </p:val>
                                        </p:tav>
                                        <p:tav tm="100000">
                                          <p:val>
                                            <p:strVal val="#ppt_x"/>
                                          </p:val>
                                        </p:tav>
                                      </p:tavLst>
                                    </p:anim>
                                    <p:anim calcmode="lin" valueType="num">
                                      <p:cBhvr additive="base">
                                        <p:cTn id="51" dur="2500" fill="hold"/>
                                        <p:tgtEl>
                                          <p:spTgt spid="8"/>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2500" fill="hold"/>
                                        <p:tgtEl>
                                          <p:spTgt spid="8"/>
                                        </p:tgtEl>
                                        <p:attrNameLst>
                                          <p:attrName>ppt_w</p:attrName>
                                        </p:attrNameLst>
                                      </p:cBhvr>
                                      <p:tavLst>
                                        <p:tav tm="0" fmla="#ppt_w*sin(2.5*pi*$)">
                                          <p:val>
                                            <p:fltVal val="0"/>
                                          </p:val>
                                        </p:tav>
                                        <p:tav tm="100000">
                                          <p:val>
                                            <p:fltVal val="1"/>
                                          </p:val>
                                        </p:tav>
                                      </p:tavLst>
                                    </p:anim>
                                    <p:anim calcmode="lin" valueType="num">
                                      <p:cBhvr>
                                        <p:cTn id="55" dur="2500" fill="hold"/>
                                        <p:tgtEl>
                                          <p:spTgt spid="8"/>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500" fill="hold"/>
                                        <p:tgtEl>
                                          <p:spTgt spid="9"/>
                                        </p:tgtEl>
                                        <p:attrNameLst>
                                          <p:attrName>ppt_x</p:attrName>
                                        </p:attrNameLst>
                                      </p:cBhvr>
                                      <p:tavLst>
                                        <p:tav tm="0">
                                          <p:val>
                                            <p:strVal val="0-#ppt_w/2"/>
                                          </p:val>
                                        </p:tav>
                                        <p:tav tm="100000">
                                          <p:val>
                                            <p:strVal val="#ppt_x"/>
                                          </p:val>
                                        </p:tav>
                                      </p:tavLst>
                                    </p:anim>
                                    <p:anim calcmode="lin" valueType="num">
                                      <p:cBhvr additive="base">
                                        <p:cTn id="59" dur="2500" fill="hold"/>
                                        <p:tgtEl>
                                          <p:spTgt spid="9"/>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2500" fill="hold"/>
                                        <p:tgtEl>
                                          <p:spTgt spid="9"/>
                                        </p:tgtEl>
                                        <p:attrNameLst>
                                          <p:attrName>ppt_w</p:attrName>
                                        </p:attrNameLst>
                                      </p:cBhvr>
                                      <p:tavLst>
                                        <p:tav tm="0" fmla="#ppt_w*sin(2.5*pi*$)">
                                          <p:val>
                                            <p:fltVal val="0"/>
                                          </p:val>
                                        </p:tav>
                                        <p:tav tm="100000">
                                          <p:val>
                                            <p:fltVal val="1"/>
                                          </p:val>
                                        </p:tav>
                                      </p:tavLst>
                                    </p:anim>
                                    <p:anim calcmode="lin" valueType="num">
                                      <p:cBhvr>
                                        <p:cTn id="63" dur="2500" fill="hold"/>
                                        <p:tgtEl>
                                          <p:spTgt spid="9"/>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500" fill="hold"/>
                                        <p:tgtEl>
                                          <p:spTgt spid="10"/>
                                        </p:tgtEl>
                                        <p:attrNameLst>
                                          <p:attrName>ppt_x</p:attrName>
                                        </p:attrNameLst>
                                      </p:cBhvr>
                                      <p:tavLst>
                                        <p:tav tm="0">
                                          <p:val>
                                            <p:strVal val="0-#ppt_w/2"/>
                                          </p:val>
                                        </p:tav>
                                        <p:tav tm="100000">
                                          <p:val>
                                            <p:strVal val="#ppt_x"/>
                                          </p:val>
                                        </p:tav>
                                      </p:tavLst>
                                    </p:anim>
                                    <p:anim calcmode="lin" valueType="num">
                                      <p:cBhvr additive="base">
                                        <p:cTn id="67" dur="2500" fill="hold"/>
                                        <p:tgtEl>
                                          <p:spTgt spid="10"/>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2500" fill="hold"/>
                                        <p:tgtEl>
                                          <p:spTgt spid="10"/>
                                        </p:tgtEl>
                                        <p:attrNameLst>
                                          <p:attrName>ppt_w</p:attrName>
                                        </p:attrNameLst>
                                      </p:cBhvr>
                                      <p:tavLst>
                                        <p:tav tm="0" fmla="#ppt_w*sin(2.5*pi*$)">
                                          <p:val>
                                            <p:fltVal val="0"/>
                                          </p:val>
                                        </p:tav>
                                        <p:tav tm="100000">
                                          <p:val>
                                            <p:fltVal val="1"/>
                                          </p:val>
                                        </p:tav>
                                      </p:tavLst>
                                    </p:anim>
                                    <p:anim calcmode="lin" valueType="num">
                                      <p:cBhvr>
                                        <p:cTn id="71" dur="2500" fill="hold"/>
                                        <p:tgtEl>
                                          <p:spTgt spid="10"/>
                                        </p:tgtEl>
                                        <p:attrNameLst>
                                          <p:attrName>ppt_h</p:attrName>
                                        </p:attrNameLst>
                                      </p:cBhvr>
                                      <p:tavLst>
                                        <p:tav tm="0">
                                          <p:val>
                                            <p:strVal val="#ppt_h"/>
                                          </p:val>
                                        </p:tav>
                                        <p:tav tm="100000">
                                          <p:val>
                                            <p:strVal val="#ppt_h"/>
                                          </p:val>
                                        </p:tav>
                                      </p:tavLst>
                                    </p:anim>
                                  </p:childTnLst>
                                </p:cTn>
                              </p:par>
                              <p:par>
                                <p:cTn id="72" presetID="2" presetClass="entr" presetSubtype="9"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500" fill="hold"/>
                                        <p:tgtEl>
                                          <p:spTgt spid="11"/>
                                        </p:tgtEl>
                                        <p:attrNameLst>
                                          <p:attrName>ppt_x</p:attrName>
                                        </p:attrNameLst>
                                      </p:cBhvr>
                                      <p:tavLst>
                                        <p:tav tm="0">
                                          <p:val>
                                            <p:strVal val="0-#ppt_w/2"/>
                                          </p:val>
                                        </p:tav>
                                        <p:tav tm="100000">
                                          <p:val>
                                            <p:strVal val="#ppt_x"/>
                                          </p:val>
                                        </p:tav>
                                      </p:tavLst>
                                    </p:anim>
                                    <p:anim calcmode="lin" valueType="num">
                                      <p:cBhvr additive="base">
                                        <p:cTn id="75" dur="2500" fill="hold"/>
                                        <p:tgtEl>
                                          <p:spTgt spid="11"/>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500" fill="hold"/>
                                        <p:tgtEl>
                                          <p:spTgt spid="11"/>
                                        </p:tgtEl>
                                        <p:attrNameLst>
                                          <p:attrName>ppt_w</p:attrName>
                                        </p:attrNameLst>
                                      </p:cBhvr>
                                      <p:tavLst>
                                        <p:tav tm="0" fmla="#ppt_w*sin(2.5*pi*$)">
                                          <p:val>
                                            <p:fltVal val="0"/>
                                          </p:val>
                                        </p:tav>
                                        <p:tav tm="100000">
                                          <p:val>
                                            <p:fltVal val="1"/>
                                          </p:val>
                                        </p:tav>
                                      </p:tavLst>
                                    </p:anim>
                                    <p:anim calcmode="lin" valueType="num">
                                      <p:cBhvr>
                                        <p:cTn id="79" dur="2500" fill="hold"/>
                                        <p:tgtEl>
                                          <p:spTgt spid="11"/>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0" fill="hold"/>
                                        <p:tgtEl>
                                          <p:spTgt spid="12"/>
                                        </p:tgtEl>
                                        <p:attrNameLst>
                                          <p:attrName>ppt_x</p:attrName>
                                        </p:attrNameLst>
                                      </p:cBhvr>
                                      <p:tavLst>
                                        <p:tav tm="0">
                                          <p:val>
                                            <p:strVal val="1+#ppt_w/2"/>
                                          </p:val>
                                        </p:tav>
                                        <p:tav tm="100000">
                                          <p:val>
                                            <p:strVal val="#ppt_x"/>
                                          </p:val>
                                        </p:tav>
                                      </p:tavLst>
                                    </p:anim>
                                    <p:anim calcmode="lin" valueType="num">
                                      <p:cBhvr additive="base">
                                        <p:cTn id="83" dur="25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2500" fill="hold"/>
                                        <p:tgtEl>
                                          <p:spTgt spid="12"/>
                                        </p:tgtEl>
                                        <p:attrNameLst>
                                          <p:attrName>ppt_w</p:attrName>
                                        </p:attrNameLst>
                                      </p:cBhvr>
                                      <p:tavLst>
                                        <p:tav tm="0" fmla="#ppt_w*sin(2.5*pi*$)">
                                          <p:val>
                                            <p:fltVal val="0"/>
                                          </p:val>
                                        </p:tav>
                                        <p:tav tm="100000">
                                          <p:val>
                                            <p:fltVal val="1"/>
                                          </p:val>
                                        </p:tav>
                                      </p:tavLst>
                                    </p:anim>
                                    <p:anim calcmode="lin" valueType="num">
                                      <p:cBhvr>
                                        <p:cTn id="87" dur="2500" fill="hold"/>
                                        <p:tgtEl>
                                          <p:spTgt spid="12"/>
                                        </p:tgtEl>
                                        <p:attrNameLst>
                                          <p:attrName>ppt_h</p:attrName>
                                        </p:attrNameLst>
                                      </p:cBhvr>
                                      <p:tavLst>
                                        <p:tav tm="0">
                                          <p:val>
                                            <p:strVal val="#ppt_h"/>
                                          </p:val>
                                        </p:tav>
                                        <p:tav tm="100000">
                                          <p:val>
                                            <p:strVal val="#ppt_h"/>
                                          </p:val>
                                        </p:tav>
                                      </p:tavLst>
                                    </p:anim>
                                  </p:childTnLst>
                                </p:cTn>
                              </p:par>
                              <p:par>
                                <p:cTn id="88" presetID="2" presetClass="entr" presetSubtype="3" fill="hold"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2500" fill="hold"/>
                                        <p:tgtEl>
                                          <p:spTgt spid="13"/>
                                        </p:tgtEl>
                                        <p:attrNameLst>
                                          <p:attrName>ppt_x</p:attrName>
                                        </p:attrNameLst>
                                      </p:cBhvr>
                                      <p:tavLst>
                                        <p:tav tm="0">
                                          <p:val>
                                            <p:strVal val="1+#ppt_w/2"/>
                                          </p:val>
                                        </p:tav>
                                        <p:tav tm="100000">
                                          <p:val>
                                            <p:strVal val="#ppt_x"/>
                                          </p:val>
                                        </p:tav>
                                      </p:tavLst>
                                    </p:anim>
                                    <p:anim calcmode="lin" valueType="num">
                                      <p:cBhvr additive="base">
                                        <p:cTn id="91" dur="2500" fill="hold"/>
                                        <p:tgtEl>
                                          <p:spTgt spid="13"/>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2500" fill="hold"/>
                                        <p:tgtEl>
                                          <p:spTgt spid="13"/>
                                        </p:tgtEl>
                                        <p:attrNameLst>
                                          <p:attrName>ppt_w</p:attrName>
                                        </p:attrNameLst>
                                      </p:cBhvr>
                                      <p:tavLst>
                                        <p:tav tm="0" fmla="#ppt_w*sin(2.5*pi*$)">
                                          <p:val>
                                            <p:fltVal val="0"/>
                                          </p:val>
                                        </p:tav>
                                        <p:tav tm="100000">
                                          <p:val>
                                            <p:fltVal val="1"/>
                                          </p:val>
                                        </p:tav>
                                      </p:tavLst>
                                    </p:anim>
                                    <p:anim calcmode="lin" valueType="num">
                                      <p:cBhvr>
                                        <p:cTn id="95" dur="2500" fill="hold"/>
                                        <p:tgtEl>
                                          <p:spTgt spid="13"/>
                                        </p:tgtEl>
                                        <p:attrNameLst>
                                          <p:attrName>ppt_h</p:attrName>
                                        </p:attrNameLst>
                                      </p:cBhvr>
                                      <p:tavLst>
                                        <p:tav tm="0">
                                          <p:val>
                                            <p:strVal val="#ppt_h"/>
                                          </p:val>
                                        </p:tav>
                                        <p:tav tm="100000">
                                          <p:val>
                                            <p:strVal val="#ppt_h"/>
                                          </p:val>
                                        </p:tav>
                                      </p:tavLst>
                                    </p:anim>
                                  </p:childTnLst>
                                </p:cTn>
                              </p:par>
                              <p:par>
                                <p:cTn id="96" presetID="2" presetClass="entr" presetSubtype="3"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500" fill="hold"/>
                                        <p:tgtEl>
                                          <p:spTgt spid="14"/>
                                        </p:tgtEl>
                                        <p:attrNameLst>
                                          <p:attrName>ppt_x</p:attrName>
                                        </p:attrNameLst>
                                      </p:cBhvr>
                                      <p:tavLst>
                                        <p:tav tm="0">
                                          <p:val>
                                            <p:strVal val="1+#ppt_w/2"/>
                                          </p:val>
                                        </p:tav>
                                        <p:tav tm="100000">
                                          <p:val>
                                            <p:strVal val="#ppt_x"/>
                                          </p:val>
                                        </p:tav>
                                      </p:tavLst>
                                    </p:anim>
                                    <p:anim calcmode="lin" valueType="num">
                                      <p:cBhvr additive="base">
                                        <p:cTn id="99" dur="2500" fill="hold"/>
                                        <p:tgtEl>
                                          <p:spTgt spid="14"/>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500" fill="hold"/>
                                        <p:tgtEl>
                                          <p:spTgt spid="14"/>
                                        </p:tgtEl>
                                        <p:attrNameLst>
                                          <p:attrName>ppt_w</p:attrName>
                                        </p:attrNameLst>
                                      </p:cBhvr>
                                      <p:tavLst>
                                        <p:tav tm="0" fmla="#ppt_w*sin(2.5*pi*$)">
                                          <p:val>
                                            <p:fltVal val="0"/>
                                          </p:val>
                                        </p:tav>
                                        <p:tav tm="100000">
                                          <p:val>
                                            <p:fltVal val="1"/>
                                          </p:val>
                                        </p:tav>
                                      </p:tavLst>
                                    </p:anim>
                                    <p:anim calcmode="lin" valueType="num">
                                      <p:cBhvr>
                                        <p:cTn id="103" dur="2500" fill="hold"/>
                                        <p:tgtEl>
                                          <p:spTgt spid="14"/>
                                        </p:tgtEl>
                                        <p:attrNameLst>
                                          <p:attrName>ppt_h</p:attrName>
                                        </p:attrNameLst>
                                      </p:cBhvr>
                                      <p:tavLst>
                                        <p:tav tm="0">
                                          <p:val>
                                            <p:strVal val="#ppt_h"/>
                                          </p:val>
                                        </p:tav>
                                        <p:tav tm="100000">
                                          <p:val>
                                            <p:strVal val="#ppt_h"/>
                                          </p:val>
                                        </p:tav>
                                      </p:tavLst>
                                    </p:anim>
                                  </p:childTnLst>
                                </p:cTn>
                              </p:par>
                              <p:par>
                                <p:cTn id="104" presetID="35" presetClass="emph" presetSubtype="0" repeatCount="indefinite" fill="hold" grpId="0" nodeType="withEffect">
                                  <p:stCondLst>
                                    <p:cond delay="0"/>
                                  </p:stCondLst>
                                  <p:childTnLst>
                                    <p:anim calcmode="discrete" valueType="str">
                                      <p:cBhvr>
                                        <p:cTn id="105" dur="10" fill="hold"/>
                                        <p:tgtEl>
                                          <p:spTgt spid="25"/>
                                        </p:tgtEl>
                                        <p:attrNameLst>
                                          <p:attrName>style.visibility</p:attrName>
                                        </p:attrNameLst>
                                      </p:cBhvr>
                                      <p:tavLst>
                                        <p:tav tm="0">
                                          <p:val>
                                            <p:strVal val="hidden"/>
                                          </p:val>
                                        </p:tav>
                                        <p:tav tm="50000">
                                          <p:val>
                                            <p:strVal val="visible"/>
                                          </p:val>
                                        </p:tav>
                                      </p:tavLst>
                                    </p:anim>
                                  </p:childTnLst>
                                </p:cTn>
                              </p:par>
                            </p:childTnLst>
                          </p:cTn>
                        </p:par>
                        <p:par>
                          <p:cTn id="106" fill="hold">
                            <p:stCondLst>
                              <p:cond delay="2500"/>
                            </p:stCondLst>
                            <p:childTnLst>
                              <p:par>
                                <p:cTn id="107" presetID="2" presetClass="exit" presetSubtype="6" fill="hold" nodeType="afterEffect">
                                  <p:stCondLst>
                                    <p:cond delay="0"/>
                                  </p:stCondLst>
                                  <p:childTnLst>
                                    <p:anim calcmode="lin" valueType="num">
                                      <p:cBhvr additive="base">
                                        <p:cTn id="108" dur="4000"/>
                                        <p:tgtEl>
                                          <p:spTgt spid="3"/>
                                        </p:tgtEl>
                                        <p:attrNameLst>
                                          <p:attrName>ppt_x</p:attrName>
                                        </p:attrNameLst>
                                      </p:cBhvr>
                                      <p:tavLst>
                                        <p:tav tm="0">
                                          <p:val>
                                            <p:strVal val="ppt_x"/>
                                          </p:val>
                                        </p:tav>
                                        <p:tav tm="100000">
                                          <p:val>
                                            <p:strVal val="1+ppt_w/2"/>
                                          </p:val>
                                        </p:tav>
                                      </p:tavLst>
                                    </p:anim>
                                    <p:anim calcmode="lin" valueType="num">
                                      <p:cBhvr additive="base">
                                        <p:cTn id="109" dur="4000"/>
                                        <p:tgtEl>
                                          <p:spTgt spid="3"/>
                                        </p:tgtEl>
                                        <p:attrNameLst>
                                          <p:attrName>ppt_y</p:attrName>
                                        </p:attrNameLst>
                                      </p:cBhvr>
                                      <p:tavLst>
                                        <p:tav tm="0">
                                          <p:val>
                                            <p:strVal val="ppt_y"/>
                                          </p:val>
                                        </p:tav>
                                        <p:tav tm="100000">
                                          <p:val>
                                            <p:strVal val="1+ppt_h/2"/>
                                          </p:val>
                                        </p:tav>
                                      </p:tavLst>
                                    </p:anim>
                                    <p:set>
                                      <p:cBhvr>
                                        <p:cTn id="110" dur="1" fill="hold">
                                          <p:stCondLst>
                                            <p:cond delay="3999"/>
                                          </p:stCondLst>
                                        </p:cTn>
                                        <p:tgtEl>
                                          <p:spTgt spid="3"/>
                                        </p:tgtEl>
                                        <p:attrNameLst>
                                          <p:attrName>style.visibility</p:attrName>
                                        </p:attrNameLst>
                                      </p:cBhvr>
                                      <p:to>
                                        <p:strVal val="hidden"/>
                                      </p:to>
                                    </p:set>
                                  </p:childTnLst>
                                </p:cTn>
                              </p:par>
                              <p:par>
                                <p:cTn id="111" presetID="2" presetClass="exit" presetSubtype="12" fill="hold" nodeType="withEffect">
                                  <p:stCondLst>
                                    <p:cond delay="0"/>
                                  </p:stCondLst>
                                  <p:childTnLst>
                                    <p:anim calcmode="lin" valueType="num">
                                      <p:cBhvr additive="base">
                                        <p:cTn id="112" dur="4000"/>
                                        <p:tgtEl>
                                          <p:spTgt spid="5"/>
                                        </p:tgtEl>
                                        <p:attrNameLst>
                                          <p:attrName>ppt_x</p:attrName>
                                        </p:attrNameLst>
                                      </p:cBhvr>
                                      <p:tavLst>
                                        <p:tav tm="0">
                                          <p:val>
                                            <p:strVal val="ppt_x"/>
                                          </p:val>
                                        </p:tav>
                                        <p:tav tm="100000">
                                          <p:val>
                                            <p:strVal val="0-ppt_w/2"/>
                                          </p:val>
                                        </p:tav>
                                      </p:tavLst>
                                    </p:anim>
                                    <p:anim calcmode="lin" valueType="num">
                                      <p:cBhvr additive="base">
                                        <p:cTn id="113" dur="4000"/>
                                        <p:tgtEl>
                                          <p:spTgt spid="5"/>
                                        </p:tgtEl>
                                        <p:attrNameLst>
                                          <p:attrName>ppt_y</p:attrName>
                                        </p:attrNameLst>
                                      </p:cBhvr>
                                      <p:tavLst>
                                        <p:tav tm="0">
                                          <p:val>
                                            <p:strVal val="ppt_y"/>
                                          </p:val>
                                        </p:tav>
                                        <p:tav tm="100000">
                                          <p:val>
                                            <p:strVal val="1+ppt_h/2"/>
                                          </p:val>
                                        </p:tav>
                                      </p:tavLst>
                                    </p:anim>
                                    <p:set>
                                      <p:cBhvr>
                                        <p:cTn id="114" dur="1" fill="hold">
                                          <p:stCondLst>
                                            <p:cond delay="3999"/>
                                          </p:stCondLst>
                                        </p:cTn>
                                        <p:tgtEl>
                                          <p:spTgt spid="5"/>
                                        </p:tgtEl>
                                        <p:attrNameLst>
                                          <p:attrName>style.visibility</p:attrName>
                                        </p:attrNameLst>
                                      </p:cBhvr>
                                      <p:to>
                                        <p:strVal val="hidden"/>
                                      </p:to>
                                    </p:set>
                                  </p:childTnLst>
                                </p:cTn>
                              </p:par>
                              <p:par>
                                <p:cTn id="115" presetID="2" presetClass="exit" presetSubtype="12" fill="hold" nodeType="withEffect">
                                  <p:stCondLst>
                                    <p:cond delay="0"/>
                                  </p:stCondLst>
                                  <p:childTnLst>
                                    <p:anim calcmode="lin" valueType="num">
                                      <p:cBhvr additive="base">
                                        <p:cTn id="116" dur="4000"/>
                                        <p:tgtEl>
                                          <p:spTgt spid="4"/>
                                        </p:tgtEl>
                                        <p:attrNameLst>
                                          <p:attrName>ppt_x</p:attrName>
                                        </p:attrNameLst>
                                      </p:cBhvr>
                                      <p:tavLst>
                                        <p:tav tm="0">
                                          <p:val>
                                            <p:strVal val="ppt_x"/>
                                          </p:val>
                                        </p:tav>
                                        <p:tav tm="100000">
                                          <p:val>
                                            <p:strVal val="0-ppt_w/2"/>
                                          </p:val>
                                        </p:tav>
                                      </p:tavLst>
                                    </p:anim>
                                    <p:anim calcmode="lin" valueType="num">
                                      <p:cBhvr additive="base">
                                        <p:cTn id="117" dur="4000"/>
                                        <p:tgtEl>
                                          <p:spTgt spid="4"/>
                                        </p:tgtEl>
                                        <p:attrNameLst>
                                          <p:attrName>ppt_y</p:attrName>
                                        </p:attrNameLst>
                                      </p:cBhvr>
                                      <p:tavLst>
                                        <p:tav tm="0">
                                          <p:val>
                                            <p:strVal val="ppt_y"/>
                                          </p:val>
                                        </p:tav>
                                        <p:tav tm="100000">
                                          <p:val>
                                            <p:strVal val="1+ppt_h/2"/>
                                          </p:val>
                                        </p:tav>
                                      </p:tavLst>
                                    </p:anim>
                                    <p:set>
                                      <p:cBhvr>
                                        <p:cTn id="118" dur="1" fill="hold">
                                          <p:stCondLst>
                                            <p:cond delay="3999"/>
                                          </p:stCondLst>
                                        </p:cTn>
                                        <p:tgtEl>
                                          <p:spTgt spid="4"/>
                                        </p:tgtEl>
                                        <p:attrNameLst>
                                          <p:attrName>style.visibility</p:attrName>
                                        </p:attrNameLst>
                                      </p:cBhvr>
                                      <p:to>
                                        <p:strVal val="hidden"/>
                                      </p:to>
                                    </p:set>
                                  </p:childTnLst>
                                </p:cTn>
                              </p:par>
                              <p:par>
                                <p:cTn id="119" presetID="2" presetClass="exit" presetSubtype="12" fill="hold" nodeType="withEffect">
                                  <p:stCondLst>
                                    <p:cond delay="0"/>
                                  </p:stCondLst>
                                  <p:childTnLst>
                                    <p:anim calcmode="lin" valueType="num">
                                      <p:cBhvr additive="base">
                                        <p:cTn id="120" dur="4000"/>
                                        <p:tgtEl>
                                          <p:spTgt spid="6"/>
                                        </p:tgtEl>
                                        <p:attrNameLst>
                                          <p:attrName>ppt_x</p:attrName>
                                        </p:attrNameLst>
                                      </p:cBhvr>
                                      <p:tavLst>
                                        <p:tav tm="0">
                                          <p:val>
                                            <p:strVal val="ppt_x"/>
                                          </p:val>
                                        </p:tav>
                                        <p:tav tm="100000">
                                          <p:val>
                                            <p:strVal val="0-ppt_w/2"/>
                                          </p:val>
                                        </p:tav>
                                      </p:tavLst>
                                    </p:anim>
                                    <p:anim calcmode="lin" valueType="num">
                                      <p:cBhvr additive="base">
                                        <p:cTn id="121" dur="4000"/>
                                        <p:tgtEl>
                                          <p:spTgt spid="6"/>
                                        </p:tgtEl>
                                        <p:attrNameLst>
                                          <p:attrName>ppt_y</p:attrName>
                                        </p:attrNameLst>
                                      </p:cBhvr>
                                      <p:tavLst>
                                        <p:tav tm="0">
                                          <p:val>
                                            <p:strVal val="ppt_y"/>
                                          </p:val>
                                        </p:tav>
                                        <p:tav tm="100000">
                                          <p:val>
                                            <p:strVal val="1+ppt_h/2"/>
                                          </p:val>
                                        </p:tav>
                                      </p:tavLst>
                                    </p:anim>
                                    <p:set>
                                      <p:cBhvr>
                                        <p:cTn id="122" dur="1" fill="hold">
                                          <p:stCondLst>
                                            <p:cond delay="3999"/>
                                          </p:stCondLst>
                                        </p:cTn>
                                        <p:tgtEl>
                                          <p:spTgt spid="6"/>
                                        </p:tgtEl>
                                        <p:attrNameLst>
                                          <p:attrName>style.visibility</p:attrName>
                                        </p:attrNameLst>
                                      </p:cBhvr>
                                      <p:to>
                                        <p:strVal val="hidden"/>
                                      </p:to>
                                    </p:set>
                                  </p:childTnLst>
                                </p:cTn>
                              </p:par>
                              <p:par>
                                <p:cTn id="123" presetID="2" presetClass="exit" presetSubtype="6" fill="hold" nodeType="withEffect">
                                  <p:stCondLst>
                                    <p:cond delay="0"/>
                                  </p:stCondLst>
                                  <p:childTnLst>
                                    <p:anim calcmode="lin" valueType="num">
                                      <p:cBhvr additive="base">
                                        <p:cTn id="124" dur="4000"/>
                                        <p:tgtEl>
                                          <p:spTgt spid="7"/>
                                        </p:tgtEl>
                                        <p:attrNameLst>
                                          <p:attrName>ppt_x</p:attrName>
                                        </p:attrNameLst>
                                      </p:cBhvr>
                                      <p:tavLst>
                                        <p:tav tm="0">
                                          <p:val>
                                            <p:strVal val="ppt_x"/>
                                          </p:val>
                                        </p:tav>
                                        <p:tav tm="100000">
                                          <p:val>
                                            <p:strVal val="1+ppt_w/2"/>
                                          </p:val>
                                        </p:tav>
                                      </p:tavLst>
                                    </p:anim>
                                    <p:anim calcmode="lin" valueType="num">
                                      <p:cBhvr additive="base">
                                        <p:cTn id="125" dur="4000"/>
                                        <p:tgtEl>
                                          <p:spTgt spid="7"/>
                                        </p:tgtEl>
                                        <p:attrNameLst>
                                          <p:attrName>ppt_y</p:attrName>
                                        </p:attrNameLst>
                                      </p:cBhvr>
                                      <p:tavLst>
                                        <p:tav tm="0">
                                          <p:val>
                                            <p:strVal val="ppt_y"/>
                                          </p:val>
                                        </p:tav>
                                        <p:tav tm="100000">
                                          <p:val>
                                            <p:strVal val="1+ppt_h/2"/>
                                          </p:val>
                                        </p:tav>
                                      </p:tavLst>
                                    </p:anim>
                                    <p:set>
                                      <p:cBhvr>
                                        <p:cTn id="126" dur="1" fill="hold">
                                          <p:stCondLst>
                                            <p:cond delay="3999"/>
                                          </p:stCondLst>
                                        </p:cTn>
                                        <p:tgtEl>
                                          <p:spTgt spid="7"/>
                                        </p:tgtEl>
                                        <p:attrNameLst>
                                          <p:attrName>style.visibility</p:attrName>
                                        </p:attrNameLst>
                                      </p:cBhvr>
                                      <p:to>
                                        <p:strVal val="hidden"/>
                                      </p:to>
                                    </p:set>
                                  </p:childTnLst>
                                </p:cTn>
                              </p:par>
                              <p:par>
                                <p:cTn id="127" presetID="2" presetClass="exit" presetSubtype="6" fill="hold" nodeType="withEffect">
                                  <p:stCondLst>
                                    <p:cond delay="0"/>
                                  </p:stCondLst>
                                  <p:childTnLst>
                                    <p:anim calcmode="lin" valueType="num">
                                      <p:cBhvr additive="base">
                                        <p:cTn id="128" dur="4000"/>
                                        <p:tgtEl>
                                          <p:spTgt spid="8"/>
                                        </p:tgtEl>
                                        <p:attrNameLst>
                                          <p:attrName>ppt_x</p:attrName>
                                        </p:attrNameLst>
                                      </p:cBhvr>
                                      <p:tavLst>
                                        <p:tav tm="0">
                                          <p:val>
                                            <p:strVal val="ppt_x"/>
                                          </p:val>
                                        </p:tav>
                                        <p:tav tm="100000">
                                          <p:val>
                                            <p:strVal val="1+ppt_w/2"/>
                                          </p:val>
                                        </p:tav>
                                      </p:tavLst>
                                    </p:anim>
                                    <p:anim calcmode="lin" valueType="num">
                                      <p:cBhvr additive="base">
                                        <p:cTn id="129" dur="4000"/>
                                        <p:tgtEl>
                                          <p:spTgt spid="8"/>
                                        </p:tgtEl>
                                        <p:attrNameLst>
                                          <p:attrName>ppt_y</p:attrName>
                                        </p:attrNameLst>
                                      </p:cBhvr>
                                      <p:tavLst>
                                        <p:tav tm="0">
                                          <p:val>
                                            <p:strVal val="ppt_y"/>
                                          </p:val>
                                        </p:tav>
                                        <p:tav tm="100000">
                                          <p:val>
                                            <p:strVal val="1+ppt_h/2"/>
                                          </p:val>
                                        </p:tav>
                                      </p:tavLst>
                                    </p:anim>
                                    <p:set>
                                      <p:cBhvr>
                                        <p:cTn id="130" dur="1" fill="hold">
                                          <p:stCondLst>
                                            <p:cond delay="3999"/>
                                          </p:stCondLst>
                                        </p:cTn>
                                        <p:tgtEl>
                                          <p:spTgt spid="8"/>
                                        </p:tgtEl>
                                        <p:attrNameLst>
                                          <p:attrName>style.visibility</p:attrName>
                                        </p:attrNameLst>
                                      </p:cBhvr>
                                      <p:to>
                                        <p:strVal val="hidden"/>
                                      </p:to>
                                    </p:set>
                                  </p:childTnLst>
                                </p:cTn>
                              </p:par>
                              <p:par>
                                <p:cTn id="131" presetID="2" presetClass="exit" presetSubtype="9" fill="hold" nodeType="withEffect">
                                  <p:stCondLst>
                                    <p:cond delay="0"/>
                                  </p:stCondLst>
                                  <p:childTnLst>
                                    <p:anim calcmode="lin" valueType="num">
                                      <p:cBhvr additive="base">
                                        <p:cTn id="132" dur="4000"/>
                                        <p:tgtEl>
                                          <p:spTgt spid="9"/>
                                        </p:tgtEl>
                                        <p:attrNameLst>
                                          <p:attrName>ppt_x</p:attrName>
                                        </p:attrNameLst>
                                      </p:cBhvr>
                                      <p:tavLst>
                                        <p:tav tm="0">
                                          <p:val>
                                            <p:strVal val="ppt_x"/>
                                          </p:val>
                                        </p:tav>
                                        <p:tav tm="100000">
                                          <p:val>
                                            <p:strVal val="0-ppt_w/2"/>
                                          </p:val>
                                        </p:tav>
                                      </p:tavLst>
                                    </p:anim>
                                    <p:anim calcmode="lin" valueType="num">
                                      <p:cBhvr additive="base">
                                        <p:cTn id="133" dur="4000"/>
                                        <p:tgtEl>
                                          <p:spTgt spid="9"/>
                                        </p:tgtEl>
                                        <p:attrNameLst>
                                          <p:attrName>ppt_y</p:attrName>
                                        </p:attrNameLst>
                                      </p:cBhvr>
                                      <p:tavLst>
                                        <p:tav tm="0">
                                          <p:val>
                                            <p:strVal val="ppt_y"/>
                                          </p:val>
                                        </p:tav>
                                        <p:tav tm="100000">
                                          <p:val>
                                            <p:strVal val="0-ppt_h/2"/>
                                          </p:val>
                                        </p:tav>
                                      </p:tavLst>
                                    </p:anim>
                                    <p:set>
                                      <p:cBhvr>
                                        <p:cTn id="134" dur="1" fill="hold">
                                          <p:stCondLst>
                                            <p:cond delay="3999"/>
                                          </p:stCondLst>
                                        </p:cTn>
                                        <p:tgtEl>
                                          <p:spTgt spid="9"/>
                                        </p:tgtEl>
                                        <p:attrNameLst>
                                          <p:attrName>style.visibility</p:attrName>
                                        </p:attrNameLst>
                                      </p:cBhvr>
                                      <p:to>
                                        <p:strVal val="hidden"/>
                                      </p:to>
                                    </p:set>
                                  </p:childTnLst>
                                </p:cTn>
                              </p:par>
                              <p:par>
                                <p:cTn id="135" presetID="2" presetClass="exit" presetSubtype="9" fill="hold" nodeType="withEffect">
                                  <p:stCondLst>
                                    <p:cond delay="0"/>
                                  </p:stCondLst>
                                  <p:childTnLst>
                                    <p:anim calcmode="lin" valueType="num">
                                      <p:cBhvr additive="base">
                                        <p:cTn id="136" dur="4000"/>
                                        <p:tgtEl>
                                          <p:spTgt spid="10"/>
                                        </p:tgtEl>
                                        <p:attrNameLst>
                                          <p:attrName>ppt_x</p:attrName>
                                        </p:attrNameLst>
                                      </p:cBhvr>
                                      <p:tavLst>
                                        <p:tav tm="0">
                                          <p:val>
                                            <p:strVal val="ppt_x"/>
                                          </p:val>
                                        </p:tav>
                                        <p:tav tm="100000">
                                          <p:val>
                                            <p:strVal val="0-ppt_w/2"/>
                                          </p:val>
                                        </p:tav>
                                      </p:tavLst>
                                    </p:anim>
                                    <p:anim calcmode="lin" valueType="num">
                                      <p:cBhvr additive="base">
                                        <p:cTn id="137" dur="4000"/>
                                        <p:tgtEl>
                                          <p:spTgt spid="10"/>
                                        </p:tgtEl>
                                        <p:attrNameLst>
                                          <p:attrName>ppt_y</p:attrName>
                                        </p:attrNameLst>
                                      </p:cBhvr>
                                      <p:tavLst>
                                        <p:tav tm="0">
                                          <p:val>
                                            <p:strVal val="ppt_y"/>
                                          </p:val>
                                        </p:tav>
                                        <p:tav tm="100000">
                                          <p:val>
                                            <p:strVal val="0-ppt_h/2"/>
                                          </p:val>
                                        </p:tav>
                                      </p:tavLst>
                                    </p:anim>
                                    <p:set>
                                      <p:cBhvr>
                                        <p:cTn id="138" dur="1" fill="hold">
                                          <p:stCondLst>
                                            <p:cond delay="3999"/>
                                          </p:stCondLst>
                                        </p:cTn>
                                        <p:tgtEl>
                                          <p:spTgt spid="10"/>
                                        </p:tgtEl>
                                        <p:attrNameLst>
                                          <p:attrName>style.visibility</p:attrName>
                                        </p:attrNameLst>
                                      </p:cBhvr>
                                      <p:to>
                                        <p:strVal val="hidden"/>
                                      </p:to>
                                    </p:set>
                                  </p:childTnLst>
                                </p:cTn>
                              </p:par>
                              <p:par>
                                <p:cTn id="139" presetID="2" presetClass="exit" presetSubtype="9" fill="hold" nodeType="withEffect">
                                  <p:stCondLst>
                                    <p:cond delay="0"/>
                                  </p:stCondLst>
                                  <p:childTnLst>
                                    <p:anim calcmode="lin" valueType="num">
                                      <p:cBhvr additive="base">
                                        <p:cTn id="140" dur="4000"/>
                                        <p:tgtEl>
                                          <p:spTgt spid="11"/>
                                        </p:tgtEl>
                                        <p:attrNameLst>
                                          <p:attrName>ppt_x</p:attrName>
                                        </p:attrNameLst>
                                      </p:cBhvr>
                                      <p:tavLst>
                                        <p:tav tm="0">
                                          <p:val>
                                            <p:strVal val="ppt_x"/>
                                          </p:val>
                                        </p:tav>
                                        <p:tav tm="100000">
                                          <p:val>
                                            <p:strVal val="0-ppt_w/2"/>
                                          </p:val>
                                        </p:tav>
                                      </p:tavLst>
                                    </p:anim>
                                    <p:anim calcmode="lin" valueType="num">
                                      <p:cBhvr additive="base">
                                        <p:cTn id="141" dur="4000"/>
                                        <p:tgtEl>
                                          <p:spTgt spid="11"/>
                                        </p:tgtEl>
                                        <p:attrNameLst>
                                          <p:attrName>ppt_y</p:attrName>
                                        </p:attrNameLst>
                                      </p:cBhvr>
                                      <p:tavLst>
                                        <p:tav tm="0">
                                          <p:val>
                                            <p:strVal val="ppt_y"/>
                                          </p:val>
                                        </p:tav>
                                        <p:tav tm="100000">
                                          <p:val>
                                            <p:strVal val="0-ppt_h/2"/>
                                          </p:val>
                                        </p:tav>
                                      </p:tavLst>
                                    </p:anim>
                                    <p:set>
                                      <p:cBhvr>
                                        <p:cTn id="142" dur="1" fill="hold">
                                          <p:stCondLst>
                                            <p:cond delay="3999"/>
                                          </p:stCondLst>
                                        </p:cTn>
                                        <p:tgtEl>
                                          <p:spTgt spid="11"/>
                                        </p:tgtEl>
                                        <p:attrNameLst>
                                          <p:attrName>style.visibility</p:attrName>
                                        </p:attrNameLst>
                                      </p:cBhvr>
                                      <p:to>
                                        <p:strVal val="hidden"/>
                                      </p:to>
                                    </p:set>
                                  </p:childTnLst>
                                </p:cTn>
                              </p:par>
                              <p:par>
                                <p:cTn id="143" presetID="2" presetClass="exit" presetSubtype="3" fill="hold" nodeType="withEffect">
                                  <p:stCondLst>
                                    <p:cond delay="0"/>
                                  </p:stCondLst>
                                  <p:childTnLst>
                                    <p:anim calcmode="lin" valueType="num">
                                      <p:cBhvr additive="base">
                                        <p:cTn id="144" dur="4000"/>
                                        <p:tgtEl>
                                          <p:spTgt spid="12"/>
                                        </p:tgtEl>
                                        <p:attrNameLst>
                                          <p:attrName>ppt_x</p:attrName>
                                        </p:attrNameLst>
                                      </p:cBhvr>
                                      <p:tavLst>
                                        <p:tav tm="0">
                                          <p:val>
                                            <p:strVal val="ppt_x"/>
                                          </p:val>
                                        </p:tav>
                                        <p:tav tm="100000">
                                          <p:val>
                                            <p:strVal val="1+ppt_w/2"/>
                                          </p:val>
                                        </p:tav>
                                      </p:tavLst>
                                    </p:anim>
                                    <p:anim calcmode="lin" valueType="num">
                                      <p:cBhvr additive="base">
                                        <p:cTn id="145" dur="4000"/>
                                        <p:tgtEl>
                                          <p:spTgt spid="12"/>
                                        </p:tgtEl>
                                        <p:attrNameLst>
                                          <p:attrName>ppt_y</p:attrName>
                                        </p:attrNameLst>
                                      </p:cBhvr>
                                      <p:tavLst>
                                        <p:tav tm="0">
                                          <p:val>
                                            <p:strVal val="ppt_y"/>
                                          </p:val>
                                        </p:tav>
                                        <p:tav tm="100000">
                                          <p:val>
                                            <p:strVal val="0-ppt_h/2"/>
                                          </p:val>
                                        </p:tav>
                                      </p:tavLst>
                                    </p:anim>
                                    <p:set>
                                      <p:cBhvr>
                                        <p:cTn id="146" dur="1" fill="hold">
                                          <p:stCondLst>
                                            <p:cond delay="3999"/>
                                          </p:stCondLst>
                                        </p:cTn>
                                        <p:tgtEl>
                                          <p:spTgt spid="12"/>
                                        </p:tgtEl>
                                        <p:attrNameLst>
                                          <p:attrName>style.visibility</p:attrName>
                                        </p:attrNameLst>
                                      </p:cBhvr>
                                      <p:to>
                                        <p:strVal val="hidden"/>
                                      </p:to>
                                    </p:set>
                                  </p:childTnLst>
                                </p:cTn>
                              </p:par>
                              <p:par>
                                <p:cTn id="147" presetID="2" presetClass="exit" presetSubtype="3" fill="hold" nodeType="withEffect">
                                  <p:stCondLst>
                                    <p:cond delay="0"/>
                                  </p:stCondLst>
                                  <p:childTnLst>
                                    <p:anim calcmode="lin" valueType="num">
                                      <p:cBhvr additive="base">
                                        <p:cTn id="148" dur="4000"/>
                                        <p:tgtEl>
                                          <p:spTgt spid="13"/>
                                        </p:tgtEl>
                                        <p:attrNameLst>
                                          <p:attrName>ppt_x</p:attrName>
                                        </p:attrNameLst>
                                      </p:cBhvr>
                                      <p:tavLst>
                                        <p:tav tm="0">
                                          <p:val>
                                            <p:strVal val="ppt_x"/>
                                          </p:val>
                                        </p:tav>
                                        <p:tav tm="100000">
                                          <p:val>
                                            <p:strVal val="1+ppt_w/2"/>
                                          </p:val>
                                        </p:tav>
                                      </p:tavLst>
                                    </p:anim>
                                    <p:anim calcmode="lin" valueType="num">
                                      <p:cBhvr additive="base">
                                        <p:cTn id="149" dur="4000"/>
                                        <p:tgtEl>
                                          <p:spTgt spid="13"/>
                                        </p:tgtEl>
                                        <p:attrNameLst>
                                          <p:attrName>ppt_y</p:attrName>
                                        </p:attrNameLst>
                                      </p:cBhvr>
                                      <p:tavLst>
                                        <p:tav tm="0">
                                          <p:val>
                                            <p:strVal val="ppt_y"/>
                                          </p:val>
                                        </p:tav>
                                        <p:tav tm="100000">
                                          <p:val>
                                            <p:strVal val="0-ppt_h/2"/>
                                          </p:val>
                                        </p:tav>
                                      </p:tavLst>
                                    </p:anim>
                                    <p:set>
                                      <p:cBhvr>
                                        <p:cTn id="150" dur="1" fill="hold">
                                          <p:stCondLst>
                                            <p:cond delay="3999"/>
                                          </p:stCondLst>
                                        </p:cTn>
                                        <p:tgtEl>
                                          <p:spTgt spid="13"/>
                                        </p:tgtEl>
                                        <p:attrNameLst>
                                          <p:attrName>style.visibility</p:attrName>
                                        </p:attrNameLst>
                                      </p:cBhvr>
                                      <p:to>
                                        <p:strVal val="hidden"/>
                                      </p:to>
                                    </p:set>
                                  </p:childTnLst>
                                </p:cTn>
                              </p:par>
                              <p:par>
                                <p:cTn id="151" presetID="2" presetClass="exit" presetSubtype="3" fill="hold" nodeType="withEffect">
                                  <p:stCondLst>
                                    <p:cond delay="0"/>
                                  </p:stCondLst>
                                  <p:childTnLst>
                                    <p:anim calcmode="lin" valueType="num">
                                      <p:cBhvr additive="base">
                                        <p:cTn id="152" dur="4000"/>
                                        <p:tgtEl>
                                          <p:spTgt spid="14"/>
                                        </p:tgtEl>
                                        <p:attrNameLst>
                                          <p:attrName>ppt_x</p:attrName>
                                        </p:attrNameLst>
                                      </p:cBhvr>
                                      <p:tavLst>
                                        <p:tav tm="0">
                                          <p:val>
                                            <p:strVal val="ppt_x"/>
                                          </p:val>
                                        </p:tav>
                                        <p:tav tm="100000">
                                          <p:val>
                                            <p:strVal val="1+ppt_w/2"/>
                                          </p:val>
                                        </p:tav>
                                      </p:tavLst>
                                    </p:anim>
                                    <p:anim calcmode="lin" valueType="num">
                                      <p:cBhvr additive="base">
                                        <p:cTn id="153" dur="4000"/>
                                        <p:tgtEl>
                                          <p:spTgt spid="14"/>
                                        </p:tgtEl>
                                        <p:attrNameLst>
                                          <p:attrName>ppt_y</p:attrName>
                                        </p:attrNameLst>
                                      </p:cBhvr>
                                      <p:tavLst>
                                        <p:tav tm="0">
                                          <p:val>
                                            <p:strVal val="ppt_y"/>
                                          </p:val>
                                        </p:tav>
                                        <p:tav tm="100000">
                                          <p:val>
                                            <p:strVal val="0-ppt_h/2"/>
                                          </p:val>
                                        </p:tav>
                                      </p:tavLst>
                                    </p:anim>
                                    <p:set>
                                      <p:cBhvr>
                                        <p:cTn id="154" dur="1" fill="hold">
                                          <p:stCondLst>
                                            <p:cond delay="3999"/>
                                          </p:stCondLst>
                                        </p:cTn>
                                        <p:tgtEl>
                                          <p:spTgt spid="14"/>
                                        </p:tgtEl>
                                        <p:attrNameLst>
                                          <p:attrName>style.visibility</p:attrName>
                                        </p:attrNameLst>
                                      </p:cBhvr>
                                      <p:to>
                                        <p:strVal val="hidden"/>
                                      </p:to>
                                    </p:set>
                                  </p:childTnLst>
                                </p:cTn>
                              </p:par>
                              <p:par>
                                <p:cTn id="155" presetID="23" presetClass="entr" presetSubtype="16"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750" fill="hold"/>
                                        <p:tgtEl>
                                          <p:spTgt spid="17"/>
                                        </p:tgtEl>
                                        <p:attrNameLst>
                                          <p:attrName>ppt_w</p:attrName>
                                        </p:attrNameLst>
                                      </p:cBhvr>
                                      <p:tavLst>
                                        <p:tav tm="0">
                                          <p:val>
                                            <p:fltVal val="0"/>
                                          </p:val>
                                        </p:tav>
                                        <p:tav tm="100000">
                                          <p:val>
                                            <p:strVal val="#ppt_w"/>
                                          </p:val>
                                        </p:tav>
                                      </p:tavLst>
                                    </p:anim>
                                    <p:anim calcmode="lin" valueType="num">
                                      <p:cBhvr>
                                        <p:cTn id="158" dur="2750" fill="hold"/>
                                        <p:tgtEl>
                                          <p:spTgt spid="17"/>
                                        </p:tgtEl>
                                        <p:attrNameLst>
                                          <p:attrName>ppt_h</p:attrName>
                                        </p:attrNameLst>
                                      </p:cBhvr>
                                      <p:tavLst>
                                        <p:tav tm="0">
                                          <p:val>
                                            <p:fltVal val="0"/>
                                          </p:val>
                                        </p:tav>
                                        <p:tav tm="100000">
                                          <p:val>
                                            <p:strVal val="#ppt_h"/>
                                          </p:val>
                                        </p:tav>
                                      </p:tavLst>
                                    </p:anim>
                                  </p:childTnLst>
                                </p:cTn>
                              </p:par>
                              <p:par>
                                <p:cTn id="159" presetID="8" presetClass="entr" presetSubtype="32"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Effect transition="in" filter="diamond(out)">
                                      <p:cBhvr>
                                        <p:cTn id="161" dur="2750"/>
                                        <p:tgtEl>
                                          <p:spTgt spid="17"/>
                                        </p:tgtEl>
                                      </p:cBhvr>
                                    </p:animEffect>
                                  </p:childTnLst>
                                </p:cTn>
                              </p:par>
                              <p:par>
                                <p:cTn id="162" presetID="23" presetClass="entr" presetSubtype="528" fill="hold" nodeType="withEffect">
                                  <p:stCondLst>
                                    <p:cond delay="1500"/>
                                  </p:stCondLst>
                                  <p:childTnLst>
                                    <p:set>
                                      <p:cBhvr>
                                        <p:cTn id="163" dur="1" fill="hold">
                                          <p:stCondLst>
                                            <p:cond delay="0"/>
                                          </p:stCondLst>
                                        </p:cTn>
                                        <p:tgtEl>
                                          <p:spTgt spid="26"/>
                                        </p:tgtEl>
                                        <p:attrNameLst>
                                          <p:attrName>style.visibility</p:attrName>
                                        </p:attrNameLst>
                                      </p:cBhvr>
                                      <p:to>
                                        <p:strVal val="visible"/>
                                      </p:to>
                                    </p:set>
                                    <p:anim calcmode="lin" valueType="num">
                                      <p:cBhvr>
                                        <p:cTn id="164" dur="1500" fill="hold"/>
                                        <p:tgtEl>
                                          <p:spTgt spid="26"/>
                                        </p:tgtEl>
                                        <p:attrNameLst>
                                          <p:attrName>ppt_w</p:attrName>
                                        </p:attrNameLst>
                                      </p:cBhvr>
                                      <p:tavLst>
                                        <p:tav tm="0">
                                          <p:val>
                                            <p:fltVal val="0"/>
                                          </p:val>
                                        </p:tav>
                                        <p:tav tm="100000">
                                          <p:val>
                                            <p:strVal val="#ppt_w"/>
                                          </p:val>
                                        </p:tav>
                                      </p:tavLst>
                                    </p:anim>
                                    <p:anim calcmode="lin" valueType="num">
                                      <p:cBhvr>
                                        <p:cTn id="165" dur="1500" fill="hold"/>
                                        <p:tgtEl>
                                          <p:spTgt spid="26"/>
                                        </p:tgtEl>
                                        <p:attrNameLst>
                                          <p:attrName>ppt_h</p:attrName>
                                        </p:attrNameLst>
                                      </p:cBhvr>
                                      <p:tavLst>
                                        <p:tav tm="0">
                                          <p:val>
                                            <p:fltVal val="0"/>
                                          </p:val>
                                        </p:tav>
                                        <p:tav tm="100000">
                                          <p:val>
                                            <p:strVal val="#ppt_h"/>
                                          </p:val>
                                        </p:tav>
                                      </p:tavLst>
                                    </p:anim>
                                    <p:anim calcmode="lin" valueType="num">
                                      <p:cBhvr>
                                        <p:cTn id="166" dur="1500" fill="hold"/>
                                        <p:tgtEl>
                                          <p:spTgt spid="26"/>
                                        </p:tgtEl>
                                        <p:attrNameLst>
                                          <p:attrName>ppt_x</p:attrName>
                                        </p:attrNameLst>
                                      </p:cBhvr>
                                      <p:tavLst>
                                        <p:tav tm="0">
                                          <p:val>
                                            <p:fltVal val="0.5"/>
                                          </p:val>
                                        </p:tav>
                                        <p:tav tm="100000">
                                          <p:val>
                                            <p:strVal val="#ppt_x"/>
                                          </p:val>
                                        </p:tav>
                                      </p:tavLst>
                                    </p:anim>
                                    <p:anim calcmode="lin" valueType="num">
                                      <p:cBhvr>
                                        <p:cTn id="167" dur="1500" fill="hold"/>
                                        <p:tgtEl>
                                          <p:spTgt spid="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5072" y="-8023"/>
            <a:ext cx="9128356" cy="6866023"/>
          </a:xfrm>
          <a:prstGeom prst="rect">
            <a:avLst/>
          </a:prstGeom>
          <a:gradFill flip="none" rotWithShape="1">
            <a:gsLst>
              <a:gs pos="95417">
                <a:schemeClr val="bg1"/>
              </a:gs>
              <a:gs pos="0">
                <a:srgbClr val="FFE900"/>
              </a:gs>
              <a:gs pos="13000">
                <a:srgbClr val="FF7A00"/>
              </a:gs>
              <a:gs pos="24000">
                <a:srgbClr val="AE3904"/>
              </a:gs>
              <a:gs pos="62000">
                <a:srgbClr val="710706">
                  <a:lumMod val="39000"/>
                </a:srgbClr>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CERVEZA - BENEFICIOS PARA LA SALUD"/>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20716" y="6188"/>
            <a:ext cx="9144000" cy="6858000"/>
          </a:xfrm>
          <a:prstGeom prst="rect">
            <a:avLst/>
          </a:prstGeom>
          <a:noFill/>
          <a:ln>
            <a:noFill/>
          </a:ln>
        </p:spPr>
      </p:pic>
      <p:sp>
        <p:nvSpPr>
          <p:cNvPr id="6" name="Forma libre 15"/>
          <p:cNvSpPr/>
          <p:nvPr/>
        </p:nvSpPr>
        <p:spPr>
          <a:xfrm rot="5400000">
            <a:off x="1290307" y="2197567"/>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7" name="Forma libre 15"/>
          <p:cNvSpPr/>
          <p:nvPr/>
        </p:nvSpPr>
        <p:spPr>
          <a:xfrm rot="16200000" flipH="1">
            <a:off x="3721056" y="2210733"/>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8" name="Forma libre 15"/>
          <p:cNvSpPr/>
          <p:nvPr/>
        </p:nvSpPr>
        <p:spPr>
          <a:xfrm rot="10800000">
            <a:off x="2439620" y="1136562"/>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9" name="Forma libre 15"/>
          <p:cNvSpPr/>
          <p:nvPr/>
        </p:nvSpPr>
        <p:spPr>
          <a:xfrm>
            <a:off x="2339752" y="3499278"/>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33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1" name="Forma libre 15"/>
          <p:cNvSpPr/>
          <p:nvPr/>
        </p:nvSpPr>
        <p:spPr>
          <a:xfrm rot="16200000" flipH="1">
            <a:off x="5549164" y="2528900"/>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2" name="Forma libre 15"/>
          <p:cNvSpPr/>
          <p:nvPr/>
        </p:nvSpPr>
        <p:spPr>
          <a:xfrm rot="5400000">
            <a:off x="580612" y="2558046"/>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3" name="Forma libre 15"/>
          <p:cNvSpPr/>
          <p:nvPr/>
        </p:nvSpPr>
        <p:spPr>
          <a:xfrm rot="10800000" flipH="1">
            <a:off x="3035668" y="121688"/>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4" name="Forma libre 15"/>
          <p:cNvSpPr/>
          <p:nvPr/>
        </p:nvSpPr>
        <p:spPr>
          <a:xfrm flipH="1">
            <a:off x="3035668" y="4968753"/>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8" name="17 Forma libre"/>
          <p:cNvSpPr/>
          <p:nvPr/>
        </p:nvSpPr>
        <p:spPr>
          <a:xfrm>
            <a:off x="0" y="0"/>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29222" y="5735677"/>
            <a:ext cx="917322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3362863" y="1362885"/>
            <a:ext cx="5015860" cy="2062103"/>
          </a:xfrm>
          <a:prstGeom prst="rect">
            <a:avLst/>
          </a:prstGeom>
          <a:effectLst/>
        </p:spPr>
        <p:txBody>
          <a:bodyPr wrap="none">
            <a:spAutoFit/>
            <a:scene3d>
              <a:camera prst="obliqueBottomLeft"/>
              <a:lightRig rig="morning" dir="t"/>
            </a:scene3d>
            <a:sp3d extrusionH="120650">
              <a:bevelT w="82550" h="38100" prst="coolSlant"/>
              <a:extrusionClr>
                <a:schemeClr val="tx2">
                  <a:lumMod val="10000"/>
                </a:schemeClr>
              </a:extrusionClr>
            </a:sp3d>
          </a:bodyPr>
          <a:lstStyle/>
          <a:p>
            <a:pPr algn="ctr"/>
            <a:r>
              <a:rPr lang="en-US" sz="2800" i="1" dirty="0" smtClean="0">
                <a:effectLst>
                  <a:outerShdw blurRad="50800" dist="50800" dir="5400000" algn="ctr" rotWithShape="0">
                    <a:schemeClr val="tx2">
                      <a:lumMod val="10000"/>
                    </a:schemeClr>
                  </a:outerShdw>
                </a:effectLst>
                <a:latin typeface="Andalus" panose="02020603050405020304" pitchFamily="18" charset="-78"/>
                <a:cs typeface="Andalus" panose="02020603050405020304" pitchFamily="18" charset="-78"/>
              </a:rPr>
              <a:t>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Conoce</a:t>
            </a: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aquí</a:t>
            </a: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los</a:t>
            </a:r>
            <a:endPar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beneficios</a:t>
            </a: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de la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cerveza</a:t>
            </a:r>
            <a:endPar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para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tu</a:t>
            </a: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a:t>
            </a:r>
            <a:r>
              <a:rPr lang="en-US" sz="3200" b="1" i="1" dirty="0" err="1"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salud</a:t>
            </a:r>
            <a:endPar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endParaRPr>
          </a:p>
          <a:p>
            <a:pPr algn="ctr"/>
            <a:r>
              <a:rPr lang="en-US" sz="3200" b="1" i="1" dirty="0" smtClean="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rPr>
              <a:t> </a:t>
            </a:r>
            <a:endParaRPr lang="es-ES" sz="3200" b="1" i="1" dirty="0">
              <a:gradFill>
                <a:gsLst>
                  <a:gs pos="0">
                    <a:srgbClr val="FFFF00">
                      <a:lumMod val="99000"/>
                    </a:srgbClr>
                  </a:gs>
                  <a:gs pos="63000">
                    <a:schemeClr val="accent6">
                      <a:lumMod val="94000"/>
                    </a:schemeClr>
                  </a:gs>
                  <a:gs pos="100000">
                    <a:schemeClr val="accent6">
                      <a:lumMod val="39000"/>
                    </a:schemeClr>
                  </a:gs>
                </a:gsLst>
                <a:lin ang="5400000" scaled="0"/>
              </a:gradFill>
              <a:effectLst>
                <a:outerShdw blurRad="50800" dist="50800" dir="5400000" algn="ctr" rotWithShape="0">
                  <a:schemeClr val="tx2">
                    <a:lumMod val="10000"/>
                  </a:schemeClr>
                </a:outerShdw>
              </a:effectLst>
              <a:latin typeface="Hobo Std" pitchFamily="34" charset="0"/>
              <a:cs typeface="Andalus" panose="02020603050405020304" pitchFamily="18" charset="-78"/>
            </a:endParaRPr>
          </a:p>
        </p:txBody>
      </p:sp>
      <p:sp>
        <p:nvSpPr>
          <p:cNvPr id="20" name="19 Rectángulo"/>
          <p:cNvSpPr/>
          <p:nvPr/>
        </p:nvSpPr>
        <p:spPr>
          <a:xfrm>
            <a:off x="-45425" y="-31149"/>
            <a:ext cx="9234850" cy="7058135"/>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17568808"/>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500" fill="hold"/>
                                        <p:tgtEl>
                                          <p:spTgt spid="6"/>
                                        </p:tgtEl>
                                        <p:attrNameLst>
                                          <p:attrName>ppt_x</p:attrName>
                                        </p:attrNameLst>
                                      </p:cBhvr>
                                      <p:tavLst>
                                        <p:tav tm="0">
                                          <p:val>
                                            <p:strVal val="1+#ppt_w/2"/>
                                          </p:val>
                                        </p:tav>
                                        <p:tav tm="100000">
                                          <p:val>
                                            <p:strVal val="#ppt_x"/>
                                          </p:val>
                                        </p:tav>
                                      </p:tavLst>
                                    </p:anim>
                                    <p:anim calcmode="lin" valueType="num">
                                      <p:cBhvr additive="base">
                                        <p:cTn id="11" dur="2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fmla="#ppt_w*sin(2.5*pi*$)">
                                          <p:val>
                                            <p:fltVal val="0"/>
                                          </p:val>
                                        </p:tav>
                                        <p:tav tm="100000">
                                          <p:val>
                                            <p:fltVal val="1"/>
                                          </p:val>
                                        </p:tav>
                                      </p:tavLst>
                                    </p:anim>
                                    <p:anim calcmode="lin" valueType="num">
                                      <p:cBhvr>
                                        <p:cTn id="15" dur="25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500" fill="hold"/>
                                        <p:tgtEl>
                                          <p:spTgt spid="7"/>
                                        </p:tgtEl>
                                        <p:attrNameLst>
                                          <p:attrName>ppt_x</p:attrName>
                                        </p:attrNameLst>
                                      </p:cBhvr>
                                      <p:tavLst>
                                        <p:tav tm="0">
                                          <p:val>
                                            <p:strVal val="0-#ppt_w/2"/>
                                          </p:val>
                                        </p:tav>
                                        <p:tav tm="100000">
                                          <p:val>
                                            <p:strVal val="#ppt_x"/>
                                          </p:val>
                                        </p:tav>
                                      </p:tavLst>
                                    </p:anim>
                                    <p:anim calcmode="lin" valueType="num">
                                      <p:cBhvr additive="base">
                                        <p:cTn id="19" dur="2500" fill="hold"/>
                                        <p:tgtEl>
                                          <p:spTgt spid="7"/>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500" fill="hold"/>
                                        <p:tgtEl>
                                          <p:spTgt spid="7"/>
                                        </p:tgtEl>
                                        <p:attrNameLst>
                                          <p:attrName>ppt_w</p:attrName>
                                        </p:attrNameLst>
                                      </p:cBhvr>
                                      <p:tavLst>
                                        <p:tav tm="0" fmla="#ppt_w*sin(2.5*pi*$)">
                                          <p:val>
                                            <p:fltVal val="0"/>
                                          </p:val>
                                        </p:tav>
                                        <p:tav tm="100000">
                                          <p:val>
                                            <p:fltVal val="1"/>
                                          </p:val>
                                        </p:tav>
                                      </p:tavLst>
                                    </p:anim>
                                    <p:anim calcmode="lin" valueType="num">
                                      <p:cBhvr>
                                        <p:cTn id="23" dur="25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500" fill="hold"/>
                                        <p:tgtEl>
                                          <p:spTgt spid="9"/>
                                        </p:tgtEl>
                                        <p:attrNameLst>
                                          <p:attrName>ppt_x</p:attrName>
                                        </p:attrNameLst>
                                      </p:cBhvr>
                                      <p:tavLst>
                                        <p:tav tm="0">
                                          <p:val>
                                            <p:strVal val="#ppt_x"/>
                                          </p:val>
                                        </p:tav>
                                        <p:tav tm="100000">
                                          <p:val>
                                            <p:strVal val="#ppt_x"/>
                                          </p:val>
                                        </p:tav>
                                      </p:tavLst>
                                    </p:anim>
                                    <p:anim calcmode="lin" valueType="num">
                                      <p:cBhvr additive="base">
                                        <p:cTn id="27" dur="2500" fill="hold"/>
                                        <p:tgtEl>
                                          <p:spTgt spid="9"/>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500" fill="hold"/>
                                        <p:tgtEl>
                                          <p:spTgt spid="9"/>
                                        </p:tgtEl>
                                        <p:attrNameLst>
                                          <p:attrName>ppt_w</p:attrName>
                                        </p:attrNameLst>
                                      </p:cBhvr>
                                      <p:tavLst>
                                        <p:tav tm="0">
                                          <p:val>
                                            <p:strVal val="#ppt_w"/>
                                          </p:val>
                                        </p:tav>
                                        <p:tav tm="100000">
                                          <p:val>
                                            <p:strVal val="#ppt_w"/>
                                          </p:val>
                                        </p:tav>
                                      </p:tavLst>
                                    </p:anim>
                                    <p:anim calcmode="lin" valueType="num">
                                      <p:cBhvr>
                                        <p:cTn id="31" dur="2500" fill="hold"/>
                                        <p:tgtEl>
                                          <p:spTgt spid="9"/>
                                        </p:tgtEl>
                                        <p:attrNameLst>
                                          <p:attrName>ppt_h</p:attrName>
                                        </p:attrNameLst>
                                      </p:cBhvr>
                                      <p:tavLst>
                                        <p:tav tm="0" fmla="#ppt_h*sin(2.5*pi*$)">
                                          <p:val>
                                            <p:fltVal val="0"/>
                                          </p:val>
                                        </p:tav>
                                        <p:tav tm="100000">
                                          <p:val>
                                            <p:fltVal val="1"/>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500" fill="hold"/>
                                        <p:tgtEl>
                                          <p:spTgt spid="8"/>
                                        </p:tgtEl>
                                        <p:attrNameLst>
                                          <p:attrName>ppt_x</p:attrName>
                                        </p:attrNameLst>
                                      </p:cBhvr>
                                      <p:tavLst>
                                        <p:tav tm="0">
                                          <p:val>
                                            <p:strVal val="#ppt_x"/>
                                          </p:val>
                                        </p:tav>
                                        <p:tav tm="100000">
                                          <p:val>
                                            <p:strVal val="#ppt_x"/>
                                          </p:val>
                                        </p:tav>
                                      </p:tavLst>
                                    </p:anim>
                                    <p:anim calcmode="lin" valueType="num">
                                      <p:cBhvr additive="base">
                                        <p:cTn id="35" dur="25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500" fill="hold"/>
                                        <p:tgtEl>
                                          <p:spTgt spid="8"/>
                                        </p:tgtEl>
                                        <p:attrNameLst>
                                          <p:attrName>ppt_w</p:attrName>
                                        </p:attrNameLst>
                                      </p:cBhvr>
                                      <p:tavLst>
                                        <p:tav tm="0">
                                          <p:val>
                                            <p:strVal val="#ppt_w"/>
                                          </p:val>
                                        </p:tav>
                                        <p:tav tm="100000">
                                          <p:val>
                                            <p:strVal val="#ppt_w"/>
                                          </p:val>
                                        </p:tav>
                                      </p:tavLst>
                                    </p:anim>
                                    <p:anim calcmode="lin" valueType="num">
                                      <p:cBhvr>
                                        <p:cTn id="39" dur="2500" fill="hold"/>
                                        <p:tgtEl>
                                          <p:spTgt spid="8"/>
                                        </p:tgtEl>
                                        <p:attrNameLst>
                                          <p:attrName>ppt_h</p:attrName>
                                        </p:attrNameLst>
                                      </p:cBhvr>
                                      <p:tavLst>
                                        <p:tav tm="0" fmla="#ppt_h*sin(2.5*pi*$)">
                                          <p:val>
                                            <p:fltVal val="0"/>
                                          </p:val>
                                        </p:tav>
                                        <p:tav tm="100000">
                                          <p:val>
                                            <p:fltVal val="1"/>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500" fill="hold"/>
                                        <p:tgtEl>
                                          <p:spTgt spid="11"/>
                                        </p:tgtEl>
                                        <p:attrNameLst>
                                          <p:attrName>ppt_x</p:attrName>
                                        </p:attrNameLst>
                                      </p:cBhvr>
                                      <p:tavLst>
                                        <p:tav tm="0">
                                          <p:val>
                                            <p:strVal val="0-#ppt_w/2"/>
                                          </p:val>
                                        </p:tav>
                                        <p:tav tm="100000">
                                          <p:val>
                                            <p:strVal val="#ppt_x"/>
                                          </p:val>
                                        </p:tav>
                                      </p:tavLst>
                                    </p:anim>
                                    <p:anim calcmode="lin" valueType="num">
                                      <p:cBhvr additive="base">
                                        <p:cTn id="43" dur="2500" fill="hold"/>
                                        <p:tgtEl>
                                          <p:spTgt spid="11"/>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500" fill="hold"/>
                                        <p:tgtEl>
                                          <p:spTgt spid="11"/>
                                        </p:tgtEl>
                                        <p:attrNameLst>
                                          <p:attrName>ppt_w</p:attrName>
                                        </p:attrNameLst>
                                      </p:cBhvr>
                                      <p:tavLst>
                                        <p:tav tm="0" fmla="#ppt_w*sin(2.5*pi*$)">
                                          <p:val>
                                            <p:fltVal val="0"/>
                                          </p:val>
                                        </p:tav>
                                        <p:tav tm="100000">
                                          <p:val>
                                            <p:fltVal val="1"/>
                                          </p:val>
                                        </p:tav>
                                      </p:tavLst>
                                    </p:anim>
                                    <p:anim calcmode="lin" valueType="num">
                                      <p:cBhvr>
                                        <p:cTn id="47" dur="2500" fill="hold"/>
                                        <p:tgtEl>
                                          <p:spTgt spid="11"/>
                                        </p:tgtEl>
                                        <p:attrNameLst>
                                          <p:attrName>ppt_h</p:attrName>
                                        </p:attrNameLst>
                                      </p:cBhvr>
                                      <p:tavLst>
                                        <p:tav tm="0">
                                          <p:val>
                                            <p:strVal val="#ppt_h"/>
                                          </p:val>
                                        </p:tav>
                                        <p:tav tm="100000">
                                          <p:val>
                                            <p:strVal val="#ppt_h"/>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500" fill="hold"/>
                                        <p:tgtEl>
                                          <p:spTgt spid="12"/>
                                        </p:tgtEl>
                                        <p:attrNameLst>
                                          <p:attrName>ppt_x</p:attrName>
                                        </p:attrNameLst>
                                      </p:cBhvr>
                                      <p:tavLst>
                                        <p:tav tm="0">
                                          <p:val>
                                            <p:strVal val="1+#ppt_w/2"/>
                                          </p:val>
                                        </p:tav>
                                        <p:tav tm="100000">
                                          <p:val>
                                            <p:strVal val="#ppt_x"/>
                                          </p:val>
                                        </p:tav>
                                      </p:tavLst>
                                    </p:anim>
                                    <p:anim calcmode="lin" valueType="num">
                                      <p:cBhvr additive="base">
                                        <p:cTn id="51" dur="2500" fill="hold"/>
                                        <p:tgtEl>
                                          <p:spTgt spid="12"/>
                                        </p:tgtEl>
                                        <p:attrNameLst>
                                          <p:attrName>ppt_y</p:attrName>
                                        </p:attrNameLst>
                                      </p:cBhvr>
                                      <p:tavLst>
                                        <p:tav tm="0">
                                          <p:val>
                                            <p:strVal val="#ppt_y"/>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2500" fill="hold"/>
                                        <p:tgtEl>
                                          <p:spTgt spid="12"/>
                                        </p:tgtEl>
                                        <p:attrNameLst>
                                          <p:attrName>ppt_w</p:attrName>
                                        </p:attrNameLst>
                                      </p:cBhvr>
                                      <p:tavLst>
                                        <p:tav tm="0" fmla="#ppt_w*sin(2.5*pi*$)">
                                          <p:val>
                                            <p:fltVal val="0"/>
                                          </p:val>
                                        </p:tav>
                                        <p:tav tm="100000">
                                          <p:val>
                                            <p:fltVal val="1"/>
                                          </p:val>
                                        </p:tav>
                                      </p:tavLst>
                                    </p:anim>
                                    <p:anim calcmode="lin" valueType="num">
                                      <p:cBhvr>
                                        <p:cTn id="55" dur="2500" fill="hold"/>
                                        <p:tgtEl>
                                          <p:spTgt spid="12"/>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500" fill="hold"/>
                                        <p:tgtEl>
                                          <p:spTgt spid="13"/>
                                        </p:tgtEl>
                                        <p:attrNameLst>
                                          <p:attrName>ppt_x</p:attrName>
                                        </p:attrNameLst>
                                      </p:cBhvr>
                                      <p:tavLst>
                                        <p:tav tm="0">
                                          <p:val>
                                            <p:strVal val="#ppt_x"/>
                                          </p:val>
                                        </p:tav>
                                        <p:tav tm="100000">
                                          <p:val>
                                            <p:strVal val="#ppt_x"/>
                                          </p:val>
                                        </p:tav>
                                      </p:tavLst>
                                    </p:anim>
                                    <p:anim calcmode="lin" valueType="num">
                                      <p:cBhvr additive="base">
                                        <p:cTn id="59" dur="2500" fill="hold"/>
                                        <p:tgtEl>
                                          <p:spTgt spid="13"/>
                                        </p:tgtEl>
                                        <p:attrNameLst>
                                          <p:attrName>ppt_y</p:attrName>
                                        </p:attrNameLst>
                                      </p:cBhvr>
                                      <p:tavLst>
                                        <p:tav tm="0">
                                          <p:val>
                                            <p:strVal val="1+#ppt_h/2"/>
                                          </p:val>
                                        </p:tav>
                                        <p:tav tm="100000">
                                          <p:val>
                                            <p:strVal val="#ppt_y"/>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2500" fill="hold"/>
                                        <p:tgtEl>
                                          <p:spTgt spid="13"/>
                                        </p:tgtEl>
                                        <p:attrNameLst>
                                          <p:attrName>ppt_w</p:attrName>
                                        </p:attrNameLst>
                                      </p:cBhvr>
                                      <p:tavLst>
                                        <p:tav tm="0">
                                          <p:val>
                                            <p:strVal val="#ppt_w"/>
                                          </p:val>
                                        </p:tav>
                                        <p:tav tm="100000">
                                          <p:val>
                                            <p:strVal val="#ppt_w"/>
                                          </p:val>
                                        </p:tav>
                                      </p:tavLst>
                                    </p:anim>
                                    <p:anim calcmode="lin" valueType="num">
                                      <p:cBhvr>
                                        <p:cTn id="63" dur="2500" fill="hold"/>
                                        <p:tgtEl>
                                          <p:spTgt spid="13"/>
                                        </p:tgtEl>
                                        <p:attrNameLst>
                                          <p:attrName>ppt_h</p:attrName>
                                        </p:attrNameLst>
                                      </p:cBhvr>
                                      <p:tavLst>
                                        <p:tav tm="0" fmla="#ppt_h*sin(2.5*pi*$)">
                                          <p:val>
                                            <p:fltVal val="0"/>
                                          </p:val>
                                        </p:tav>
                                        <p:tav tm="100000">
                                          <p:val>
                                            <p:fltVal val="1"/>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500" fill="hold"/>
                                        <p:tgtEl>
                                          <p:spTgt spid="14"/>
                                        </p:tgtEl>
                                        <p:attrNameLst>
                                          <p:attrName>ppt_x</p:attrName>
                                        </p:attrNameLst>
                                      </p:cBhvr>
                                      <p:tavLst>
                                        <p:tav tm="0">
                                          <p:val>
                                            <p:strVal val="#ppt_x"/>
                                          </p:val>
                                        </p:tav>
                                        <p:tav tm="100000">
                                          <p:val>
                                            <p:strVal val="#ppt_x"/>
                                          </p:val>
                                        </p:tav>
                                      </p:tavLst>
                                    </p:anim>
                                    <p:anim calcmode="lin" valueType="num">
                                      <p:cBhvr additive="base">
                                        <p:cTn id="67" dur="2500" fill="hold"/>
                                        <p:tgtEl>
                                          <p:spTgt spid="14"/>
                                        </p:tgtEl>
                                        <p:attrNameLst>
                                          <p:attrName>ppt_y</p:attrName>
                                        </p:attrNameLst>
                                      </p:cBhvr>
                                      <p:tavLst>
                                        <p:tav tm="0">
                                          <p:val>
                                            <p:strVal val="0-#ppt_h/2"/>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2500" fill="hold"/>
                                        <p:tgtEl>
                                          <p:spTgt spid="14"/>
                                        </p:tgtEl>
                                        <p:attrNameLst>
                                          <p:attrName>ppt_w</p:attrName>
                                        </p:attrNameLst>
                                      </p:cBhvr>
                                      <p:tavLst>
                                        <p:tav tm="0">
                                          <p:val>
                                            <p:strVal val="#ppt_w"/>
                                          </p:val>
                                        </p:tav>
                                        <p:tav tm="100000">
                                          <p:val>
                                            <p:strVal val="#ppt_w"/>
                                          </p:val>
                                        </p:tav>
                                      </p:tavLst>
                                    </p:anim>
                                    <p:anim calcmode="lin" valueType="num">
                                      <p:cBhvr>
                                        <p:cTn id="71" dur="2500" fill="hold"/>
                                        <p:tgtEl>
                                          <p:spTgt spid="14"/>
                                        </p:tgtEl>
                                        <p:attrNameLst>
                                          <p:attrName>ppt_h</p:attrName>
                                        </p:attrNameLst>
                                      </p:cBhvr>
                                      <p:tavLst>
                                        <p:tav tm="0" fmla="#ppt_h*sin(2.5*pi*$)">
                                          <p:val>
                                            <p:fltVal val="0"/>
                                          </p:val>
                                        </p:tav>
                                        <p:tav tm="100000">
                                          <p:val>
                                            <p:fltVal val="1"/>
                                          </p:val>
                                        </p:tav>
                                      </p:tavLst>
                                    </p:anim>
                                  </p:childTnLst>
                                </p:cTn>
                              </p:par>
                              <p:par>
                                <p:cTn id="72" presetID="2" presetClass="exit" presetSubtype="1" fill="hold" grpId="2" nodeType="withEffect">
                                  <p:stCondLst>
                                    <p:cond delay="0"/>
                                  </p:stCondLst>
                                  <p:childTnLst>
                                    <p:anim calcmode="lin" valueType="num">
                                      <p:cBhvr additive="base">
                                        <p:cTn id="73" dur="4000"/>
                                        <p:tgtEl>
                                          <p:spTgt spid="14"/>
                                        </p:tgtEl>
                                        <p:attrNameLst>
                                          <p:attrName>ppt_x</p:attrName>
                                        </p:attrNameLst>
                                      </p:cBhvr>
                                      <p:tavLst>
                                        <p:tav tm="0">
                                          <p:val>
                                            <p:strVal val="ppt_x"/>
                                          </p:val>
                                        </p:tav>
                                        <p:tav tm="100000">
                                          <p:val>
                                            <p:strVal val="ppt_x"/>
                                          </p:val>
                                        </p:tav>
                                      </p:tavLst>
                                    </p:anim>
                                    <p:anim calcmode="lin" valueType="num">
                                      <p:cBhvr additive="base">
                                        <p:cTn id="74" dur="4000"/>
                                        <p:tgtEl>
                                          <p:spTgt spid="14"/>
                                        </p:tgtEl>
                                        <p:attrNameLst>
                                          <p:attrName>ppt_y</p:attrName>
                                        </p:attrNameLst>
                                      </p:cBhvr>
                                      <p:tavLst>
                                        <p:tav tm="0">
                                          <p:val>
                                            <p:strVal val="ppt_y"/>
                                          </p:val>
                                        </p:tav>
                                        <p:tav tm="100000">
                                          <p:val>
                                            <p:strVal val="0-ppt_h/2"/>
                                          </p:val>
                                        </p:tav>
                                      </p:tavLst>
                                    </p:anim>
                                    <p:set>
                                      <p:cBhvr>
                                        <p:cTn id="75" dur="1" fill="hold">
                                          <p:stCondLst>
                                            <p:cond delay="3999"/>
                                          </p:stCondLst>
                                        </p:cTn>
                                        <p:tgtEl>
                                          <p:spTgt spid="14"/>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4000"/>
                                        <p:tgtEl>
                                          <p:spTgt spid="14"/>
                                        </p:tgtEl>
                                        <p:attrNameLst>
                                          <p:attrName>ppt_w</p:attrName>
                                        </p:attrNameLst>
                                      </p:cBhvr>
                                      <p:tavLst>
                                        <p:tav tm="0">
                                          <p:val>
                                            <p:strVal val="ppt_w"/>
                                          </p:val>
                                        </p:tav>
                                        <p:tav tm="100000">
                                          <p:val>
                                            <p:strVal val="ppt_w"/>
                                          </p:val>
                                        </p:tav>
                                      </p:tavLst>
                                    </p:anim>
                                    <p:anim calcmode="lin" valueType="num">
                                      <p:cBhvr>
                                        <p:cTn id="78"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3999"/>
                                          </p:stCondLst>
                                        </p:cTn>
                                        <p:tgtEl>
                                          <p:spTgt spid="14"/>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4000"/>
                                        <p:tgtEl>
                                          <p:spTgt spid="13"/>
                                        </p:tgtEl>
                                        <p:attrNameLst>
                                          <p:attrName>ppt_x</p:attrName>
                                        </p:attrNameLst>
                                      </p:cBhvr>
                                      <p:tavLst>
                                        <p:tav tm="0">
                                          <p:val>
                                            <p:strVal val="ppt_x"/>
                                          </p:val>
                                        </p:tav>
                                        <p:tav tm="100000">
                                          <p:val>
                                            <p:strVal val="ppt_x"/>
                                          </p:val>
                                        </p:tav>
                                      </p:tavLst>
                                    </p:anim>
                                    <p:anim calcmode="lin" valueType="num">
                                      <p:cBhvr additive="base">
                                        <p:cTn id="82" dur="4000"/>
                                        <p:tgtEl>
                                          <p:spTgt spid="13"/>
                                        </p:tgtEl>
                                        <p:attrNameLst>
                                          <p:attrName>ppt_y</p:attrName>
                                        </p:attrNameLst>
                                      </p:cBhvr>
                                      <p:tavLst>
                                        <p:tav tm="0">
                                          <p:val>
                                            <p:strVal val="ppt_y"/>
                                          </p:val>
                                        </p:tav>
                                        <p:tav tm="100000">
                                          <p:val>
                                            <p:strVal val="1+ppt_h/2"/>
                                          </p:val>
                                        </p:tav>
                                      </p:tavLst>
                                    </p:anim>
                                    <p:set>
                                      <p:cBhvr>
                                        <p:cTn id="83" dur="1" fill="hold">
                                          <p:stCondLst>
                                            <p:cond delay="3999"/>
                                          </p:stCondLst>
                                        </p:cTn>
                                        <p:tgtEl>
                                          <p:spTgt spid="13"/>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750"/>
                                        <p:tgtEl>
                                          <p:spTgt spid="13"/>
                                        </p:tgtEl>
                                        <p:attrNameLst>
                                          <p:attrName>ppt_w</p:attrName>
                                        </p:attrNameLst>
                                      </p:cBhvr>
                                      <p:tavLst>
                                        <p:tav tm="0">
                                          <p:val>
                                            <p:strVal val="ppt_w"/>
                                          </p:val>
                                        </p:tav>
                                        <p:tav tm="100000">
                                          <p:val>
                                            <p:strVal val="ppt_w"/>
                                          </p:val>
                                        </p:tav>
                                      </p:tavLst>
                                    </p:anim>
                                    <p:anim calcmode="lin" valueType="num">
                                      <p:cBhvr>
                                        <p:cTn id="86" dur="375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3749"/>
                                          </p:stCondLst>
                                        </p:cTn>
                                        <p:tgtEl>
                                          <p:spTgt spid="13"/>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4000"/>
                                        <p:tgtEl>
                                          <p:spTgt spid="12"/>
                                        </p:tgtEl>
                                        <p:attrNameLst>
                                          <p:attrName>ppt_x</p:attrName>
                                        </p:attrNameLst>
                                      </p:cBhvr>
                                      <p:tavLst>
                                        <p:tav tm="0">
                                          <p:val>
                                            <p:strVal val="ppt_x"/>
                                          </p:val>
                                        </p:tav>
                                        <p:tav tm="100000">
                                          <p:val>
                                            <p:strVal val="1+ppt_w/2"/>
                                          </p:val>
                                        </p:tav>
                                      </p:tavLst>
                                    </p:anim>
                                    <p:anim calcmode="lin" valueType="num">
                                      <p:cBhvr additive="base">
                                        <p:cTn id="90" dur="4000"/>
                                        <p:tgtEl>
                                          <p:spTgt spid="12"/>
                                        </p:tgtEl>
                                        <p:attrNameLst>
                                          <p:attrName>ppt_y</p:attrName>
                                        </p:attrNameLst>
                                      </p:cBhvr>
                                      <p:tavLst>
                                        <p:tav tm="0">
                                          <p:val>
                                            <p:strVal val="ppt_y"/>
                                          </p:val>
                                        </p:tav>
                                        <p:tav tm="100000">
                                          <p:val>
                                            <p:strVal val="ppt_y"/>
                                          </p:val>
                                        </p:tav>
                                      </p:tavLst>
                                    </p:anim>
                                    <p:set>
                                      <p:cBhvr>
                                        <p:cTn id="91" dur="1" fill="hold">
                                          <p:stCondLst>
                                            <p:cond delay="3999"/>
                                          </p:stCondLst>
                                        </p:cTn>
                                        <p:tgtEl>
                                          <p:spTgt spid="12"/>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4000"/>
                                        <p:tgtEl>
                                          <p:spTgt spid="12"/>
                                        </p:tgtEl>
                                        <p:attrNameLst>
                                          <p:attrName>ppt_h</p:attrName>
                                        </p:attrNameLst>
                                      </p:cBhvr>
                                      <p:tavLst>
                                        <p:tav tm="0">
                                          <p:val>
                                            <p:strVal val="ppt_h"/>
                                          </p:val>
                                        </p:tav>
                                        <p:tav tm="100000">
                                          <p:val>
                                            <p:strVal val="ppt_h"/>
                                          </p:val>
                                        </p:tav>
                                      </p:tavLst>
                                    </p:anim>
                                    <p:anim calcmode="lin" valueType="num">
                                      <p:cBhvr>
                                        <p:cTn id="94"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3999"/>
                                          </p:stCondLst>
                                        </p:cTn>
                                        <p:tgtEl>
                                          <p:spTgt spid="12"/>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4000"/>
                                        <p:tgtEl>
                                          <p:spTgt spid="8"/>
                                        </p:tgtEl>
                                        <p:attrNameLst>
                                          <p:attrName>ppt_x</p:attrName>
                                        </p:attrNameLst>
                                      </p:cBhvr>
                                      <p:tavLst>
                                        <p:tav tm="0">
                                          <p:val>
                                            <p:strVal val="ppt_x"/>
                                          </p:val>
                                        </p:tav>
                                        <p:tav tm="100000">
                                          <p:val>
                                            <p:strVal val="ppt_x"/>
                                          </p:val>
                                        </p:tav>
                                      </p:tavLst>
                                    </p:anim>
                                    <p:anim calcmode="lin" valueType="num">
                                      <p:cBhvr additive="base">
                                        <p:cTn id="98" dur="4000"/>
                                        <p:tgtEl>
                                          <p:spTgt spid="8"/>
                                        </p:tgtEl>
                                        <p:attrNameLst>
                                          <p:attrName>ppt_y</p:attrName>
                                        </p:attrNameLst>
                                      </p:cBhvr>
                                      <p:tavLst>
                                        <p:tav tm="0">
                                          <p:val>
                                            <p:strVal val="ppt_y"/>
                                          </p:val>
                                        </p:tav>
                                        <p:tav tm="100000">
                                          <p:val>
                                            <p:strVal val="1+ppt_h/2"/>
                                          </p:val>
                                        </p:tav>
                                      </p:tavLst>
                                    </p:anim>
                                    <p:set>
                                      <p:cBhvr>
                                        <p:cTn id="99" dur="1" fill="hold">
                                          <p:stCondLst>
                                            <p:cond delay="3999"/>
                                          </p:stCondLst>
                                        </p:cTn>
                                        <p:tgtEl>
                                          <p:spTgt spid="8"/>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4000"/>
                                        <p:tgtEl>
                                          <p:spTgt spid="8"/>
                                        </p:tgtEl>
                                        <p:attrNameLst>
                                          <p:attrName>ppt_w</p:attrName>
                                        </p:attrNameLst>
                                      </p:cBhvr>
                                      <p:tavLst>
                                        <p:tav tm="0">
                                          <p:val>
                                            <p:strVal val="ppt_w"/>
                                          </p:val>
                                        </p:tav>
                                        <p:tav tm="100000">
                                          <p:val>
                                            <p:strVal val="ppt_w"/>
                                          </p:val>
                                        </p:tav>
                                      </p:tavLst>
                                    </p:anim>
                                    <p:anim calcmode="lin" valueType="num">
                                      <p:cBhvr>
                                        <p:cTn id="102"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3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4000"/>
                                        <p:tgtEl>
                                          <p:spTgt spid="9"/>
                                        </p:tgtEl>
                                        <p:attrNameLst>
                                          <p:attrName>ppt_x</p:attrName>
                                        </p:attrNameLst>
                                      </p:cBhvr>
                                      <p:tavLst>
                                        <p:tav tm="0">
                                          <p:val>
                                            <p:strVal val="ppt_x"/>
                                          </p:val>
                                        </p:tav>
                                        <p:tav tm="100000">
                                          <p:val>
                                            <p:strVal val="ppt_x"/>
                                          </p:val>
                                        </p:tav>
                                      </p:tavLst>
                                    </p:anim>
                                    <p:anim calcmode="lin" valueType="num">
                                      <p:cBhvr additive="base">
                                        <p:cTn id="106" dur="4000"/>
                                        <p:tgtEl>
                                          <p:spTgt spid="9"/>
                                        </p:tgtEl>
                                        <p:attrNameLst>
                                          <p:attrName>ppt_y</p:attrName>
                                        </p:attrNameLst>
                                      </p:cBhvr>
                                      <p:tavLst>
                                        <p:tav tm="0">
                                          <p:val>
                                            <p:strVal val="ppt_y"/>
                                          </p:val>
                                        </p:tav>
                                        <p:tav tm="100000">
                                          <p:val>
                                            <p:strVal val="0-ppt_h/2"/>
                                          </p:val>
                                        </p:tav>
                                      </p:tavLst>
                                    </p:anim>
                                    <p:set>
                                      <p:cBhvr>
                                        <p:cTn id="107" dur="1" fill="hold">
                                          <p:stCondLst>
                                            <p:cond delay="3999"/>
                                          </p:stCondLst>
                                        </p:cTn>
                                        <p:tgtEl>
                                          <p:spTgt spid="9"/>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4000"/>
                                        <p:tgtEl>
                                          <p:spTgt spid="9"/>
                                        </p:tgtEl>
                                        <p:attrNameLst>
                                          <p:attrName>ppt_w</p:attrName>
                                        </p:attrNameLst>
                                      </p:cBhvr>
                                      <p:tavLst>
                                        <p:tav tm="0">
                                          <p:val>
                                            <p:strVal val="ppt_w"/>
                                          </p:val>
                                        </p:tav>
                                        <p:tav tm="100000">
                                          <p:val>
                                            <p:strVal val="ppt_w"/>
                                          </p:val>
                                        </p:tav>
                                      </p:tavLst>
                                    </p:anim>
                                    <p:anim calcmode="lin" valueType="num">
                                      <p:cBhvr>
                                        <p:cTn id="110"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3999"/>
                                          </p:stCondLst>
                                        </p:cTn>
                                        <p:tgtEl>
                                          <p:spTgt spid="9"/>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4000"/>
                                        <p:tgtEl>
                                          <p:spTgt spid="6"/>
                                        </p:tgtEl>
                                        <p:attrNameLst>
                                          <p:attrName>ppt_x</p:attrName>
                                        </p:attrNameLst>
                                      </p:cBhvr>
                                      <p:tavLst>
                                        <p:tav tm="0">
                                          <p:val>
                                            <p:strVal val="ppt_x"/>
                                          </p:val>
                                        </p:tav>
                                        <p:tav tm="100000">
                                          <p:val>
                                            <p:strVal val="1+ppt_w/2"/>
                                          </p:val>
                                        </p:tav>
                                      </p:tavLst>
                                    </p:anim>
                                    <p:anim calcmode="lin" valueType="num">
                                      <p:cBhvr additive="base">
                                        <p:cTn id="114" dur="4000"/>
                                        <p:tgtEl>
                                          <p:spTgt spid="6"/>
                                        </p:tgtEl>
                                        <p:attrNameLst>
                                          <p:attrName>ppt_y</p:attrName>
                                        </p:attrNameLst>
                                      </p:cBhvr>
                                      <p:tavLst>
                                        <p:tav tm="0">
                                          <p:val>
                                            <p:strVal val="ppt_y"/>
                                          </p:val>
                                        </p:tav>
                                        <p:tav tm="100000">
                                          <p:val>
                                            <p:strVal val="ppt_y"/>
                                          </p:val>
                                        </p:tav>
                                      </p:tavLst>
                                    </p:anim>
                                    <p:set>
                                      <p:cBhvr>
                                        <p:cTn id="115" dur="1" fill="hold">
                                          <p:stCondLst>
                                            <p:cond delay="3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4000"/>
                                        <p:tgtEl>
                                          <p:spTgt spid="6"/>
                                        </p:tgtEl>
                                        <p:attrNameLst>
                                          <p:attrName>ppt_h</p:attrName>
                                        </p:attrNameLst>
                                      </p:cBhvr>
                                      <p:tavLst>
                                        <p:tav tm="0">
                                          <p:val>
                                            <p:strVal val="ppt_h"/>
                                          </p:val>
                                        </p:tav>
                                        <p:tav tm="100000">
                                          <p:val>
                                            <p:strVal val="ppt_h"/>
                                          </p:val>
                                        </p:tav>
                                      </p:tavLst>
                                    </p:anim>
                                    <p:anim calcmode="lin" valueType="num">
                                      <p:cBhvr>
                                        <p:cTn id="118"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3999"/>
                                          </p:stCondLst>
                                        </p:cTn>
                                        <p:tgtEl>
                                          <p:spTgt spid="6"/>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4000"/>
                                        <p:tgtEl>
                                          <p:spTgt spid="7"/>
                                        </p:tgtEl>
                                        <p:attrNameLst>
                                          <p:attrName>ppt_x</p:attrName>
                                        </p:attrNameLst>
                                      </p:cBhvr>
                                      <p:tavLst>
                                        <p:tav tm="0">
                                          <p:val>
                                            <p:strVal val="ppt_x"/>
                                          </p:val>
                                        </p:tav>
                                        <p:tav tm="100000">
                                          <p:val>
                                            <p:strVal val="0-ppt_w/2"/>
                                          </p:val>
                                        </p:tav>
                                      </p:tavLst>
                                    </p:anim>
                                    <p:anim calcmode="lin" valueType="num">
                                      <p:cBhvr additive="base">
                                        <p:cTn id="122" dur="4000"/>
                                        <p:tgtEl>
                                          <p:spTgt spid="7"/>
                                        </p:tgtEl>
                                        <p:attrNameLst>
                                          <p:attrName>ppt_y</p:attrName>
                                        </p:attrNameLst>
                                      </p:cBhvr>
                                      <p:tavLst>
                                        <p:tav tm="0">
                                          <p:val>
                                            <p:strVal val="ppt_y"/>
                                          </p:val>
                                        </p:tav>
                                        <p:tav tm="100000">
                                          <p:val>
                                            <p:strVal val="ppt_y"/>
                                          </p:val>
                                        </p:tav>
                                      </p:tavLst>
                                    </p:anim>
                                    <p:set>
                                      <p:cBhvr>
                                        <p:cTn id="123" dur="1" fill="hold">
                                          <p:stCondLst>
                                            <p:cond delay="3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4000"/>
                                        <p:tgtEl>
                                          <p:spTgt spid="7"/>
                                        </p:tgtEl>
                                        <p:attrNameLst>
                                          <p:attrName>ppt_h</p:attrName>
                                        </p:attrNameLst>
                                      </p:cBhvr>
                                      <p:tavLst>
                                        <p:tav tm="0">
                                          <p:val>
                                            <p:strVal val="ppt_h"/>
                                          </p:val>
                                        </p:tav>
                                        <p:tav tm="100000">
                                          <p:val>
                                            <p:strVal val="ppt_h"/>
                                          </p:val>
                                        </p:tav>
                                      </p:tavLst>
                                    </p:anim>
                                    <p:anim calcmode="lin" valueType="num">
                                      <p:cBhvr>
                                        <p:cTn id="126"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3999"/>
                                          </p:stCondLst>
                                        </p:cTn>
                                        <p:tgtEl>
                                          <p:spTgt spid="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4000"/>
                                        <p:tgtEl>
                                          <p:spTgt spid="11"/>
                                        </p:tgtEl>
                                        <p:attrNameLst>
                                          <p:attrName>ppt_x</p:attrName>
                                        </p:attrNameLst>
                                      </p:cBhvr>
                                      <p:tavLst>
                                        <p:tav tm="0">
                                          <p:val>
                                            <p:strVal val="ppt_x"/>
                                          </p:val>
                                        </p:tav>
                                        <p:tav tm="100000">
                                          <p:val>
                                            <p:strVal val="0-ppt_w/2"/>
                                          </p:val>
                                        </p:tav>
                                      </p:tavLst>
                                    </p:anim>
                                    <p:anim calcmode="lin" valueType="num">
                                      <p:cBhvr additive="base">
                                        <p:cTn id="130" dur="4000"/>
                                        <p:tgtEl>
                                          <p:spTgt spid="11"/>
                                        </p:tgtEl>
                                        <p:attrNameLst>
                                          <p:attrName>ppt_y</p:attrName>
                                        </p:attrNameLst>
                                      </p:cBhvr>
                                      <p:tavLst>
                                        <p:tav tm="0">
                                          <p:val>
                                            <p:strVal val="ppt_y"/>
                                          </p:val>
                                        </p:tav>
                                        <p:tav tm="100000">
                                          <p:val>
                                            <p:strVal val="ppt_y"/>
                                          </p:val>
                                        </p:tav>
                                      </p:tavLst>
                                    </p:anim>
                                    <p:set>
                                      <p:cBhvr>
                                        <p:cTn id="131" dur="1" fill="hold">
                                          <p:stCondLst>
                                            <p:cond delay="3999"/>
                                          </p:stCondLst>
                                        </p:cTn>
                                        <p:tgtEl>
                                          <p:spTgt spid="11"/>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4000"/>
                                        <p:tgtEl>
                                          <p:spTgt spid="11"/>
                                        </p:tgtEl>
                                        <p:attrNameLst>
                                          <p:attrName>ppt_h</p:attrName>
                                        </p:attrNameLst>
                                      </p:cBhvr>
                                      <p:tavLst>
                                        <p:tav tm="0">
                                          <p:val>
                                            <p:strVal val="ppt_h"/>
                                          </p:val>
                                        </p:tav>
                                        <p:tav tm="100000">
                                          <p:val>
                                            <p:strVal val="ppt_h"/>
                                          </p:val>
                                        </p:tav>
                                      </p:tavLst>
                                    </p:anim>
                                    <p:anim calcmode="lin" valueType="num">
                                      <p:cBhvr>
                                        <p:cTn id="134"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3999"/>
                                          </p:stCondLst>
                                        </p:cTn>
                                        <p:tgtEl>
                                          <p:spTgt spid="11"/>
                                        </p:tgtEl>
                                        <p:attrNameLst>
                                          <p:attrName>style.visibility</p:attrName>
                                        </p:attrNameLst>
                                      </p:cBhvr>
                                      <p:to>
                                        <p:strVal val="hidden"/>
                                      </p:to>
                                    </p:set>
                                  </p:childTnLst>
                                </p:cTn>
                              </p:par>
                              <p:par>
                                <p:cTn id="136" presetID="23" presetClass="entr" presetSubtype="288" fill="hold" nodeType="withEffect">
                                  <p:stCondLst>
                                    <p:cond delay="750"/>
                                  </p:stCondLst>
                                  <p:childTnLst>
                                    <p:set>
                                      <p:cBhvr>
                                        <p:cTn id="137" dur="1" fill="hold">
                                          <p:stCondLst>
                                            <p:cond delay="0"/>
                                          </p:stCondLst>
                                        </p:cTn>
                                        <p:tgtEl>
                                          <p:spTgt spid="24"/>
                                        </p:tgtEl>
                                        <p:attrNameLst>
                                          <p:attrName>style.visibility</p:attrName>
                                        </p:attrNameLst>
                                      </p:cBhvr>
                                      <p:to>
                                        <p:strVal val="visible"/>
                                      </p:to>
                                    </p:set>
                                    <p:anim calcmode="lin" valueType="num">
                                      <p:cBhvr>
                                        <p:cTn id="138" dur="3250" fill="hold"/>
                                        <p:tgtEl>
                                          <p:spTgt spid="24"/>
                                        </p:tgtEl>
                                        <p:attrNameLst>
                                          <p:attrName>ppt_w</p:attrName>
                                        </p:attrNameLst>
                                      </p:cBhvr>
                                      <p:tavLst>
                                        <p:tav tm="0">
                                          <p:val>
                                            <p:strVal val="4/3*#ppt_w"/>
                                          </p:val>
                                        </p:tav>
                                        <p:tav tm="100000">
                                          <p:val>
                                            <p:strVal val="#ppt_w"/>
                                          </p:val>
                                        </p:tav>
                                      </p:tavLst>
                                    </p:anim>
                                    <p:anim calcmode="lin" valueType="num">
                                      <p:cBhvr>
                                        <p:cTn id="139" dur="3250" fill="hold"/>
                                        <p:tgtEl>
                                          <p:spTgt spid="24"/>
                                        </p:tgtEl>
                                        <p:attrNameLst>
                                          <p:attrName>ppt_h</p:attrName>
                                        </p:attrNameLst>
                                      </p:cBhvr>
                                      <p:tavLst>
                                        <p:tav tm="0">
                                          <p:val>
                                            <p:strVal val="4/3*#ppt_h"/>
                                          </p:val>
                                        </p:tav>
                                        <p:tav tm="100000">
                                          <p:val>
                                            <p:strVal val="#ppt_h"/>
                                          </p:val>
                                        </p:tav>
                                      </p:tavLst>
                                    </p:anim>
                                  </p:childTnLst>
                                </p:cTn>
                              </p:par>
                              <p:par>
                                <p:cTn id="140" presetID="8" presetClass="entr" presetSubtype="32" fill="hold" nodeType="withEffect">
                                  <p:stCondLst>
                                    <p:cond delay="750"/>
                                  </p:stCondLst>
                                  <p:childTnLst>
                                    <p:set>
                                      <p:cBhvr>
                                        <p:cTn id="141" dur="1" fill="hold">
                                          <p:stCondLst>
                                            <p:cond delay="0"/>
                                          </p:stCondLst>
                                        </p:cTn>
                                        <p:tgtEl>
                                          <p:spTgt spid="24"/>
                                        </p:tgtEl>
                                        <p:attrNameLst>
                                          <p:attrName>style.visibility</p:attrName>
                                        </p:attrNameLst>
                                      </p:cBhvr>
                                      <p:to>
                                        <p:strVal val="visible"/>
                                      </p:to>
                                    </p:set>
                                    <p:animEffect transition="in" filter="diamond(out)">
                                      <p:cBhvr>
                                        <p:cTn id="142" dur="3250"/>
                                        <p:tgtEl>
                                          <p:spTgt spid="24"/>
                                        </p:tgtEl>
                                      </p:cBhvr>
                                    </p:animEffect>
                                  </p:childTnLst>
                                </p:cTn>
                              </p:par>
                              <p:par>
                                <p:cTn id="143" presetID="23" presetClass="entr" presetSubtype="528" fill="hold" grpId="0" nodeType="withEffect">
                                  <p:stCondLst>
                                    <p:cond delay="1000"/>
                                  </p:stCondLst>
                                  <p:childTnLst>
                                    <p:set>
                                      <p:cBhvr>
                                        <p:cTn id="144" dur="1" fill="hold">
                                          <p:stCondLst>
                                            <p:cond delay="0"/>
                                          </p:stCondLst>
                                        </p:cTn>
                                        <p:tgtEl>
                                          <p:spTgt spid="23"/>
                                        </p:tgtEl>
                                        <p:attrNameLst>
                                          <p:attrName>style.visibility</p:attrName>
                                        </p:attrNameLst>
                                      </p:cBhvr>
                                      <p:to>
                                        <p:strVal val="visible"/>
                                      </p:to>
                                    </p:set>
                                    <p:anim calcmode="lin" valueType="num">
                                      <p:cBhvr>
                                        <p:cTn id="145" dur="3000" fill="hold"/>
                                        <p:tgtEl>
                                          <p:spTgt spid="23"/>
                                        </p:tgtEl>
                                        <p:attrNameLst>
                                          <p:attrName>ppt_w</p:attrName>
                                        </p:attrNameLst>
                                      </p:cBhvr>
                                      <p:tavLst>
                                        <p:tav tm="0">
                                          <p:val>
                                            <p:fltVal val="0"/>
                                          </p:val>
                                        </p:tav>
                                        <p:tav tm="100000">
                                          <p:val>
                                            <p:strVal val="#ppt_w"/>
                                          </p:val>
                                        </p:tav>
                                      </p:tavLst>
                                    </p:anim>
                                    <p:anim calcmode="lin" valueType="num">
                                      <p:cBhvr>
                                        <p:cTn id="146" dur="3000" fill="hold"/>
                                        <p:tgtEl>
                                          <p:spTgt spid="23"/>
                                        </p:tgtEl>
                                        <p:attrNameLst>
                                          <p:attrName>ppt_h</p:attrName>
                                        </p:attrNameLst>
                                      </p:cBhvr>
                                      <p:tavLst>
                                        <p:tav tm="0">
                                          <p:val>
                                            <p:fltVal val="0"/>
                                          </p:val>
                                        </p:tav>
                                        <p:tav tm="100000">
                                          <p:val>
                                            <p:strVal val="#ppt_h"/>
                                          </p:val>
                                        </p:tav>
                                      </p:tavLst>
                                    </p:anim>
                                    <p:anim calcmode="lin" valueType="num">
                                      <p:cBhvr>
                                        <p:cTn id="147" dur="3000" fill="hold"/>
                                        <p:tgtEl>
                                          <p:spTgt spid="23"/>
                                        </p:tgtEl>
                                        <p:attrNameLst>
                                          <p:attrName>ppt_x</p:attrName>
                                        </p:attrNameLst>
                                      </p:cBhvr>
                                      <p:tavLst>
                                        <p:tav tm="0">
                                          <p:val>
                                            <p:fltVal val="0.5"/>
                                          </p:val>
                                        </p:tav>
                                        <p:tav tm="100000">
                                          <p:val>
                                            <p:strVal val="#ppt_x"/>
                                          </p:val>
                                        </p:tav>
                                      </p:tavLst>
                                    </p:anim>
                                    <p:anim calcmode="lin" valueType="num">
                                      <p:cBhvr>
                                        <p:cTn id="148" dur="3000" fill="hold"/>
                                        <p:tgtEl>
                                          <p:spTgt spid="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23" grpId="0"/>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ERVEZA - BENEFICIOS PARA LA SALUD"/>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368"/>
            <a:ext cx="9144000" cy="6858000"/>
          </a:xfrm>
          <a:prstGeom prst="rect">
            <a:avLst/>
          </a:prstGeom>
          <a:noFill/>
          <a:ln>
            <a:noFill/>
          </a:ln>
        </p:spPr>
      </p:pic>
      <p:sp>
        <p:nvSpPr>
          <p:cNvPr id="3" name="2 Rectángulo"/>
          <p:cNvSpPr/>
          <p:nvPr/>
        </p:nvSpPr>
        <p:spPr>
          <a:xfrm>
            <a:off x="1331640" y="826183"/>
            <a:ext cx="4896544" cy="4524315"/>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La </a:t>
            </a:r>
            <a:r>
              <a:rPr lang="es-ES" sz="2400" dirty="0">
                <a:solidFill>
                  <a:schemeClr val="bg1"/>
                </a:solidFill>
                <a:latin typeface="Hobo Std" pitchFamily="34" charset="0"/>
              </a:rPr>
              <a:t>cerveza siempre </a:t>
            </a:r>
            <a:r>
              <a:rPr lang="es-ES" sz="2400" dirty="0" smtClean="0">
                <a:solidFill>
                  <a:schemeClr val="bg1"/>
                </a:solidFill>
                <a:latin typeface="Hobo Std" pitchFamily="34" charset="0"/>
              </a:rPr>
              <a:t>ha estado </a:t>
            </a:r>
          </a:p>
          <a:p>
            <a:pPr algn="ctr"/>
            <a:r>
              <a:rPr lang="es-ES" sz="2400" dirty="0" smtClean="0">
                <a:solidFill>
                  <a:schemeClr val="bg1"/>
                </a:solidFill>
                <a:latin typeface="Hobo Std" pitchFamily="34" charset="0"/>
              </a:rPr>
              <a:t>de moda. Desde el tiempo de los egipcios los cuales ya la disfrutaban, hasta nuestros días en que parece ser la protagonista de todas las reuniones sociales. Pero, muy poca gente sabe lo que realmente está bebiendo cuando disfruta de una cerveza fría.</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1701396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1122" y="-8024"/>
            <a:ext cx="9158635" cy="6866023"/>
          </a:xfrm>
          <a:prstGeom prst="rect">
            <a:avLst/>
          </a:prstGeom>
          <a:gradFill flip="none" rotWithShape="1">
            <a:gsLst>
              <a:gs pos="98333">
                <a:srgbClr val="FFC000"/>
              </a:gs>
              <a:gs pos="0">
                <a:srgbClr val="FFC000"/>
              </a:gs>
              <a:gs pos="94000">
                <a:srgbClr val="FF9E00"/>
              </a:gs>
              <a:gs pos="7000">
                <a:srgbClr val="FF7A00">
                  <a:lumMod val="89000"/>
                  <a:lumOff val="11000"/>
                </a:srgbClr>
              </a:gs>
              <a:gs pos="83000">
                <a:srgbClr val="CF5302">
                  <a:lumMod val="78000"/>
                </a:srgbClr>
              </a:gs>
              <a:gs pos="15000">
                <a:srgbClr val="AE3904">
                  <a:lumMod val="82000"/>
                </a:srgbClr>
              </a:gs>
              <a:gs pos="73000">
                <a:srgbClr val="710706">
                  <a:lumMod val="41000"/>
                </a:srgbClr>
              </a:gs>
              <a:gs pos="50000">
                <a:srgbClr val="570807">
                  <a:lumMod val="26000"/>
                </a:srgbClr>
              </a:gs>
              <a:gs pos="28000">
                <a:srgbClr val="4D0808">
                  <a:lumMod val="5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1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5073" y="393896"/>
            <a:ext cx="9191012" cy="6062181"/>
          </a:xfrm>
          <a:prstGeom prst="rect">
            <a:avLst/>
          </a:prstGeom>
          <a:noFill/>
          <a:ln>
            <a:noFill/>
          </a:ln>
        </p:spPr>
      </p:pic>
      <p:pic>
        <p:nvPicPr>
          <p:cNvPr id="6"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7020891">
            <a:off x="2203041" y="1090724"/>
            <a:ext cx="2920775" cy="2831881"/>
          </a:xfrm>
          <a:prstGeom prst="rect">
            <a:avLst/>
          </a:prstGeom>
          <a:noFill/>
          <a:ln>
            <a:noFill/>
          </a:ln>
          <a:effectLst>
            <a:outerShdw sx="101000" sy="101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4579109" flipH="1">
            <a:off x="4048135" y="1090725"/>
            <a:ext cx="2920775" cy="2831881"/>
          </a:xfrm>
          <a:prstGeom prst="rect">
            <a:avLst/>
          </a:prstGeom>
          <a:noFill/>
          <a:ln>
            <a:noFill/>
          </a:ln>
          <a:effectLst>
            <a:outerShdw sx="101000" sy="101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990609">
            <a:off x="4018013" y="2825005"/>
            <a:ext cx="2920775" cy="2831881"/>
          </a:xfrm>
          <a:prstGeom prst="rect">
            <a:avLst/>
          </a:prstGeom>
          <a:noFill/>
          <a:ln>
            <a:noFill/>
          </a:ln>
          <a:effectLst>
            <a:outerShdw sx="101000" sy="101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609391" flipH="1">
            <a:off x="2122760" y="2795908"/>
            <a:ext cx="2920775" cy="2831881"/>
          </a:xfrm>
          <a:prstGeom prst="rect">
            <a:avLst/>
          </a:prstGeom>
          <a:noFill/>
          <a:ln>
            <a:noFill/>
          </a:ln>
          <a:effectLst>
            <a:outerShdw sx="101000" sy="101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10 Forma libre"/>
          <p:cNvSpPr/>
          <p:nvPr/>
        </p:nvSpPr>
        <p:spPr>
          <a:xfrm>
            <a:off x="-5072" y="-8023"/>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CC3300">
                  <a:lumMod val="43000"/>
                </a:srgbClr>
              </a:gs>
              <a:gs pos="45000">
                <a:srgbClr val="FFFF00">
                  <a:lumMod val="82000"/>
                  <a:lumOff val="18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5073" y="5743027"/>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CC3300">
                  <a:lumMod val="43000"/>
                </a:srgbClr>
              </a:gs>
              <a:gs pos="45000">
                <a:srgbClr val="FFFF00">
                  <a:lumMod val="82000"/>
                  <a:lumOff val="18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0" y="-33785"/>
            <a:ext cx="9234850" cy="6927731"/>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9784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72"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p:cTn id="10" dur="3500" fill="hold"/>
                                        <p:tgtEl>
                                          <p:spTgt spid="7"/>
                                        </p:tgtEl>
                                        <p:attrNameLst>
                                          <p:attrName>ppt_w</p:attrName>
                                        </p:attrNameLst>
                                      </p:cBhvr>
                                      <p:tavLst>
                                        <p:tav tm="0">
                                          <p:val>
                                            <p:strVal val="2/3*#ppt_w"/>
                                          </p:val>
                                        </p:tav>
                                        <p:tav tm="100000">
                                          <p:val>
                                            <p:strVal val="#ppt_w"/>
                                          </p:val>
                                        </p:tav>
                                      </p:tavLst>
                                    </p:anim>
                                    <p:anim calcmode="lin" valueType="num">
                                      <p:cBhvr>
                                        <p:cTn id="11" dur="3500" fill="hold"/>
                                        <p:tgtEl>
                                          <p:spTgt spid="7"/>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3500"/>
                                        <p:tgtEl>
                                          <p:spTgt spid="7"/>
                                        </p:tgtEl>
                                      </p:cBhvr>
                                    </p:animEffect>
                                  </p:childTnLst>
                                </p:cTn>
                              </p:par>
                              <p:par>
                                <p:cTn id="15" presetID="19" presetClass="entr" presetSubtype="5"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500" fill="hold"/>
                                        <p:tgtEl>
                                          <p:spTgt spid="6"/>
                                        </p:tgtEl>
                                        <p:attrNameLst>
                                          <p:attrName>ppt_w</p:attrName>
                                        </p:attrNameLst>
                                      </p:cBhvr>
                                      <p:tavLst>
                                        <p:tav tm="0">
                                          <p:val>
                                            <p:strVal val="#ppt_w"/>
                                          </p:val>
                                        </p:tav>
                                        <p:tav tm="100000">
                                          <p:val>
                                            <p:strVal val="#ppt_w"/>
                                          </p:val>
                                        </p:tav>
                                      </p:tavLst>
                                    </p:anim>
                                    <p:anim calcmode="lin" valueType="num">
                                      <p:cBhvr>
                                        <p:cTn id="18" dur="4500" fill="hold"/>
                                        <p:tgtEl>
                                          <p:spTgt spid="6"/>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4250" fill="hold"/>
                                        <p:tgtEl>
                                          <p:spTgt spid="6"/>
                                        </p:tgtEl>
                                        <p:attrNameLst>
                                          <p:attrName>r</p:attrName>
                                        </p:attrNameLst>
                                      </p:cBhvr>
                                    </p:animRot>
                                  </p:childTnLst>
                                </p:cTn>
                              </p:par>
                              <p:par>
                                <p:cTn id="21" presetID="19" presetClass="entr" presetSubtype="5"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4500" fill="hold"/>
                                        <p:tgtEl>
                                          <p:spTgt spid="8"/>
                                        </p:tgtEl>
                                        <p:attrNameLst>
                                          <p:attrName>ppt_w</p:attrName>
                                        </p:attrNameLst>
                                      </p:cBhvr>
                                      <p:tavLst>
                                        <p:tav tm="0">
                                          <p:val>
                                            <p:strVal val="#ppt_w"/>
                                          </p:val>
                                        </p:tav>
                                        <p:tav tm="100000">
                                          <p:val>
                                            <p:strVal val="#ppt_w"/>
                                          </p:val>
                                        </p:tav>
                                      </p:tavLst>
                                    </p:anim>
                                    <p:anim calcmode="lin" valueType="num">
                                      <p:cBhvr>
                                        <p:cTn id="24" dur="4500" fill="hold"/>
                                        <p:tgtEl>
                                          <p:spTgt spid="8"/>
                                        </p:tgtEl>
                                        <p:attrNameLst>
                                          <p:attrName>ppt_h</p:attrName>
                                        </p:attrNameLst>
                                      </p:cBhvr>
                                      <p:tavLst>
                                        <p:tav tm="0" fmla="#ppt_h*sin(2.5*pi*$)">
                                          <p:val>
                                            <p:fltVal val="0"/>
                                          </p:val>
                                        </p:tav>
                                        <p:tav tm="100000">
                                          <p:val>
                                            <p:fltVal val="1"/>
                                          </p:val>
                                        </p:tav>
                                      </p:tavLst>
                                    </p:anim>
                                  </p:childTnLst>
                                </p:cTn>
                              </p:par>
                              <p:par>
                                <p:cTn id="25" presetID="8" presetClass="emph" presetSubtype="0" repeatCount="indefinite" fill="hold" nodeType="withEffect">
                                  <p:stCondLst>
                                    <p:cond delay="0"/>
                                  </p:stCondLst>
                                  <p:childTnLst>
                                    <p:animRot by="-21600000">
                                      <p:cBhvr>
                                        <p:cTn id="26" dur="4250" fill="hold"/>
                                        <p:tgtEl>
                                          <p:spTgt spid="8"/>
                                        </p:tgtEl>
                                        <p:attrNameLst>
                                          <p:attrName>r</p:attrName>
                                        </p:attrNameLst>
                                      </p:cBhvr>
                                    </p:animRot>
                                  </p:childTnLst>
                                </p:cTn>
                              </p:par>
                              <p:par>
                                <p:cTn id="27" presetID="19" presetClass="entr" presetSubtype="5"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4500" fill="hold"/>
                                        <p:tgtEl>
                                          <p:spTgt spid="10"/>
                                        </p:tgtEl>
                                        <p:attrNameLst>
                                          <p:attrName>ppt_w</p:attrName>
                                        </p:attrNameLst>
                                      </p:cBhvr>
                                      <p:tavLst>
                                        <p:tav tm="0">
                                          <p:val>
                                            <p:strVal val="#ppt_w"/>
                                          </p:val>
                                        </p:tav>
                                        <p:tav tm="100000">
                                          <p:val>
                                            <p:strVal val="#ppt_w"/>
                                          </p:val>
                                        </p:tav>
                                      </p:tavLst>
                                    </p:anim>
                                    <p:anim calcmode="lin" valueType="num">
                                      <p:cBhvr>
                                        <p:cTn id="30" dur="4500" fill="hold"/>
                                        <p:tgtEl>
                                          <p:spTgt spid="10"/>
                                        </p:tgtEl>
                                        <p:attrNameLst>
                                          <p:attrName>ppt_h</p:attrName>
                                        </p:attrNameLst>
                                      </p:cBhvr>
                                      <p:tavLst>
                                        <p:tav tm="0" fmla="#ppt_h*sin(2.5*pi*$)">
                                          <p:val>
                                            <p:fltVal val="0"/>
                                          </p:val>
                                        </p:tav>
                                        <p:tav tm="100000">
                                          <p:val>
                                            <p:fltVal val="1"/>
                                          </p:val>
                                        </p:tav>
                                      </p:tavLst>
                                    </p:anim>
                                  </p:childTnLst>
                                </p:cTn>
                              </p:par>
                              <p:par>
                                <p:cTn id="31" presetID="8" presetClass="emph" presetSubtype="0" repeatCount="indefinite" fill="hold" nodeType="withEffect">
                                  <p:stCondLst>
                                    <p:cond delay="0"/>
                                  </p:stCondLst>
                                  <p:childTnLst>
                                    <p:animRot by="-21600000">
                                      <p:cBhvr>
                                        <p:cTn id="32" dur="4250" fill="hold"/>
                                        <p:tgtEl>
                                          <p:spTgt spid="10"/>
                                        </p:tgtEl>
                                        <p:attrNameLst>
                                          <p:attrName>r</p:attrName>
                                        </p:attrNameLst>
                                      </p:cBhvr>
                                    </p:animRot>
                                  </p:childTnLst>
                                </p:cTn>
                              </p:par>
                              <p:par>
                                <p:cTn id="33" presetID="19" presetClass="entr" presetSubtype="5"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4500" fill="hold"/>
                                        <p:tgtEl>
                                          <p:spTgt spid="9"/>
                                        </p:tgtEl>
                                        <p:attrNameLst>
                                          <p:attrName>ppt_w</p:attrName>
                                        </p:attrNameLst>
                                      </p:cBhvr>
                                      <p:tavLst>
                                        <p:tav tm="0">
                                          <p:val>
                                            <p:strVal val="#ppt_w"/>
                                          </p:val>
                                        </p:tav>
                                        <p:tav tm="100000">
                                          <p:val>
                                            <p:strVal val="#ppt_w"/>
                                          </p:val>
                                        </p:tav>
                                      </p:tavLst>
                                    </p:anim>
                                    <p:anim calcmode="lin" valueType="num">
                                      <p:cBhvr>
                                        <p:cTn id="36" dur="4500" fill="hold"/>
                                        <p:tgtEl>
                                          <p:spTgt spid="9"/>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nodeType="withEffect">
                                  <p:stCondLst>
                                    <p:cond delay="0"/>
                                  </p:stCondLst>
                                  <p:childTnLst>
                                    <p:animRot by="21600000">
                                      <p:cBhvr>
                                        <p:cTn id="38" dur="4250" fill="hold"/>
                                        <p:tgtEl>
                                          <p:spTgt spid="9"/>
                                        </p:tgtEl>
                                        <p:attrNameLst>
                                          <p:attrName>r</p:attrName>
                                        </p:attrNameLst>
                                      </p:cBhvr>
                                    </p:animRot>
                                  </p:childTnLst>
                                </p:cTn>
                              </p:par>
                              <p:par>
                                <p:cTn id="39" presetID="2" presetClass="exit" presetSubtype="6" fill="hold" nodeType="withEffect">
                                  <p:stCondLst>
                                    <p:cond delay="0"/>
                                  </p:stCondLst>
                                  <p:childTnLst>
                                    <p:anim calcmode="lin" valueType="num">
                                      <p:cBhvr additive="base">
                                        <p:cTn id="40" dur="5500"/>
                                        <p:tgtEl>
                                          <p:spTgt spid="6"/>
                                        </p:tgtEl>
                                        <p:attrNameLst>
                                          <p:attrName>ppt_x</p:attrName>
                                        </p:attrNameLst>
                                      </p:cBhvr>
                                      <p:tavLst>
                                        <p:tav tm="0">
                                          <p:val>
                                            <p:strVal val="ppt_x"/>
                                          </p:val>
                                        </p:tav>
                                        <p:tav tm="100000">
                                          <p:val>
                                            <p:strVal val="1+ppt_w/2"/>
                                          </p:val>
                                        </p:tav>
                                      </p:tavLst>
                                    </p:anim>
                                    <p:anim calcmode="lin" valueType="num">
                                      <p:cBhvr additive="base">
                                        <p:cTn id="41" dur="5500"/>
                                        <p:tgtEl>
                                          <p:spTgt spid="6"/>
                                        </p:tgtEl>
                                        <p:attrNameLst>
                                          <p:attrName>ppt_y</p:attrName>
                                        </p:attrNameLst>
                                      </p:cBhvr>
                                      <p:tavLst>
                                        <p:tav tm="0">
                                          <p:val>
                                            <p:strVal val="ppt_y"/>
                                          </p:val>
                                        </p:tav>
                                        <p:tav tm="100000">
                                          <p:val>
                                            <p:strVal val="1+ppt_h/2"/>
                                          </p:val>
                                        </p:tav>
                                      </p:tavLst>
                                    </p:anim>
                                    <p:set>
                                      <p:cBhvr>
                                        <p:cTn id="42" dur="1" fill="hold">
                                          <p:stCondLst>
                                            <p:cond delay="5499"/>
                                          </p:stCondLst>
                                        </p:cTn>
                                        <p:tgtEl>
                                          <p:spTgt spid="6"/>
                                        </p:tgtEl>
                                        <p:attrNameLst>
                                          <p:attrName>style.visibility</p:attrName>
                                        </p:attrNameLst>
                                      </p:cBhvr>
                                      <p:to>
                                        <p:strVal val="hidden"/>
                                      </p:to>
                                    </p:set>
                                  </p:childTnLst>
                                </p:cTn>
                              </p:par>
                              <p:par>
                                <p:cTn id="43" presetID="2" presetClass="exit" presetSubtype="12" fill="hold" nodeType="withEffect">
                                  <p:stCondLst>
                                    <p:cond delay="0"/>
                                  </p:stCondLst>
                                  <p:childTnLst>
                                    <p:anim calcmode="lin" valueType="num">
                                      <p:cBhvr additive="base">
                                        <p:cTn id="44" dur="5500"/>
                                        <p:tgtEl>
                                          <p:spTgt spid="8"/>
                                        </p:tgtEl>
                                        <p:attrNameLst>
                                          <p:attrName>ppt_x</p:attrName>
                                        </p:attrNameLst>
                                      </p:cBhvr>
                                      <p:tavLst>
                                        <p:tav tm="0">
                                          <p:val>
                                            <p:strVal val="ppt_x"/>
                                          </p:val>
                                        </p:tav>
                                        <p:tav tm="100000">
                                          <p:val>
                                            <p:strVal val="0-ppt_w/2"/>
                                          </p:val>
                                        </p:tav>
                                      </p:tavLst>
                                    </p:anim>
                                    <p:anim calcmode="lin" valueType="num">
                                      <p:cBhvr additive="base">
                                        <p:cTn id="45" dur="5500"/>
                                        <p:tgtEl>
                                          <p:spTgt spid="8"/>
                                        </p:tgtEl>
                                        <p:attrNameLst>
                                          <p:attrName>ppt_y</p:attrName>
                                        </p:attrNameLst>
                                      </p:cBhvr>
                                      <p:tavLst>
                                        <p:tav tm="0">
                                          <p:val>
                                            <p:strVal val="ppt_y"/>
                                          </p:val>
                                        </p:tav>
                                        <p:tav tm="100000">
                                          <p:val>
                                            <p:strVal val="1+ppt_h/2"/>
                                          </p:val>
                                        </p:tav>
                                      </p:tavLst>
                                    </p:anim>
                                    <p:set>
                                      <p:cBhvr>
                                        <p:cTn id="46" dur="1" fill="hold">
                                          <p:stCondLst>
                                            <p:cond delay="5499"/>
                                          </p:stCondLst>
                                        </p:cTn>
                                        <p:tgtEl>
                                          <p:spTgt spid="8"/>
                                        </p:tgtEl>
                                        <p:attrNameLst>
                                          <p:attrName>style.visibility</p:attrName>
                                        </p:attrNameLst>
                                      </p:cBhvr>
                                      <p:to>
                                        <p:strVal val="hidden"/>
                                      </p:to>
                                    </p:set>
                                  </p:childTnLst>
                                </p:cTn>
                              </p:par>
                              <p:par>
                                <p:cTn id="47" presetID="2" presetClass="exit" presetSubtype="3" fill="hold" nodeType="withEffect">
                                  <p:stCondLst>
                                    <p:cond delay="0"/>
                                  </p:stCondLst>
                                  <p:childTnLst>
                                    <p:anim calcmode="lin" valueType="num">
                                      <p:cBhvr additive="base">
                                        <p:cTn id="48" dur="5500"/>
                                        <p:tgtEl>
                                          <p:spTgt spid="10"/>
                                        </p:tgtEl>
                                        <p:attrNameLst>
                                          <p:attrName>ppt_x</p:attrName>
                                        </p:attrNameLst>
                                      </p:cBhvr>
                                      <p:tavLst>
                                        <p:tav tm="0">
                                          <p:val>
                                            <p:strVal val="ppt_x"/>
                                          </p:val>
                                        </p:tav>
                                        <p:tav tm="100000">
                                          <p:val>
                                            <p:strVal val="1+ppt_w/2"/>
                                          </p:val>
                                        </p:tav>
                                      </p:tavLst>
                                    </p:anim>
                                    <p:anim calcmode="lin" valueType="num">
                                      <p:cBhvr additive="base">
                                        <p:cTn id="49" dur="5500"/>
                                        <p:tgtEl>
                                          <p:spTgt spid="10"/>
                                        </p:tgtEl>
                                        <p:attrNameLst>
                                          <p:attrName>ppt_y</p:attrName>
                                        </p:attrNameLst>
                                      </p:cBhvr>
                                      <p:tavLst>
                                        <p:tav tm="0">
                                          <p:val>
                                            <p:strVal val="ppt_y"/>
                                          </p:val>
                                        </p:tav>
                                        <p:tav tm="100000">
                                          <p:val>
                                            <p:strVal val="0-ppt_h/2"/>
                                          </p:val>
                                        </p:tav>
                                      </p:tavLst>
                                    </p:anim>
                                    <p:set>
                                      <p:cBhvr>
                                        <p:cTn id="50" dur="1" fill="hold">
                                          <p:stCondLst>
                                            <p:cond delay="5499"/>
                                          </p:stCondLst>
                                        </p:cTn>
                                        <p:tgtEl>
                                          <p:spTgt spid="10"/>
                                        </p:tgtEl>
                                        <p:attrNameLst>
                                          <p:attrName>style.visibility</p:attrName>
                                        </p:attrNameLst>
                                      </p:cBhvr>
                                      <p:to>
                                        <p:strVal val="hidden"/>
                                      </p:to>
                                    </p:set>
                                  </p:childTnLst>
                                </p:cTn>
                              </p:par>
                              <p:par>
                                <p:cTn id="51" presetID="2" presetClass="exit" presetSubtype="9" fill="hold" nodeType="withEffect">
                                  <p:stCondLst>
                                    <p:cond delay="0"/>
                                  </p:stCondLst>
                                  <p:childTnLst>
                                    <p:anim calcmode="lin" valueType="num">
                                      <p:cBhvr additive="base">
                                        <p:cTn id="52" dur="5500"/>
                                        <p:tgtEl>
                                          <p:spTgt spid="9"/>
                                        </p:tgtEl>
                                        <p:attrNameLst>
                                          <p:attrName>ppt_x</p:attrName>
                                        </p:attrNameLst>
                                      </p:cBhvr>
                                      <p:tavLst>
                                        <p:tav tm="0">
                                          <p:val>
                                            <p:strVal val="ppt_x"/>
                                          </p:val>
                                        </p:tav>
                                        <p:tav tm="100000">
                                          <p:val>
                                            <p:strVal val="0-ppt_w/2"/>
                                          </p:val>
                                        </p:tav>
                                      </p:tavLst>
                                    </p:anim>
                                    <p:anim calcmode="lin" valueType="num">
                                      <p:cBhvr additive="base">
                                        <p:cTn id="53" dur="5500"/>
                                        <p:tgtEl>
                                          <p:spTgt spid="9"/>
                                        </p:tgtEl>
                                        <p:attrNameLst>
                                          <p:attrName>ppt_y</p:attrName>
                                        </p:attrNameLst>
                                      </p:cBhvr>
                                      <p:tavLst>
                                        <p:tav tm="0">
                                          <p:val>
                                            <p:strVal val="ppt_y"/>
                                          </p:val>
                                        </p:tav>
                                        <p:tav tm="100000">
                                          <p:val>
                                            <p:strVal val="0-ppt_h/2"/>
                                          </p:val>
                                        </p:tav>
                                      </p:tavLst>
                                    </p:anim>
                                    <p:set>
                                      <p:cBhvr>
                                        <p:cTn id="54" dur="1" fill="hold">
                                          <p:stCondLst>
                                            <p:cond delay="5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4820" y="380127"/>
            <a:ext cx="9144000" cy="6115730"/>
          </a:xfrm>
          <a:prstGeom prst="rect">
            <a:avLst/>
          </a:prstGeom>
          <a:noFill/>
          <a:ln>
            <a:noFill/>
          </a:ln>
        </p:spPr>
      </p:pic>
      <p:sp>
        <p:nvSpPr>
          <p:cNvPr id="22" name="21 Rectángulo"/>
          <p:cNvSpPr/>
          <p:nvPr/>
        </p:nvSpPr>
        <p:spPr>
          <a:xfrm rot="2711391">
            <a:off x="3213486" y="2088295"/>
            <a:ext cx="2621959" cy="2699395"/>
          </a:xfrm>
          <a:prstGeom prst="rect">
            <a:avLst/>
          </a:prstGeom>
          <a:gradFill flip="none" rotWithShape="1">
            <a:gsLst>
              <a:gs pos="76000">
                <a:srgbClr val="391B03">
                  <a:lumMod val="0"/>
                  <a:alpha val="68000"/>
                </a:srgbClr>
              </a:gs>
              <a:gs pos="0">
                <a:srgbClr val="CCFF33"/>
              </a:gs>
              <a:gs pos="33000">
                <a:srgbClr val="00B050">
                  <a:lumMod val="58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1"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067944" y="190636"/>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3331329" y="188640"/>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478047" y="802101"/>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1331640" y="1402196"/>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40632" y="2060848"/>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938985" y="802101"/>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084168" y="1394534"/>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236296" y="2060848"/>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3331329" y="4592820"/>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4085703" y="4617843"/>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5076603" y="3933056"/>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6076870" y="3356992"/>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flipH="1">
            <a:off x="7236295" y="2560030"/>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2391920" y="3925960"/>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1331640" y="3356993"/>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10800000">
            <a:off x="240631" y="2712238"/>
            <a:ext cx="1706563" cy="212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Forma libre"/>
          <p:cNvSpPr/>
          <p:nvPr/>
        </p:nvSpPr>
        <p:spPr>
          <a:xfrm>
            <a:off x="-24820" y="4149"/>
            <a:ext cx="916699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flipV="1">
            <a:off x="-24821" y="5737334"/>
            <a:ext cx="916699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70245" y="-56009"/>
            <a:ext cx="9234850" cy="6927731"/>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1110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23" presetClass="entr" presetSubtype="52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8" presetClass="emph" presetSubtype="0" repeatCount="indefinite" fill="hold" nodeType="withEffect">
                                  <p:stCondLst>
                                    <p:cond delay="0"/>
                                  </p:stCondLst>
                                  <p:childTnLst>
                                    <p:animRot by="-21600000">
                                      <p:cBhvr>
                                        <p:cTn id="18" dur="3000" fill="hold"/>
                                        <p:tgtEl>
                                          <p:spTgt spid="6"/>
                                        </p:tgtEl>
                                        <p:attrNameLst>
                                          <p:attrName>r</p:attrName>
                                        </p:attrNameLst>
                                      </p:cBhvr>
                                    </p:animRot>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52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fltVal val="0"/>
                                          </p:val>
                                        </p:tav>
                                        <p:tav tm="100000">
                                          <p:val>
                                            <p:strVal val="#ppt_h"/>
                                          </p:val>
                                        </p:tav>
                                      </p:tavLst>
                                    </p:anim>
                                    <p:anim calcmode="lin" valueType="num">
                                      <p:cBhvr>
                                        <p:cTn id="26" dur="3000" fill="hold"/>
                                        <p:tgtEl>
                                          <p:spTgt spid="5"/>
                                        </p:tgtEl>
                                        <p:attrNameLst>
                                          <p:attrName>ppt_x</p:attrName>
                                        </p:attrNameLst>
                                      </p:cBhvr>
                                      <p:tavLst>
                                        <p:tav tm="0">
                                          <p:val>
                                            <p:fltVal val="0.5"/>
                                          </p:val>
                                        </p:tav>
                                        <p:tav tm="100000">
                                          <p:val>
                                            <p:strVal val="#ppt_x"/>
                                          </p:val>
                                        </p:tav>
                                      </p:tavLst>
                                    </p:anim>
                                    <p:anim calcmode="lin" valueType="num">
                                      <p:cBhvr>
                                        <p:cTn id="27" dur="3000" fill="hold"/>
                                        <p:tgtEl>
                                          <p:spTgt spid="5"/>
                                        </p:tgtEl>
                                        <p:attrNameLst>
                                          <p:attrName>ppt_y</p:attrName>
                                        </p:attrNameLst>
                                      </p:cBhvr>
                                      <p:tavLst>
                                        <p:tav tm="0">
                                          <p:val>
                                            <p:fltVal val="0.5"/>
                                          </p:val>
                                        </p:tav>
                                        <p:tav tm="100000">
                                          <p:val>
                                            <p:strVal val="#ppt_y"/>
                                          </p:val>
                                        </p:tav>
                                      </p:tavLst>
                                    </p:anim>
                                  </p:childTnLst>
                                </p:cTn>
                              </p:par>
                              <p:par>
                                <p:cTn id="28" presetID="8" presetClass="emph" presetSubtype="0" repeatCount="indefinite" fill="hold" nodeType="withEffect">
                                  <p:stCondLst>
                                    <p:cond delay="0"/>
                                  </p:stCondLst>
                                  <p:childTnLst>
                                    <p:animRot by="-21600000">
                                      <p:cBhvr>
                                        <p:cTn id="29" dur="3000" fill="hold"/>
                                        <p:tgtEl>
                                          <p:spTgt spid="5"/>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23" presetClass="entr" presetSubtype="528"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p:val>
                                            <p:fltVal val="0"/>
                                          </p:val>
                                        </p:tav>
                                        <p:tav tm="100000">
                                          <p:val>
                                            <p:strVal val="#ppt_w"/>
                                          </p:val>
                                        </p:tav>
                                      </p:tavLst>
                                    </p:anim>
                                    <p:anim calcmode="lin" valueType="num">
                                      <p:cBhvr>
                                        <p:cTn id="36" dur="3000" fill="hold"/>
                                        <p:tgtEl>
                                          <p:spTgt spid="7"/>
                                        </p:tgtEl>
                                        <p:attrNameLst>
                                          <p:attrName>ppt_h</p:attrName>
                                        </p:attrNameLst>
                                      </p:cBhvr>
                                      <p:tavLst>
                                        <p:tav tm="0">
                                          <p:val>
                                            <p:fltVal val="0"/>
                                          </p:val>
                                        </p:tav>
                                        <p:tav tm="100000">
                                          <p:val>
                                            <p:strVal val="#ppt_h"/>
                                          </p:val>
                                        </p:tav>
                                      </p:tavLst>
                                    </p:anim>
                                    <p:anim calcmode="lin" valueType="num">
                                      <p:cBhvr>
                                        <p:cTn id="37" dur="3000" fill="hold"/>
                                        <p:tgtEl>
                                          <p:spTgt spid="7"/>
                                        </p:tgtEl>
                                        <p:attrNameLst>
                                          <p:attrName>ppt_x</p:attrName>
                                        </p:attrNameLst>
                                      </p:cBhvr>
                                      <p:tavLst>
                                        <p:tav tm="0">
                                          <p:val>
                                            <p:fltVal val="0.5"/>
                                          </p:val>
                                        </p:tav>
                                        <p:tav tm="100000">
                                          <p:val>
                                            <p:strVal val="#ppt_x"/>
                                          </p:val>
                                        </p:tav>
                                      </p:tavLst>
                                    </p:anim>
                                    <p:anim calcmode="lin" valueType="num">
                                      <p:cBhvr>
                                        <p:cTn id="38" dur="3000" fill="hold"/>
                                        <p:tgtEl>
                                          <p:spTgt spid="7"/>
                                        </p:tgtEl>
                                        <p:attrNameLst>
                                          <p:attrName>ppt_y</p:attrName>
                                        </p:attrNameLst>
                                      </p:cBhvr>
                                      <p:tavLst>
                                        <p:tav tm="0">
                                          <p:val>
                                            <p:fltVal val="0.5"/>
                                          </p:val>
                                        </p:tav>
                                        <p:tav tm="100000">
                                          <p:val>
                                            <p:strVal val="#ppt_y"/>
                                          </p:val>
                                        </p:tav>
                                      </p:tavLst>
                                    </p:anim>
                                  </p:childTnLst>
                                </p:cTn>
                              </p:par>
                              <p:par>
                                <p:cTn id="39" presetID="8" presetClass="emph" presetSubtype="0" repeatCount="indefinite" fill="hold" nodeType="withEffect">
                                  <p:stCondLst>
                                    <p:cond delay="0"/>
                                  </p:stCondLst>
                                  <p:childTnLst>
                                    <p:animRot by="-21600000">
                                      <p:cBhvr>
                                        <p:cTn id="40" dur="3000" fill="hold"/>
                                        <p:tgtEl>
                                          <p:spTgt spid="7"/>
                                        </p:tgtEl>
                                        <p:attrNameLst>
                                          <p:attrName>r</p:attrName>
                                        </p:attrNameLst>
                                      </p:cBhvr>
                                    </p:animRot>
                                  </p:childTnLst>
                                </p:cTn>
                              </p:par>
                              <p:par>
                                <p:cTn id="41" presetID="13" presetClass="entr" presetSubtype="1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plus(in)">
                                      <p:cBhvr>
                                        <p:cTn id="43" dur="3000"/>
                                        <p:tgtEl>
                                          <p:spTgt spid="9"/>
                                        </p:tgtEl>
                                      </p:cBhvr>
                                    </p:animEffect>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8" presetClass="emph" presetSubtype="0" repeatCount="indefinite" fill="hold" nodeType="withEffect">
                                  <p:stCondLst>
                                    <p:cond delay="0"/>
                                  </p:stCondLst>
                                  <p:childTnLst>
                                    <p:animRot by="21600000">
                                      <p:cBhvr>
                                        <p:cTn id="51" dur="3000" fill="hold"/>
                                        <p:tgtEl>
                                          <p:spTgt spid="9"/>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plus(in)">
                                      <p:cBhvr>
                                        <p:cTn id="54" dur="3000"/>
                                        <p:tgtEl>
                                          <p:spTgt spid="8"/>
                                        </p:tgtEl>
                                      </p:cBhvr>
                                    </p:animEffect>
                                  </p:childTnLst>
                                </p:cTn>
                              </p:par>
                              <p:par>
                                <p:cTn id="55" presetID="23" presetClass="entr" presetSubtype="52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3000" fill="hold"/>
                                        <p:tgtEl>
                                          <p:spTgt spid="8"/>
                                        </p:tgtEl>
                                        <p:attrNameLst>
                                          <p:attrName>ppt_w</p:attrName>
                                        </p:attrNameLst>
                                      </p:cBhvr>
                                      <p:tavLst>
                                        <p:tav tm="0">
                                          <p:val>
                                            <p:fltVal val="0"/>
                                          </p:val>
                                        </p:tav>
                                        <p:tav tm="100000">
                                          <p:val>
                                            <p:strVal val="#ppt_w"/>
                                          </p:val>
                                        </p:tav>
                                      </p:tavLst>
                                    </p:anim>
                                    <p:anim calcmode="lin" valueType="num">
                                      <p:cBhvr>
                                        <p:cTn id="58" dur="3000" fill="hold"/>
                                        <p:tgtEl>
                                          <p:spTgt spid="8"/>
                                        </p:tgtEl>
                                        <p:attrNameLst>
                                          <p:attrName>ppt_h</p:attrName>
                                        </p:attrNameLst>
                                      </p:cBhvr>
                                      <p:tavLst>
                                        <p:tav tm="0">
                                          <p:val>
                                            <p:fltVal val="0"/>
                                          </p:val>
                                        </p:tav>
                                        <p:tav tm="100000">
                                          <p:val>
                                            <p:strVal val="#ppt_h"/>
                                          </p:val>
                                        </p:tav>
                                      </p:tavLst>
                                    </p:anim>
                                    <p:anim calcmode="lin" valueType="num">
                                      <p:cBhvr>
                                        <p:cTn id="59" dur="3000" fill="hold"/>
                                        <p:tgtEl>
                                          <p:spTgt spid="8"/>
                                        </p:tgtEl>
                                        <p:attrNameLst>
                                          <p:attrName>ppt_x</p:attrName>
                                        </p:attrNameLst>
                                      </p:cBhvr>
                                      <p:tavLst>
                                        <p:tav tm="0">
                                          <p:val>
                                            <p:fltVal val="0.5"/>
                                          </p:val>
                                        </p:tav>
                                        <p:tav tm="100000">
                                          <p:val>
                                            <p:strVal val="#ppt_x"/>
                                          </p:val>
                                        </p:tav>
                                      </p:tavLst>
                                    </p:anim>
                                    <p:anim calcmode="lin" valueType="num">
                                      <p:cBhvr>
                                        <p:cTn id="60" dur="3000" fill="hold"/>
                                        <p:tgtEl>
                                          <p:spTgt spid="8"/>
                                        </p:tgtEl>
                                        <p:attrNameLst>
                                          <p:attrName>ppt_y</p:attrName>
                                        </p:attrNameLst>
                                      </p:cBhvr>
                                      <p:tavLst>
                                        <p:tav tm="0">
                                          <p:val>
                                            <p:fltVal val="0.5"/>
                                          </p:val>
                                        </p:tav>
                                        <p:tav tm="100000">
                                          <p:val>
                                            <p:strVal val="#ppt_y"/>
                                          </p:val>
                                        </p:tav>
                                      </p:tavLst>
                                    </p:anim>
                                  </p:childTnLst>
                                </p:cTn>
                              </p:par>
                              <p:par>
                                <p:cTn id="61" presetID="8" presetClass="emph" presetSubtype="0" repeatCount="indefinite" fill="hold" nodeType="withEffect">
                                  <p:stCondLst>
                                    <p:cond delay="0"/>
                                  </p:stCondLst>
                                  <p:childTnLst>
                                    <p:animRot by="21600000">
                                      <p:cBhvr>
                                        <p:cTn id="62" dur="3000" fill="hold"/>
                                        <p:tgtEl>
                                          <p:spTgt spid="8"/>
                                        </p:tgtEl>
                                        <p:attrNameLst>
                                          <p:attrName>r</p:attrName>
                                        </p:attrNameLst>
                                      </p:cBhvr>
                                    </p:animRot>
                                  </p:childTnLst>
                                </p:cTn>
                              </p:par>
                              <p:par>
                                <p:cTn id="63" presetID="13" presetClass="entr" presetSubtype="1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23" presetClass="entr" presetSubtype="528" fill="hold" nodeType="with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3000" fill="hold"/>
                                        <p:tgtEl>
                                          <p:spTgt spid="10"/>
                                        </p:tgtEl>
                                        <p:attrNameLst>
                                          <p:attrName>ppt_w</p:attrName>
                                        </p:attrNameLst>
                                      </p:cBhvr>
                                      <p:tavLst>
                                        <p:tav tm="0">
                                          <p:val>
                                            <p:fltVal val="0"/>
                                          </p:val>
                                        </p:tav>
                                        <p:tav tm="100000">
                                          <p:val>
                                            <p:strVal val="#ppt_w"/>
                                          </p:val>
                                        </p:tav>
                                      </p:tavLst>
                                    </p:anim>
                                    <p:anim calcmode="lin" valueType="num">
                                      <p:cBhvr>
                                        <p:cTn id="69" dur="3000" fill="hold"/>
                                        <p:tgtEl>
                                          <p:spTgt spid="10"/>
                                        </p:tgtEl>
                                        <p:attrNameLst>
                                          <p:attrName>ppt_h</p:attrName>
                                        </p:attrNameLst>
                                      </p:cBhvr>
                                      <p:tavLst>
                                        <p:tav tm="0">
                                          <p:val>
                                            <p:fltVal val="0"/>
                                          </p:val>
                                        </p:tav>
                                        <p:tav tm="100000">
                                          <p:val>
                                            <p:strVal val="#ppt_h"/>
                                          </p:val>
                                        </p:tav>
                                      </p:tavLst>
                                    </p:anim>
                                    <p:anim calcmode="lin" valueType="num">
                                      <p:cBhvr>
                                        <p:cTn id="70" dur="3000" fill="hold"/>
                                        <p:tgtEl>
                                          <p:spTgt spid="10"/>
                                        </p:tgtEl>
                                        <p:attrNameLst>
                                          <p:attrName>ppt_x</p:attrName>
                                        </p:attrNameLst>
                                      </p:cBhvr>
                                      <p:tavLst>
                                        <p:tav tm="0">
                                          <p:val>
                                            <p:fltVal val="0.5"/>
                                          </p:val>
                                        </p:tav>
                                        <p:tav tm="100000">
                                          <p:val>
                                            <p:strVal val="#ppt_x"/>
                                          </p:val>
                                        </p:tav>
                                      </p:tavLst>
                                    </p:anim>
                                    <p:anim calcmode="lin" valueType="num">
                                      <p:cBhvr>
                                        <p:cTn id="71" dur="3000" fill="hold"/>
                                        <p:tgtEl>
                                          <p:spTgt spid="10"/>
                                        </p:tgtEl>
                                        <p:attrNameLst>
                                          <p:attrName>ppt_y</p:attrName>
                                        </p:attrNameLst>
                                      </p:cBhvr>
                                      <p:tavLst>
                                        <p:tav tm="0">
                                          <p:val>
                                            <p:fltVal val="0.5"/>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0"/>
                                        </p:tgtEl>
                                        <p:attrNameLst>
                                          <p:attrName>r</p:attrName>
                                        </p:attrNameLst>
                                      </p:cBhvr>
                                    </p:animRot>
                                  </p:childTnLst>
                                </p:cTn>
                              </p:par>
                              <p:par>
                                <p:cTn id="74" presetID="13" presetClass="entr" presetSubtype="1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plus(in)">
                                      <p:cBhvr>
                                        <p:cTn id="76" dur="3000"/>
                                        <p:tgtEl>
                                          <p:spTgt spid="13"/>
                                        </p:tgtEl>
                                      </p:cBhvr>
                                    </p:animEffect>
                                  </p:childTnLst>
                                </p:cTn>
                              </p:par>
                              <p:par>
                                <p:cTn id="77" presetID="23" presetClass="entr" presetSubtype="528"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3000" fill="hold"/>
                                        <p:tgtEl>
                                          <p:spTgt spid="13"/>
                                        </p:tgtEl>
                                        <p:attrNameLst>
                                          <p:attrName>ppt_w</p:attrName>
                                        </p:attrNameLst>
                                      </p:cBhvr>
                                      <p:tavLst>
                                        <p:tav tm="0">
                                          <p:val>
                                            <p:fltVal val="0"/>
                                          </p:val>
                                        </p:tav>
                                        <p:tav tm="100000">
                                          <p:val>
                                            <p:strVal val="#ppt_w"/>
                                          </p:val>
                                        </p:tav>
                                      </p:tavLst>
                                    </p:anim>
                                    <p:anim calcmode="lin" valueType="num">
                                      <p:cBhvr>
                                        <p:cTn id="80" dur="3000" fill="hold"/>
                                        <p:tgtEl>
                                          <p:spTgt spid="13"/>
                                        </p:tgtEl>
                                        <p:attrNameLst>
                                          <p:attrName>ppt_h</p:attrName>
                                        </p:attrNameLst>
                                      </p:cBhvr>
                                      <p:tavLst>
                                        <p:tav tm="0">
                                          <p:val>
                                            <p:fltVal val="0"/>
                                          </p:val>
                                        </p:tav>
                                        <p:tav tm="100000">
                                          <p:val>
                                            <p:strVal val="#ppt_h"/>
                                          </p:val>
                                        </p:tav>
                                      </p:tavLst>
                                    </p:anim>
                                    <p:anim calcmode="lin" valueType="num">
                                      <p:cBhvr>
                                        <p:cTn id="81" dur="3000" fill="hold"/>
                                        <p:tgtEl>
                                          <p:spTgt spid="13"/>
                                        </p:tgtEl>
                                        <p:attrNameLst>
                                          <p:attrName>ppt_x</p:attrName>
                                        </p:attrNameLst>
                                      </p:cBhvr>
                                      <p:tavLst>
                                        <p:tav tm="0">
                                          <p:val>
                                            <p:fltVal val="0.5"/>
                                          </p:val>
                                        </p:tav>
                                        <p:tav tm="100000">
                                          <p:val>
                                            <p:strVal val="#ppt_x"/>
                                          </p:val>
                                        </p:tav>
                                      </p:tavLst>
                                    </p:anim>
                                    <p:anim calcmode="lin" valueType="num">
                                      <p:cBhvr>
                                        <p:cTn id="82" dur="3000" fill="hold"/>
                                        <p:tgtEl>
                                          <p:spTgt spid="13"/>
                                        </p:tgtEl>
                                        <p:attrNameLst>
                                          <p:attrName>ppt_y</p:attrName>
                                        </p:attrNameLst>
                                      </p:cBhvr>
                                      <p:tavLst>
                                        <p:tav tm="0">
                                          <p:val>
                                            <p:fltVal val="0.5"/>
                                          </p:val>
                                        </p:tav>
                                        <p:tav tm="100000">
                                          <p:val>
                                            <p:strVal val="#ppt_y"/>
                                          </p:val>
                                        </p:tav>
                                      </p:tavLst>
                                    </p:anim>
                                  </p:childTnLst>
                                </p:cTn>
                              </p:par>
                              <p:par>
                                <p:cTn id="83" presetID="8" presetClass="emph" presetSubtype="0" repeatCount="indefinite" fill="hold" nodeType="withEffect">
                                  <p:stCondLst>
                                    <p:cond delay="0"/>
                                  </p:stCondLst>
                                  <p:childTnLst>
                                    <p:animRot by="-21600000">
                                      <p:cBhvr>
                                        <p:cTn id="84" dur="3000" fill="hold"/>
                                        <p:tgtEl>
                                          <p:spTgt spid="13"/>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23" presetClass="entr" presetSubtype="528"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3000" fill="hold"/>
                                        <p:tgtEl>
                                          <p:spTgt spid="14"/>
                                        </p:tgtEl>
                                        <p:attrNameLst>
                                          <p:attrName>ppt_w</p:attrName>
                                        </p:attrNameLst>
                                      </p:cBhvr>
                                      <p:tavLst>
                                        <p:tav tm="0">
                                          <p:val>
                                            <p:fltVal val="0"/>
                                          </p:val>
                                        </p:tav>
                                        <p:tav tm="100000">
                                          <p:val>
                                            <p:strVal val="#ppt_w"/>
                                          </p:val>
                                        </p:tav>
                                      </p:tavLst>
                                    </p:anim>
                                    <p:anim calcmode="lin" valueType="num">
                                      <p:cBhvr>
                                        <p:cTn id="91" dur="3000" fill="hold"/>
                                        <p:tgtEl>
                                          <p:spTgt spid="14"/>
                                        </p:tgtEl>
                                        <p:attrNameLst>
                                          <p:attrName>ppt_h</p:attrName>
                                        </p:attrNameLst>
                                      </p:cBhvr>
                                      <p:tavLst>
                                        <p:tav tm="0">
                                          <p:val>
                                            <p:fltVal val="0"/>
                                          </p:val>
                                        </p:tav>
                                        <p:tav tm="100000">
                                          <p:val>
                                            <p:strVal val="#ppt_h"/>
                                          </p:val>
                                        </p:tav>
                                      </p:tavLst>
                                    </p:anim>
                                    <p:anim calcmode="lin" valueType="num">
                                      <p:cBhvr>
                                        <p:cTn id="92" dur="3000" fill="hold"/>
                                        <p:tgtEl>
                                          <p:spTgt spid="14"/>
                                        </p:tgtEl>
                                        <p:attrNameLst>
                                          <p:attrName>ppt_x</p:attrName>
                                        </p:attrNameLst>
                                      </p:cBhvr>
                                      <p:tavLst>
                                        <p:tav tm="0">
                                          <p:val>
                                            <p:fltVal val="0.5"/>
                                          </p:val>
                                        </p:tav>
                                        <p:tav tm="100000">
                                          <p:val>
                                            <p:strVal val="#ppt_x"/>
                                          </p:val>
                                        </p:tav>
                                      </p:tavLst>
                                    </p:anim>
                                    <p:anim calcmode="lin" valueType="num">
                                      <p:cBhvr>
                                        <p:cTn id="93" dur="3000" fill="hold"/>
                                        <p:tgtEl>
                                          <p:spTgt spid="14"/>
                                        </p:tgtEl>
                                        <p:attrNameLst>
                                          <p:attrName>ppt_y</p:attrName>
                                        </p:attrNameLst>
                                      </p:cBhvr>
                                      <p:tavLst>
                                        <p:tav tm="0">
                                          <p:val>
                                            <p:fltVal val="0.5"/>
                                          </p:val>
                                        </p:tav>
                                        <p:tav tm="100000">
                                          <p:val>
                                            <p:strVal val="#ppt_y"/>
                                          </p:val>
                                        </p:tav>
                                      </p:tavLst>
                                    </p:anim>
                                  </p:childTnLst>
                                </p:cTn>
                              </p:par>
                              <p:par>
                                <p:cTn id="94" presetID="8" presetClass="emph" presetSubtype="0" repeatCount="indefinite" fill="hold" nodeType="withEffect">
                                  <p:stCondLst>
                                    <p:cond delay="0"/>
                                  </p:stCondLst>
                                  <p:childTnLst>
                                    <p:animRot by="-21600000">
                                      <p:cBhvr>
                                        <p:cTn id="95" dur="3000" fill="hold"/>
                                        <p:tgtEl>
                                          <p:spTgt spid="14"/>
                                        </p:tgtEl>
                                        <p:attrNameLst>
                                          <p:attrName>r</p:attrName>
                                        </p:attrNameLst>
                                      </p:cBhvr>
                                    </p:animRo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23" presetClass="entr" presetSubtype="528"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3000" fill="hold"/>
                                        <p:tgtEl>
                                          <p:spTgt spid="15"/>
                                        </p:tgtEl>
                                        <p:attrNameLst>
                                          <p:attrName>ppt_w</p:attrName>
                                        </p:attrNameLst>
                                      </p:cBhvr>
                                      <p:tavLst>
                                        <p:tav tm="0">
                                          <p:val>
                                            <p:fltVal val="0"/>
                                          </p:val>
                                        </p:tav>
                                        <p:tav tm="100000">
                                          <p:val>
                                            <p:strVal val="#ppt_w"/>
                                          </p:val>
                                        </p:tav>
                                      </p:tavLst>
                                    </p:anim>
                                    <p:anim calcmode="lin" valueType="num">
                                      <p:cBhvr>
                                        <p:cTn id="102" dur="3000" fill="hold"/>
                                        <p:tgtEl>
                                          <p:spTgt spid="15"/>
                                        </p:tgtEl>
                                        <p:attrNameLst>
                                          <p:attrName>ppt_h</p:attrName>
                                        </p:attrNameLst>
                                      </p:cBhvr>
                                      <p:tavLst>
                                        <p:tav tm="0">
                                          <p:val>
                                            <p:fltVal val="0"/>
                                          </p:val>
                                        </p:tav>
                                        <p:tav tm="100000">
                                          <p:val>
                                            <p:strVal val="#ppt_h"/>
                                          </p:val>
                                        </p:tav>
                                      </p:tavLst>
                                    </p:anim>
                                    <p:anim calcmode="lin" valueType="num">
                                      <p:cBhvr>
                                        <p:cTn id="103" dur="3000" fill="hold"/>
                                        <p:tgtEl>
                                          <p:spTgt spid="15"/>
                                        </p:tgtEl>
                                        <p:attrNameLst>
                                          <p:attrName>ppt_x</p:attrName>
                                        </p:attrNameLst>
                                      </p:cBhvr>
                                      <p:tavLst>
                                        <p:tav tm="0">
                                          <p:val>
                                            <p:fltVal val="0.5"/>
                                          </p:val>
                                        </p:tav>
                                        <p:tav tm="100000">
                                          <p:val>
                                            <p:strVal val="#ppt_x"/>
                                          </p:val>
                                        </p:tav>
                                      </p:tavLst>
                                    </p:anim>
                                    <p:anim calcmode="lin" valueType="num">
                                      <p:cBhvr>
                                        <p:cTn id="104" dur="3000" fill="hold"/>
                                        <p:tgtEl>
                                          <p:spTgt spid="15"/>
                                        </p:tgtEl>
                                        <p:attrNameLst>
                                          <p:attrName>ppt_y</p:attrName>
                                        </p:attrNameLst>
                                      </p:cBhvr>
                                      <p:tavLst>
                                        <p:tav tm="0">
                                          <p:val>
                                            <p:fltVal val="0.5"/>
                                          </p:val>
                                        </p:tav>
                                        <p:tav tm="100000">
                                          <p:val>
                                            <p:strVal val="#ppt_y"/>
                                          </p:val>
                                        </p:tav>
                                      </p:tavLst>
                                    </p:anim>
                                  </p:childTnLst>
                                </p:cTn>
                              </p:par>
                              <p:par>
                                <p:cTn id="105" presetID="8" presetClass="emph" presetSubtype="0" repeatCount="indefinite" fill="hold"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3" presetClass="entr" presetSubtype="528"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p:cTn id="112" dur="3000" fill="hold"/>
                                        <p:tgtEl>
                                          <p:spTgt spid="16"/>
                                        </p:tgtEl>
                                        <p:attrNameLst>
                                          <p:attrName>ppt_w</p:attrName>
                                        </p:attrNameLst>
                                      </p:cBhvr>
                                      <p:tavLst>
                                        <p:tav tm="0">
                                          <p:val>
                                            <p:fltVal val="0"/>
                                          </p:val>
                                        </p:tav>
                                        <p:tav tm="100000">
                                          <p:val>
                                            <p:strVal val="#ppt_w"/>
                                          </p:val>
                                        </p:tav>
                                      </p:tavLst>
                                    </p:anim>
                                    <p:anim calcmode="lin" valueType="num">
                                      <p:cBhvr>
                                        <p:cTn id="113" dur="3000" fill="hold"/>
                                        <p:tgtEl>
                                          <p:spTgt spid="16"/>
                                        </p:tgtEl>
                                        <p:attrNameLst>
                                          <p:attrName>ppt_h</p:attrName>
                                        </p:attrNameLst>
                                      </p:cBhvr>
                                      <p:tavLst>
                                        <p:tav tm="0">
                                          <p:val>
                                            <p:fltVal val="0"/>
                                          </p:val>
                                        </p:tav>
                                        <p:tav tm="100000">
                                          <p:val>
                                            <p:strVal val="#ppt_h"/>
                                          </p:val>
                                        </p:tav>
                                      </p:tavLst>
                                    </p:anim>
                                    <p:anim calcmode="lin" valueType="num">
                                      <p:cBhvr>
                                        <p:cTn id="114" dur="3000" fill="hold"/>
                                        <p:tgtEl>
                                          <p:spTgt spid="16"/>
                                        </p:tgtEl>
                                        <p:attrNameLst>
                                          <p:attrName>ppt_x</p:attrName>
                                        </p:attrNameLst>
                                      </p:cBhvr>
                                      <p:tavLst>
                                        <p:tav tm="0">
                                          <p:val>
                                            <p:fltVal val="0.5"/>
                                          </p:val>
                                        </p:tav>
                                        <p:tav tm="100000">
                                          <p:val>
                                            <p:strVal val="#ppt_x"/>
                                          </p:val>
                                        </p:tav>
                                      </p:tavLst>
                                    </p:anim>
                                    <p:anim calcmode="lin" valueType="num">
                                      <p:cBhvr>
                                        <p:cTn id="115" dur="3000" fill="hold"/>
                                        <p:tgtEl>
                                          <p:spTgt spid="16"/>
                                        </p:tgtEl>
                                        <p:attrNameLst>
                                          <p:attrName>ppt_y</p:attrName>
                                        </p:attrNameLst>
                                      </p:cBhvr>
                                      <p:tavLst>
                                        <p:tav tm="0">
                                          <p:val>
                                            <p:fltVal val="0.5"/>
                                          </p:val>
                                        </p:tav>
                                        <p:tav tm="100000">
                                          <p:val>
                                            <p:strVal val="#ppt_y"/>
                                          </p:val>
                                        </p:tav>
                                      </p:tavLst>
                                    </p:anim>
                                  </p:childTnLst>
                                </p:cTn>
                              </p:par>
                              <p:par>
                                <p:cTn id="116" presetID="8" presetClass="emph" presetSubtype="0" repeatCount="indefinite" fill="hold" nodeType="withEffect">
                                  <p:stCondLst>
                                    <p:cond delay="0"/>
                                  </p:stCondLst>
                                  <p:childTnLst>
                                    <p:animRot by="21600000">
                                      <p:cBhvr>
                                        <p:cTn id="117" dur="3000" fill="hold"/>
                                        <p:tgtEl>
                                          <p:spTgt spid="16"/>
                                        </p:tgtEl>
                                        <p:attrNameLst>
                                          <p:attrName>r</p:attrName>
                                        </p:attrNameLst>
                                      </p:cBhvr>
                                    </p:animRo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23" presetClass="entr" presetSubtype="528" fill="hold" nodeType="withEffect">
                                  <p:stCondLst>
                                    <p:cond delay="0"/>
                                  </p:stCondLst>
                                  <p:childTnLst>
                                    <p:set>
                                      <p:cBhvr>
                                        <p:cTn id="122" dur="1" fill="hold">
                                          <p:stCondLst>
                                            <p:cond delay="0"/>
                                          </p:stCondLst>
                                        </p:cTn>
                                        <p:tgtEl>
                                          <p:spTgt spid="17"/>
                                        </p:tgtEl>
                                        <p:attrNameLst>
                                          <p:attrName>style.visibility</p:attrName>
                                        </p:attrNameLst>
                                      </p:cBhvr>
                                      <p:to>
                                        <p:strVal val="visible"/>
                                      </p:to>
                                    </p:set>
                                    <p:anim calcmode="lin" valueType="num">
                                      <p:cBhvr>
                                        <p:cTn id="123" dur="3000" fill="hold"/>
                                        <p:tgtEl>
                                          <p:spTgt spid="17"/>
                                        </p:tgtEl>
                                        <p:attrNameLst>
                                          <p:attrName>ppt_w</p:attrName>
                                        </p:attrNameLst>
                                      </p:cBhvr>
                                      <p:tavLst>
                                        <p:tav tm="0">
                                          <p:val>
                                            <p:fltVal val="0"/>
                                          </p:val>
                                        </p:tav>
                                        <p:tav tm="100000">
                                          <p:val>
                                            <p:strVal val="#ppt_w"/>
                                          </p:val>
                                        </p:tav>
                                      </p:tavLst>
                                    </p:anim>
                                    <p:anim calcmode="lin" valueType="num">
                                      <p:cBhvr>
                                        <p:cTn id="124" dur="3000" fill="hold"/>
                                        <p:tgtEl>
                                          <p:spTgt spid="17"/>
                                        </p:tgtEl>
                                        <p:attrNameLst>
                                          <p:attrName>ppt_h</p:attrName>
                                        </p:attrNameLst>
                                      </p:cBhvr>
                                      <p:tavLst>
                                        <p:tav tm="0">
                                          <p:val>
                                            <p:fltVal val="0"/>
                                          </p:val>
                                        </p:tav>
                                        <p:tav tm="100000">
                                          <p:val>
                                            <p:strVal val="#ppt_h"/>
                                          </p:val>
                                        </p:tav>
                                      </p:tavLst>
                                    </p:anim>
                                    <p:anim calcmode="lin" valueType="num">
                                      <p:cBhvr>
                                        <p:cTn id="125" dur="3000" fill="hold"/>
                                        <p:tgtEl>
                                          <p:spTgt spid="17"/>
                                        </p:tgtEl>
                                        <p:attrNameLst>
                                          <p:attrName>ppt_x</p:attrName>
                                        </p:attrNameLst>
                                      </p:cBhvr>
                                      <p:tavLst>
                                        <p:tav tm="0">
                                          <p:val>
                                            <p:fltVal val="0.5"/>
                                          </p:val>
                                        </p:tav>
                                        <p:tav tm="100000">
                                          <p:val>
                                            <p:strVal val="#ppt_x"/>
                                          </p:val>
                                        </p:tav>
                                      </p:tavLst>
                                    </p:anim>
                                    <p:anim calcmode="lin" valueType="num">
                                      <p:cBhvr>
                                        <p:cTn id="126" dur="3000" fill="hold"/>
                                        <p:tgtEl>
                                          <p:spTgt spid="17"/>
                                        </p:tgtEl>
                                        <p:attrNameLst>
                                          <p:attrName>ppt_y</p:attrName>
                                        </p:attrNameLst>
                                      </p:cBhvr>
                                      <p:tavLst>
                                        <p:tav tm="0">
                                          <p:val>
                                            <p:fltVal val="0.5"/>
                                          </p:val>
                                        </p:tav>
                                        <p:tav tm="100000">
                                          <p:val>
                                            <p:strVal val="#ppt_y"/>
                                          </p:val>
                                        </p:tav>
                                      </p:tavLst>
                                    </p:anim>
                                  </p:childTnLst>
                                </p:cTn>
                              </p:par>
                              <p:par>
                                <p:cTn id="127" presetID="8" presetClass="emph" presetSubtype="0" repeatCount="indefinite" fill="hold" nodeType="withEffect">
                                  <p:stCondLst>
                                    <p:cond delay="0"/>
                                  </p:stCondLst>
                                  <p:childTnLst>
                                    <p:animRot by="21600000">
                                      <p:cBhvr>
                                        <p:cTn id="128" dur="3000" fill="hold"/>
                                        <p:tgtEl>
                                          <p:spTgt spid="17"/>
                                        </p:tgtEl>
                                        <p:attrNameLst>
                                          <p:attrName>r</p:attrName>
                                        </p:attrNameLst>
                                      </p:cBhvr>
                                    </p:animRot>
                                  </p:childTnLst>
                                </p:cTn>
                              </p:par>
                              <p:par>
                                <p:cTn id="129" presetID="13" presetClass="entr" presetSubtype="16" fill="hold"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plus(in)">
                                      <p:cBhvr>
                                        <p:cTn id="131" dur="3000"/>
                                        <p:tgtEl>
                                          <p:spTgt spid="18"/>
                                        </p:tgtEl>
                                      </p:cBhvr>
                                    </p:animEffect>
                                  </p:childTnLst>
                                </p:cTn>
                              </p:par>
                              <p:par>
                                <p:cTn id="132" presetID="23" presetClass="entr" presetSubtype="528" fill="hold"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p:val>
                                            <p:fltVal val="0"/>
                                          </p:val>
                                        </p:tav>
                                        <p:tav tm="100000">
                                          <p:val>
                                            <p:strVal val="#ppt_w"/>
                                          </p:val>
                                        </p:tav>
                                      </p:tavLst>
                                    </p:anim>
                                    <p:anim calcmode="lin" valueType="num">
                                      <p:cBhvr>
                                        <p:cTn id="135" dur="3000" fill="hold"/>
                                        <p:tgtEl>
                                          <p:spTgt spid="18"/>
                                        </p:tgtEl>
                                        <p:attrNameLst>
                                          <p:attrName>ppt_h</p:attrName>
                                        </p:attrNameLst>
                                      </p:cBhvr>
                                      <p:tavLst>
                                        <p:tav tm="0">
                                          <p:val>
                                            <p:fltVal val="0"/>
                                          </p:val>
                                        </p:tav>
                                        <p:tav tm="100000">
                                          <p:val>
                                            <p:strVal val="#ppt_h"/>
                                          </p:val>
                                        </p:tav>
                                      </p:tavLst>
                                    </p:anim>
                                    <p:anim calcmode="lin" valueType="num">
                                      <p:cBhvr>
                                        <p:cTn id="136" dur="3000" fill="hold"/>
                                        <p:tgtEl>
                                          <p:spTgt spid="18"/>
                                        </p:tgtEl>
                                        <p:attrNameLst>
                                          <p:attrName>ppt_x</p:attrName>
                                        </p:attrNameLst>
                                      </p:cBhvr>
                                      <p:tavLst>
                                        <p:tav tm="0">
                                          <p:val>
                                            <p:fltVal val="0.5"/>
                                          </p:val>
                                        </p:tav>
                                        <p:tav tm="100000">
                                          <p:val>
                                            <p:strVal val="#ppt_x"/>
                                          </p:val>
                                        </p:tav>
                                      </p:tavLst>
                                    </p:anim>
                                    <p:anim calcmode="lin" valueType="num">
                                      <p:cBhvr>
                                        <p:cTn id="137" dur="3000" fill="hold"/>
                                        <p:tgtEl>
                                          <p:spTgt spid="18"/>
                                        </p:tgtEl>
                                        <p:attrNameLst>
                                          <p:attrName>ppt_y</p:attrName>
                                        </p:attrNameLst>
                                      </p:cBhvr>
                                      <p:tavLst>
                                        <p:tav tm="0">
                                          <p:val>
                                            <p:fltVal val="0.5"/>
                                          </p:val>
                                        </p:tav>
                                        <p:tav tm="100000">
                                          <p:val>
                                            <p:strVal val="#ppt_y"/>
                                          </p:val>
                                        </p:tav>
                                      </p:tavLst>
                                    </p:anim>
                                  </p:childTnLst>
                                </p:cTn>
                              </p:par>
                              <p:par>
                                <p:cTn id="138" presetID="8" presetClass="emph" presetSubtype="0" repeatCount="indefinite" fill="hold" nodeType="withEffect">
                                  <p:stCondLst>
                                    <p:cond delay="0"/>
                                  </p:stCondLst>
                                  <p:childTnLst>
                                    <p:animRot by="21600000">
                                      <p:cBhvr>
                                        <p:cTn id="139" dur="3000" fill="hold"/>
                                        <p:tgtEl>
                                          <p:spTgt spid="18"/>
                                        </p:tgtEl>
                                        <p:attrNameLst>
                                          <p:attrName>r</p:attrName>
                                        </p:attrNameLst>
                                      </p:cBhvr>
                                    </p:animRot>
                                  </p:childTnLst>
                                </p:cTn>
                              </p:par>
                              <p:par>
                                <p:cTn id="140" presetID="13" presetClass="entr" presetSubtype="16" fill="hold" nodeType="withEffect">
                                  <p:stCondLst>
                                    <p:cond delay="0"/>
                                  </p:stCondLst>
                                  <p:childTnLst>
                                    <p:set>
                                      <p:cBhvr>
                                        <p:cTn id="141" dur="1" fill="hold">
                                          <p:stCondLst>
                                            <p:cond delay="0"/>
                                          </p:stCondLst>
                                        </p:cTn>
                                        <p:tgtEl>
                                          <p:spTgt spid="2051"/>
                                        </p:tgtEl>
                                        <p:attrNameLst>
                                          <p:attrName>style.visibility</p:attrName>
                                        </p:attrNameLst>
                                      </p:cBhvr>
                                      <p:to>
                                        <p:strVal val="visible"/>
                                      </p:to>
                                    </p:set>
                                    <p:animEffect transition="in" filter="plus(in)">
                                      <p:cBhvr>
                                        <p:cTn id="142" dur="3000"/>
                                        <p:tgtEl>
                                          <p:spTgt spid="2051"/>
                                        </p:tgtEl>
                                      </p:cBhvr>
                                    </p:animEffect>
                                  </p:childTnLst>
                                </p:cTn>
                              </p:par>
                              <p:par>
                                <p:cTn id="143" presetID="23" presetClass="entr" presetSubtype="528" fill="hold" nodeType="withEffect">
                                  <p:stCondLst>
                                    <p:cond delay="0"/>
                                  </p:stCondLst>
                                  <p:childTnLst>
                                    <p:set>
                                      <p:cBhvr>
                                        <p:cTn id="144" dur="1" fill="hold">
                                          <p:stCondLst>
                                            <p:cond delay="0"/>
                                          </p:stCondLst>
                                        </p:cTn>
                                        <p:tgtEl>
                                          <p:spTgt spid="2051"/>
                                        </p:tgtEl>
                                        <p:attrNameLst>
                                          <p:attrName>style.visibility</p:attrName>
                                        </p:attrNameLst>
                                      </p:cBhvr>
                                      <p:to>
                                        <p:strVal val="visible"/>
                                      </p:to>
                                    </p:set>
                                    <p:anim calcmode="lin" valueType="num">
                                      <p:cBhvr>
                                        <p:cTn id="145" dur="3000" fill="hold"/>
                                        <p:tgtEl>
                                          <p:spTgt spid="2051"/>
                                        </p:tgtEl>
                                        <p:attrNameLst>
                                          <p:attrName>ppt_w</p:attrName>
                                        </p:attrNameLst>
                                      </p:cBhvr>
                                      <p:tavLst>
                                        <p:tav tm="0">
                                          <p:val>
                                            <p:fltVal val="0"/>
                                          </p:val>
                                        </p:tav>
                                        <p:tav tm="100000">
                                          <p:val>
                                            <p:strVal val="#ppt_w"/>
                                          </p:val>
                                        </p:tav>
                                      </p:tavLst>
                                    </p:anim>
                                    <p:anim calcmode="lin" valueType="num">
                                      <p:cBhvr>
                                        <p:cTn id="146" dur="3000" fill="hold"/>
                                        <p:tgtEl>
                                          <p:spTgt spid="2051"/>
                                        </p:tgtEl>
                                        <p:attrNameLst>
                                          <p:attrName>ppt_h</p:attrName>
                                        </p:attrNameLst>
                                      </p:cBhvr>
                                      <p:tavLst>
                                        <p:tav tm="0">
                                          <p:val>
                                            <p:fltVal val="0"/>
                                          </p:val>
                                        </p:tav>
                                        <p:tav tm="100000">
                                          <p:val>
                                            <p:strVal val="#ppt_h"/>
                                          </p:val>
                                        </p:tav>
                                      </p:tavLst>
                                    </p:anim>
                                    <p:anim calcmode="lin" valueType="num">
                                      <p:cBhvr>
                                        <p:cTn id="147" dur="3000" fill="hold"/>
                                        <p:tgtEl>
                                          <p:spTgt spid="2051"/>
                                        </p:tgtEl>
                                        <p:attrNameLst>
                                          <p:attrName>ppt_x</p:attrName>
                                        </p:attrNameLst>
                                      </p:cBhvr>
                                      <p:tavLst>
                                        <p:tav tm="0">
                                          <p:val>
                                            <p:fltVal val="0.5"/>
                                          </p:val>
                                        </p:tav>
                                        <p:tav tm="100000">
                                          <p:val>
                                            <p:strVal val="#ppt_x"/>
                                          </p:val>
                                        </p:tav>
                                      </p:tavLst>
                                    </p:anim>
                                    <p:anim calcmode="lin" valueType="num">
                                      <p:cBhvr>
                                        <p:cTn id="148" dur="3000" fill="hold"/>
                                        <p:tgtEl>
                                          <p:spTgt spid="2051"/>
                                        </p:tgtEl>
                                        <p:attrNameLst>
                                          <p:attrName>ppt_y</p:attrName>
                                        </p:attrNameLst>
                                      </p:cBhvr>
                                      <p:tavLst>
                                        <p:tav tm="0">
                                          <p:val>
                                            <p:fltVal val="0.5"/>
                                          </p:val>
                                        </p:tav>
                                        <p:tav tm="100000">
                                          <p:val>
                                            <p:strVal val="#ppt_y"/>
                                          </p:val>
                                        </p:tav>
                                      </p:tavLst>
                                    </p:anim>
                                  </p:childTnLst>
                                </p:cTn>
                              </p:par>
                              <p:par>
                                <p:cTn id="149" presetID="8" presetClass="emph" presetSubtype="0" repeatCount="indefinite" fill="hold" nodeType="withEffect">
                                  <p:stCondLst>
                                    <p:cond delay="0"/>
                                  </p:stCondLst>
                                  <p:childTnLst>
                                    <p:animRot by="21600000">
                                      <p:cBhvr>
                                        <p:cTn id="150" dur="3000" fill="hold"/>
                                        <p:tgtEl>
                                          <p:spTgt spid="2051"/>
                                        </p:tgtEl>
                                        <p:attrNameLst>
                                          <p:attrName>r</p:attrName>
                                        </p:attrNameLst>
                                      </p:cBhvr>
                                    </p:animRot>
                                  </p:childTnLst>
                                </p:cTn>
                              </p:par>
                              <p:par>
                                <p:cTn id="151" presetID="13" presetClass="entr" presetSubtype="16"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plus(in)">
                                      <p:cBhvr>
                                        <p:cTn id="153" dur="3000"/>
                                        <p:tgtEl>
                                          <p:spTgt spid="4"/>
                                        </p:tgtEl>
                                      </p:cBhvr>
                                    </p:animEffect>
                                  </p:childTnLst>
                                </p:cTn>
                              </p:par>
                              <p:par>
                                <p:cTn id="154" presetID="23" presetClass="entr" presetSubtype="528"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 calcmode="lin" valueType="num">
                                      <p:cBhvr>
                                        <p:cTn id="156" dur="3000" fill="hold"/>
                                        <p:tgtEl>
                                          <p:spTgt spid="4"/>
                                        </p:tgtEl>
                                        <p:attrNameLst>
                                          <p:attrName>ppt_w</p:attrName>
                                        </p:attrNameLst>
                                      </p:cBhvr>
                                      <p:tavLst>
                                        <p:tav tm="0">
                                          <p:val>
                                            <p:fltVal val="0"/>
                                          </p:val>
                                        </p:tav>
                                        <p:tav tm="100000">
                                          <p:val>
                                            <p:strVal val="#ppt_w"/>
                                          </p:val>
                                        </p:tav>
                                      </p:tavLst>
                                    </p:anim>
                                    <p:anim calcmode="lin" valueType="num">
                                      <p:cBhvr>
                                        <p:cTn id="157" dur="3000" fill="hold"/>
                                        <p:tgtEl>
                                          <p:spTgt spid="4"/>
                                        </p:tgtEl>
                                        <p:attrNameLst>
                                          <p:attrName>ppt_h</p:attrName>
                                        </p:attrNameLst>
                                      </p:cBhvr>
                                      <p:tavLst>
                                        <p:tav tm="0">
                                          <p:val>
                                            <p:fltVal val="0"/>
                                          </p:val>
                                        </p:tav>
                                        <p:tav tm="100000">
                                          <p:val>
                                            <p:strVal val="#ppt_h"/>
                                          </p:val>
                                        </p:tav>
                                      </p:tavLst>
                                    </p:anim>
                                    <p:anim calcmode="lin" valueType="num">
                                      <p:cBhvr>
                                        <p:cTn id="158" dur="3000" fill="hold"/>
                                        <p:tgtEl>
                                          <p:spTgt spid="4"/>
                                        </p:tgtEl>
                                        <p:attrNameLst>
                                          <p:attrName>ppt_x</p:attrName>
                                        </p:attrNameLst>
                                      </p:cBhvr>
                                      <p:tavLst>
                                        <p:tav tm="0">
                                          <p:val>
                                            <p:fltVal val="0.5"/>
                                          </p:val>
                                        </p:tav>
                                        <p:tav tm="100000">
                                          <p:val>
                                            <p:strVal val="#ppt_x"/>
                                          </p:val>
                                        </p:tav>
                                      </p:tavLst>
                                    </p:anim>
                                    <p:anim calcmode="lin" valueType="num">
                                      <p:cBhvr>
                                        <p:cTn id="159" dur="3000" fill="hold"/>
                                        <p:tgtEl>
                                          <p:spTgt spid="4"/>
                                        </p:tgtEl>
                                        <p:attrNameLst>
                                          <p:attrName>ppt_y</p:attrName>
                                        </p:attrNameLst>
                                      </p:cBhvr>
                                      <p:tavLst>
                                        <p:tav tm="0">
                                          <p:val>
                                            <p:fltVal val="0.5"/>
                                          </p:val>
                                        </p:tav>
                                        <p:tav tm="100000">
                                          <p:val>
                                            <p:strVal val="#ppt_y"/>
                                          </p:val>
                                        </p:tav>
                                      </p:tavLst>
                                    </p:anim>
                                  </p:childTnLst>
                                </p:cTn>
                              </p:par>
                              <p:par>
                                <p:cTn id="160" presetID="8" presetClass="emph" presetSubtype="0" repeatCount="indefinite" fill="hold" nodeType="withEffect">
                                  <p:stCondLst>
                                    <p:cond delay="0"/>
                                  </p:stCondLst>
                                  <p:childTnLst>
                                    <p:animRot by="-21600000">
                                      <p:cBhvr>
                                        <p:cTn id="161" dur="3000" fill="hold"/>
                                        <p:tgtEl>
                                          <p:spTgt spid="4"/>
                                        </p:tgtEl>
                                        <p:attrNameLst>
                                          <p:attrName>r</p:attrName>
                                        </p:attrNameLst>
                                      </p:cBhvr>
                                    </p:animRot>
                                  </p:childTnLst>
                                </p:cTn>
                              </p:par>
                              <p:par>
                                <p:cTn id="162" presetID="13" presetClass="entr" presetSubtype="16" fill="hold" nodeType="withEffect">
                                  <p:stCondLst>
                                    <p:cond delay="0"/>
                                  </p:stCondLst>
                                  <p:childTnLst>
                                    <p:set>
                                      <p:cBhvr>
                                        <p:cTn id="163" dur="1" fill="hold">
                                          <p:stCondLst>
                                            <p:cond delay="0"/>
                                          </p:stCondLst>
                                        </p:cTn>
                                        <p:tgtEl>
                                          <p:spTgt spid="11"/>
                                        </p:tgtEl>
                                        <p:attrNameLst>
                                          <p:attrName>style.visibility</p:attrName>
                                        </p:attrNameLst>
                                      </p:cBhvr>
                                      <p:to>
                                        <p:strVal val="visible"/>
                                      </p:to>
                                    </p:set>
                                    <p:animEffect transition="in" filter="plus(in)">
                                      <p:cBhvr>
                                        <p:cTn id="164" dur="3000"/>
                                        <p:tgtEl>
                                          <p:spTgt spid="11"/>
                                        </p:tgtEl>
                                      </p:cBhvr>
                                    </p:animEffect>
                                  </p:childTnLst>
                                </p:cTn>
                              </p:par>
                              <p:par>
                                <p:cTn id="165" presetID="23" presetClass="entr" presetSubtype="528" fill="hold" nodeType="withEffect">
                                  <p:stCondLst>
                                    <p:cond delay="0"/>
                                  </p:stCondLst>
                                  <p:childTnLst>
                                    <p:set>
                                      <p:cBhvr>
                                        <p:cTn id="166" dur="1" fill="hold">
                                          <p:stCondLst>
                                            <p:cond delay="0"/>
                                          </p:stCondLst>
                                        </p:cTn>
                                        <p:tgtEl>
                                          <p:spTgt spid="11"/>
                                        </p:tgtEl>
                                        <p:attrNameLst>
                                          <p:attrName>style.visibility</p:attrName>
                                        </p:attrNameLst>
                                      </p:cBhvr>
                                      <p:to>
                                        <p:strVal val="visible"/>
                                      </p:to>
                                    </p:set>
                                    <p:anim calcmode="lin" valueType="num">
                                      <p:cBhvr>
                                        <p:cTn id="167" dur="3000" fill="hold"/>
                                        <p:tgtEl>
                                          <p:spTgt spid="11"/>
                                        </p:tgtEl>
                                        <p:attrNameLst>
                                          <p:attrName>ppt_w</p:attrName>
                                        </p:attrNameLst>
                                      </p:cBhvr>
                                      <p:tavLst>
                                        <p:tav tm="0">
                                          <p:val>
                                            <p:fltVal val="0"/>
                                          </p:val>
                                        </p:tav>
                                        <p:tav tm="100000">
                                          <p:val>
                                            <p:strVal val="#ppt_w"/>
                                          </p:val>
                                        </p:tav>
                                      </p:tavLst>
                                    </p:anim>
                                    <p:anim calcmode="lin" valueType="num">
                                      <p:cBhvr>
                                        <p:cTn id="168" dur="3000" fill="hold"/>
                                        <p:tgtEl>
                                          <p:spTgt spid="11"/>
                                        </p:tgtEl>
                                        <p:attrNameLst>
                                          <p:attrName>ppt_h</p:attrName>
                                        </p:attrNameLst>
                                      </p:cBhvr>
                                      <p:tavLst>
                                        <p:tav tm="0">
                                          <p:val>
                                            <p:fltVal val="0"/>
                                          </p:val>
                                        </p:tav>
                                        <p:tav tm="100000">
                                          <p:val>
                                            <p:strVal val="#ppt_h"/>
                                          </p:val>
                                        </p:tav>
                                      </p:tavLst>
                                    </p:anim>
                                    <p:anim calcmode="lin" valueType="num">
                                      <p:cBhvr>
                                        <p:cTn id="169" dur="3000" fill="hold"/>
                                        <p:tgtEl>
                                          <p:spTgt spid="11"/>
                                        </p:tgtEl>
                                        <p:attrNameLst>
                                          <p:attrName>ppt_x</p:attrName>
                                        </p:attrNameLst>
                                      </p:cBhvr>
                                      <p:tavLst>
                                        <p:tav tm="0">
                                          <p:val>
                                            <p:fltVal val="0.5"/>
                                          </p:val>
                                        </p:tav>
                                        <p:tav tm="100000">
                                          <p:val>
                                            <p:strVal val="#ppt_x"/>
                                          </p:val>
                                        </p:tav>
                                      </p:tavLst>
                                    </p:anim>
                                    <p:anim calcmode="lin" valueType="num">
                                      <p:cBhvr>
                                        <p:cTn id="170" dur="3000" fill="hold"/>
                                        <p:tgtEl>
                                          <p:spTgt spid="11"/>
                                        </p:tgtEl>
                                        <p:attrNameLst>
                                          <p:attrName>ppt_y</p:attrName>
                                        </p:attrNameLst>
                                      </p:cBhvr>
                                      <p:tavLst>
                                        <p:tav tm="0">
                                          <p:val>
                                            <p:fltVal val="0.5"/>
                                          </p:val>
                                        </p:tav>
                                        <p:tav tm="100000">
                                          <p:val>
                                            <p:strVal val="#ppt_y"/>
                                          </p:val>
                                        </p:tav>
                                      </p:tavLst>
                                    </p:anim>
                                  </p:childTnLst>
                                </p:cTn>
                              </p:par>
                              <p:par>
                                <p:cTn id="171" presetID="8" presetClass="emph" presetSubtype="0" repeatCount="indefinite" fill="hold" nodeType="withEffect">
                                  <p:stCondLst>
                                    <p:cond delay="0"/>
                                  </p:stCondLst>
                                  <p:childTnLst>
                                    <p:animRot by="21600000">
                                      <p:cBhvr>
                                        <p:cTn id="172" dur="3000" fill="hold"/>
                                        <p:tgtEl>
                                          <p:spTgt spid="11"/>
                                        </p:tgtEl>
                                        <p:attrNameLst>
                                          <p:attrName>r</p:attrName>
                                        </p:attrNameLst>
                                      </p:cBhvr>
                                    </p:animRot>
                                  </p:childTnLst>
                                </p:cTn>
                              </p:par>
                              <p:par>
                                <p:cTn id="173" presetID="13" presetClass="entr" presetSubtype="16" fill="hold"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plus(in)">
                                      <p:cBhvr>
                                        <p:cTn id="175" dur="3000"/>
                                        <p:tgtEl>
                                          <p:spTgt spid="12"/>
                                        </p:tgtEl>
                                      </p:cBhvr>
                                    </p:animEffect>
                                  </p:childTnLst>
                                </p:cTn>
                              </p:par>
                              <p:par>
                                <p:cTn id="176" presetID="23" presetClass="entr" presetSubtype="528" fill="hold" nodeType="withEffect">
                                  <p:stCondLst>
                                    <p:cond delay="0"/>
                                  </p:stCondLst>
                                  <p:childTnLst>
                                    <p:set>
                                      <p:cBhvr>
                                        <p:cTn id="177" dur="1" fill="hold">
                                          <p:stCondLst>
                                            <p:cond delay="0"/>
                                          </p:stCondLst>
                                        </p:cTn>
                                        <p:tgtEl>
                                          <p:spTgt spid="12"/>
                                        </p:tgtEl>
                                        <p:attrNameLst>
                                          <p:attrName>style.visibility</p:attrName>
                                        </p:attrNameLst>
                                      </p:cBhvr>
                                      <p:to>
                                        <p:strVal val="visible"/>
                                      </p:to>
                                    </p:set>
                                    <p:anim calcmode="lin" valueType="num">
                                      <p:cBhvr>
                                        <p:cTn id="178" dur="3000" fill="hold"/>
                                        <p:tgtEl>
                                          <p:spTgt spid="12"/>
                                        </p:tgtEl>
                                        <p:attrNameLst>
                                          <p:attrName>ppt_w</p:attrName>
                                        </p:attrNameLst>
                                      </p:cBhvr>
                                      <p:tavLst>
                                        <p:tav tm="0">
                                          <p:val>
                                            <p:fltVal val="0"/>
                                          </p:val>
                                        </p:tav>
                                        <p:tav tm="100000">
                                          <p:val>
                                            <p:strVal val="#ppt_w"/>
                                          </p:val>
                                        </p:tav>
                                      </p:tavLst>
                                    </p:anim>
                                    <p:anim calcmode="lin" valueType="num">
                                      <p:cBhvr>
                                        <p:cTn id="179" dur="3000" fill="hold"/>
                                        <p:tgtEl>
                                          <p:spTgt spid="12"/>
                                        </p:tgtEl>
                                        <p:attrNameLst>
                                          <p:attrName>ppt_h</p:attrName>
                                        </p:attrNameLst>
                                      </p:cBhvr>
                                      <p:tavLst>
                                        <p:tav tm="0">
                                          <p:val>
                                            <p:fltVal val="0"/>
                                          </p:val>
                                        </p:tav>
                                        <p:tav tm="100000">
                                          <p:val>
                                            <p:strVal val="#ppt_h"/>
                                          </p:val>
                                        </p:tav>
                                      </p:tavLst>
                                    </p:anim>
                                    <p:anim calcmode="lin" valueType="num">
                                      <p:cBhvr>
                                        <p:cTn id="180" dur="3000" fill="hold"/>
                                        <p:tgtEl>
                                          <p:spTgt spid="12"/>
                                        </p:tgtEl>
                                        <p:attrNameLst>
                                          <p:attrName>ppt_x</p:attrName>
                                        </p:attrNameLst>
                                      </p:cBhvr>
                                      <p:tavLst>
                                        <p:tav tm="0">
                                          <p:val>
                                            <p:fltVal val="0.5"/>
                                          </p:val>
                                        </p:tav>
                                        <p:tav tm="100000">
                                          <p:val>
                                            <p:strVal val="#ppt_x"/>
                                          </p:val>
                                        </p:tav>
                                      </p:tavLst>
                                    </p:anim>
                                    <p:anim calcmode="lin" valueType="num">
                                      <p:cBhvr>
                                        <p:cTn id="181" dur="3000" fill="hold"/>
                                        <p:tgtEl>
                                          <p:spTgt spid="12"/>
                                        </p:tgtEl>
                                        <p:attrNameLst>
                                          <p:attrName>ppt_y</p:attrName>
                                        </p:attrNameLst>
                                      </p:cBhvr>
                                      <p:tavLst>
                                        <p:tav tm="0">
                                          <p:val>
                                            <p:fltVal val="0.5"/>
                                          </p:val>
                                        </p:tav>
                                        <p:tav tm="100000">
                                          <p:val>
                                            <p:strVal val="#ppt_y"/>
                                          </p:val>
                                        </p:tav>
                                      </p:tavLst>
                                    </p:anim>
                                  </p:childTnLst>
                                </p:cTn>
                              </p:par>
                              <p:par>
                                <p:cTn id="182" presetID="8" presetClass="emph" presetSubtype="0" repeatCount="indefinite" fill="hold" nodeType="withEffect">
                                  <p:stCondLst>
                                    <p:cond delay="0"/>
                                  </p:stCondLst>
                                  <p:childTnLst>
                                    <p:animRot by="-21600000">
                                      <p:cBhvr>
                                        <p:cTn id="183" dur="3000" fill="hold"/>
                                        <p:tgtEl>
                                          <p:spTgt spid="12"/>
                                        </p:tgtEl>
                                        <p:attrNameLst>
                                          <p:attrName>r</p:attrName>
                                        </p:attrNameLst>
                                      </p:cBhvr>
                                    </p:animRot>
                                  </p:childTnLst>
                                </p:cTn>
                              </p:par>
                              <p:par>
                                <p:cTn id="184" presetID="23" presetClass="entr" presetSubtype="16" fill="hold" grpId="0" nodeType="withEffect">
                                  <p:stCondLst>
                                    <p:cond delay="0"/>
                                  </p:stCondLst>
                                  <p:childTnLst>
                                    <p:set>
                                      <p:cBhvr>
                                        <p:cTn id="185" dur="1" fill="hold">
                                          <p:stCondLst>
                                            <p:cond delay="0"/>
                                          </p:stCondLst>
                                        </p:cTn>
                                        <p:tgtEl>
                                          <p:spTgt spid="22"/>
                                        </p:tgtEl>
                                        <p:attrNameLst>
                                          <p:attrName>style.visibility</p:attrName>
                                        </p:attrNameLst>
                                      </p:cBhvr>
                                      <p:to>
                                        <p:strVal val="visible"/>
                                      </p:to>
                                    </p:set>
                                    <p:anim calcmode="lin" valueType="num">
                                      <p:cBhvr>
                                        <p:cTn id="186" dur="2500" fill="hold"/>
                                        <p:tgtEl>
                                          <p:spTgt spid="22"/>
                                        </p:tgtEl>
                                        <p:attrNameLst>
                                          <p:attrName>ppt_w</p:attrName>
                                        </p:attrNameLst>
                                      </p:cBhvr>
                                      <p:tavLst>
                                        <p:tav tm="0">
                                          <p:val>
                                            <p:fltVal val="0"/>
                                          </p:val>
                                        </p:tav>
                                        <p:tav tm="100000">
                                          <p:val>
                                            <p:strVal val="#ppt_w"/>
                                          </p:val>
                                        </p:tav>
                                      </p:tavLst>
                                    </p:anim>
                                    <p:anim calcmode="lin" valueType="num">
                                      <p:cBhvr>
                                        <p:cTn id="187" dur="2500" fill="hold"/>
                                        <p:tgtEl>
                                          <p:spTgt spid="22"/>
                                        </p:tgtEl>
                                        <p:attrNameLst>
                                          <p:attrName>ppt_h</p:attrName>
                                        </p:attrNameLst>
                                      </p:cBhvr>
                                      <p:tavLst>
                                        <p:tav tm="0">
                                          <p:val>
                                            <p:fltVal val="0"/>
                                          </p:val>
                                        </p:tav>
                                        <p:tav tm="100000">
                                          <p:val>
                                            <p:strVal val="#ppt_h"/>
                                          </p:val>
                                        </p:tav>
                                      </p:tavLst>
                                    </p:anim>
                                  </p:childTnLst>
                                </p:cTn>
                              </p:par>
                              <p:par>
                                <p:cTn id="188" presetID="35" presetClass="emph" presetSubtype="0" repeatCount="indefinite" fill="hold" grpId="1" nodeType="withEffect">
                                  <p:stCondLst>
                                    <p:cond delay="0"/>
                                  </p:stCondLst>
                                  <p:childTnLst>
                                    <p:anim calcmode="discrete" valueType="str">
                                      <p:cBhvr>
                                        <p:cTn id="189" dur="10" fill="hold"/>
                                        <p:tgtEl>
                                          <p:spTgt spid="22"/>
                                        </p:tgtEl>
                                        <p:attrNameLst>
                                          <p:attrName>style.visibility</p:attrName>
                                        </p:attrNameLst>
                                      </p:cBhvr>
                                      <p:tavLst>
                                        <p:tav tm="0">
                                          <p:val>
                                            <p:strVal val="hidden"/>
                                          </p:val>
                                        </p:tav>
                                        <p:tav tm="50000">
                                          <p:val>
                                            <p:strVal val="visible"/>
                                          </p:val>
                                        </p:tav>
                                      </p:tavLst>
                                    </p:anim>
                                  </p:childTnLst>
                                </p:cTn>
                              </p:par>
                            </p:childTnLst>
                          </p:cTn>
                        </p:par>
                        <p:par>
                          <p:cTn id="190" fill="hold">
                            <p:stCondLst>
                              <p:cond delay="3000"/>
                            </p:stCondLst>
                            <p:childTnLst>
                              <p:par>
                                <p:cTn id="191" presetID="2" presetClass="exit" presetSubtype="6" fill="hold" nodeType="afterEffect">
                                  <p:stCondLst>
                                    <p:cond delay="0"/>
                                  </p:stCondLst>
                                  <p:childTnLst>
                                    <p:anim calcmode="lin" valueType="num">
                                      <p:cBhvr additive="base">
                                        <p:cTn id="192" dur="4500"/>
                                        <p:tgtEl>
                                          <p:spTgt spid="6"/>
                                        </p:tgtEl>
                                        <p:attrNameLst>
                                          <p:attrName>ppt_x</p:attrName>
                                        </p:attrNameLst>
                                      </p:cBhvr>
                                      <p:tavLst>
                                        <p:tav tm="0">
                                          <p:val>
                                            <p:strVal val="ppt_x"/>
                                          </p:val>
                                        </p:tav>
                                        <p:tav tm="100000">
                                          <p:val>
                                            <p:strVal val="1+ppt_w/2"/>
                                          </p:val>
                                        </p:tav>
                                      </p:tavLst>
                                    </p:anim>
                                    <p:anim calcmode="lin" valueType="num">
                                      <p:cBhvr additive="base">
                                        <p:cTn id="193" dur="4500"/>
                                        <p:tgtEl>
                                          <p:spTgt spid="6"/>
                                        </p:tgtEl>
                                        <p:attrNameLst>
                                          <p:attrName>ppt_y</p:attrName>
                                        </p:attrNameLst>
                                      </p:cBhvr>
                                      <p:tavLst>
                                        <p:tav tm="0">
                                          <p:val>
                                            <p:strVal val="ppt_y"/>
                                          </p:val>
                                        </p:tav>
                                        <p:tav tm="100000">
                                          <p:val>
                                            <p:strVal val="1+ppt_h/2"/>
                                          </p:val>
                                        </p:tav>
                                      </p:tavLst>
                                    </p:anim>
                                    <p:set>
                                      <p:cBhvr>
                                        <p:cTn id="194" dur="1" fill="hold">
                                          <p:stCondLst>
                                            <p:cond delay="4499"/>
                                          </p:stCondLst>
                                        </p:cTn>
                                        <p:tgtEl>
                                          <p:spTgt spid="6"/>
                                        </p:tgtEl>
                                        <p:attrNameLst>
                                          <p:attrName>style.visibility</p:attrName>
                                        </p:attrNameLst>
                                      </p:cBhvr>
                                      <p:to>
                                        <p:strVal val="hidden"/>
                                      </p:to>
                                    </p:set>
                                  </p:childTnLst>
                                </p:cTn>
                              </p:par>
                              <p:par>
                                <p:cTn id="195" presetID="2" presetClass="exit" presetSubtype="6" fill="hold" nodeType="withEffect">
                                  <p:stCondLst>
                                    <p:cond delay="0"/>
                                  </p:stCondLst>
                                  <p:childTnLst>
                                    <p:anim calcmode="lin" valueType="num">
                                      <p:cBhvr additive="base">
                                        <p:cTn id="196" dur="4500"/>
                                        <p:tgtEl>
                                          <p:spTgt spid="5"/>
                                        </p:tgtEl>
                                        <p:attrNameLst>
                                          <p:attrName>ppt_x</p:attrName>
                                        </p:attrNameLst>
                                      </p:cBhvr>
                                      <p:tavLst>
                                        <p:tav tm="0">
                                          <p:val>
                                            <p:strVal val="ppt_x"/>
                                          </p:val>
                                        </p:tav>
                                        <p:tav tm="100000">
                                          <p:val>
                                            <p:strVal val="1+ppt_w/2"/>
                                          </p:val>
                                        </p:tav>
                                      </p:tavLst>
                                    </p:anim>
                                    <p:anim calcmode="lin" valueType="num">
                                      <p:cBhvr additive="base">
                                        <p:cTn id="197" dur="4500"/>
                                        <p:tgtEl>
                                          <p:spTgt spid="5"/>
                                        </p:tgtEl>
                                        <p:attrNameLst>
                                          <p:attrName>ppt_y</p:attrName>
                                        </p:attrNameLst>
                                      </p:cBhvr>
                                      <p:tavLst>
                                        <p:tav tm="0">
                                          <p:val>
                                            <p:strVal val="ppt_y"/>
                                          </p:val>
                                        </p:tav>
                                        <p:tav tm="100000">
                                          <p:val>
                                            <p:strVal val="1+ppt_h/2"/>
                                          </p:val>
                                        </p:tav>
                                      </p:tavLst>
                                    </p:anim>
                                    <p:set>
                                      <p:cBhvr>
                                        <p:cTn id="198" dur="1" fill="hold">
                                          <p:stCondLst>
                                            <p:cond delay="4499"/>
                                          </p:stCondLst>
                                        </p:cTn>
                                        <p:tgtEl>
                                          <p:spTgt spid="5"/>
                                        </p:tgtEl>
                                        <p:attrNameLst>
                                          <p:attrName>style.visibility</p:attrName>
                                        </p:attrNameLst>
                                      </p:cBhvr>
                                      <p:to>
                                        <p:strVal val="hidden"/>
                                      </p:to>
                                    </p:set>
                                  </p:childTnLst>
                                </p:cTn>
                              </p:par>
                              <p:par>
                                <p:cTn id="199" presetID="2" presetClass="exit" presetSubtype="6" fill="hold" nodeType="withEffect">
                                  <p:stCondLst>
                                    <p:cond delay="0"/>
                                  </p:stCondLst>
                                  <p:childTnLst>
                                    <p:anim calcmode="lin" valueType="num">
                                      <p:cBhvr additive="base">
                                        <p:cTn id="200" dur="4500"/>
                                        <p:tgtEl>
                                          <p:spTgt spid="7"/>
                                        </p:tgtEl>
                                        <p:attrNameLst>
                                          <p:attrName>ppt_x</p:attrName>
                                        </p:attrNameLst>
                                      </p:cBhvr>
                                      <p:tavLst>
                                        <p:tav tm="0">
                                          <p:val>
                                            <p:strVal val="ppt_x"/>
                                          </p:val>
                                        </p:tav>
                                        <p:tav tm="100000">
                                          <p:val>
                                            <p:strVal val="1+ppt_w/2"/>
                                          </p:val>
                                        </p:tav>
                                      </p:tavLst>
                                    </p:anim>
                                    <p:anim calcmode="lin" valueType="num">
                                      <p:cBhvr additive="base">
                                        <p:cTn id="201" dur="4500"/>
                                        <p:tgtEl>
                                          <p:spTgt spid="7"/>
                                        </p:tgtEl>
                                        <p:attrNameLst>
                                          <p:attrName>ppt_y</p:attrName>
                                        </p:attrNameLst>
                                      </p:cBhvr>
                                      <p:tavLst>
                                        <p:tav tm="0">
                                          <p:val>
                                            <p:strVal val="ppt_y"/>
                                          </p:val>
                                        </p:tav>
                                        <p:tav tm="100000">
                                          <p:val>
                                            <p:strVal val="1+ppt_h/2"/>
                                          </p:val>
                                        </p:tav>
                                      </p:tavLst>
                                    </p:anim>
                                    <p:set>
                                      <p:cBhvr>
                                        <p:cTn id="202" dur="1" fill="hold">
                                          <p:stCondLst>
                                            <p:cond delay="4499"/>
                                          </p:stCondLst>
                                        </p:cTn>
                                        <p:tgtEl>
                                          <p:spTgt spid="7"/>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4500"/>
                                        <p:tgtEl>
                                          <p:spTgt spid="9"/>
                                        </p:tgtEl>
                                        <p:attrNameLst>
                                          <p:attrName>ppt_x</p:attrName>
                                        </p:attrNameLst>
                                      </p:cBhvr>
                                      <p:tavLst>
                                        <p:tav tm="0">
                                          <p:val>
                                            <p:strVal val="ppt_x"/>
                                          </p:val>
                                        </p:tav>
                                        <p:tav tm="100000">
                                          <p:val>
                                            <p:strVal val="0-ppt_w/2"/>
                                          </p:val>
                                        </p:tav>
                                      </p:tavLst>
                                    </p:anim>
                                    <p:anim calcmode="lin" valueType="num">
                                      <p:cBhvr additive="base">
                                        <p:cTn id="205" dur="4500"/>
                                        <p:tgtEl>
                                          <p:spTgt spid="9"/>
                                        </p:tgtEl>
                                        <p:attrNameLst>
                                          <p:attrName>ppt_y</p:attrName>
                                        </p:attrNameLst>
                                      </p:cBhvr>
                                      <p:tavLst>
                                        <p:tav tm="0">
                                          <p:val>
                                            <p:strVal val="ppt_y"/>
                                          </p:val>
                                        </p:tav>
                                        <p:tav tm="100000">
                                          <p:val>
                                            <p:strVal val="1+ppt_h/2"/>
                                          </p:val>
                                        </p:tav>
                                      </p:tavLst>
                                    </p:anim>
                                    <p:set>
                                      <p:cBhvr>
                                        <p:cTn id="206" dur="1" fill="hold">
                                          <p:stCondLst>
                                            <p:cond delay="4499"/>
                                          </p:stCondLst>
                                        </p:cTn>
                                        <p:tgtEl>
                                          <p:spTgt spid="9"/>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4500"/>
                                        <p:tgtEl>
                                          <p:spTgt spid="8"/>
                                        </p:tgtEl>
                                        <p:attrNameLst>
                                          <p:attrName>ppt_x</p:attrName>
                                        </p:attrNameLst>
                                      </p:cBhvr>
                                      <p:tavLst>
                                        <p:tav tm="0">
                                          <p:val>
                                            <p:strVal val="ppt_x"/>
                                          </p:val>
                                        </p:tav>
                                        <p:tav tm="100000">
                                          <p:val>
                                            <p:strVal val="0-ppt_w/2"/>
                                          </p:val>
                                        </p:tav>
                                      </p:tavLst>
                                    </p:anim>
                                    <p:anim calcmode="lin" valueType="num">
                                      <p:cBhvr additive="base">
                                        <p:cTn id="209" dur="4500"/>
                                        <p:tgtEl>
                                          <p:spTgt spid="8"/>
                                        </p:tgtEl>
                                        <p:attrNameLst>
                                          <p:attrName>ppt_y</p:attrName>
                                        </p:attrNameLst>
                                      </p:cBhvr>
                                      <p:tavLst>
                                        <p:tav tm="0">
                                          <p:val>
                                            <p:strVal val="ppt_y"/>
                                          </p:val>
                                        </p:tav>
                                        <p:tav tm="100000">
                                          <p:val>
                                            <p:strVal val="1+ppt_h/2"/>
                                          </p:val>
                                        </p:tav>
                                      </p:tavLst>
                                    </p:anim>
                                    <p:set>
                                      <p:cBhvr>
                                        <p:cTn id="210" dur="1" fill="hold">
                                          <p:stCondLst>
                                            <p:cond delay="4499"/>
                                          </p:stCondLst>
                                        </p:cTn>
                                        <p:tgtEl>
                                          <p:spTgt spid="8"/>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4500"/>
                                        <p:tgtEl>
                                          <p:spTgt spid="10"/>
                                        </p:tgtEl>
                                        <p:attrNameLst>
                                          <p:attrName>ppt_x</p:attrName>
                                        </p:attrNameLst>
                                      </p:cBhvr>
                                      <p:tavLst>
                                        <p:tav tm="0">
                                          <p:val>
                                            <p:strVal val="ppt_x"/>
                                          </p:val>
                                        </p:tav>
                                        <p:tav tm="100000">
                                          <p:val>
                                            <p:strVal val="0-ppt_w/2"/>
                                          </p:val>
                                        </p:tav>
                                      </p:tavLst>
                                    </p:anim>
                                    <p:anim calcmode="lin" valueType="num">
                                      <p:cBhvr additive="base">
                                        <p:cTn id="213" dur="4500"/>
                                        <p:tgtEl>
                                          <p:spTgt spid="10"/>
                                        </p:tgtEl>
                                        <p:attrNameLst>
                                          <p:attrName>ppt_y</p:attrName>
                                        </p:attrNameLst>
                                      </p:cBhvr>
                                      <p:tavLst>
                                        <p:tav tm="0">
                                          <p:val>
                                            <p:strVal val="ppt_y"/>
                                          </p:val>
                                        </p:tav>
                                        <p:tav tm="100000">
                                          <p:val>
                                            <p:strVal val="1+ppt_h/2"/>
                                          </p:val>
                                        </p:tav>
                                      </p:tavLst>
                                    </p:anim>
                                    <p:set>
                                      <p:cBhvr>
                                        <p:cTn id="214" dur="1" fill="hold">
                                          <p:stCondLst>
                                            <p:cond delay="4499"/>
                                          </p:stCondLst>
                                        </p:cTn>
                                        <p:tgtEl>
                                          <p:spTgt spid="10"/>
                                        </p:tgtEl>
                                        <p:attrNameLst>
                                          <p:attrName>style.visibility</p:attrName>
                                        </p:attrNameLst>
                                      </p:cBhvr>
                                      <p:to>
                                        <p:strVal val="hidden"/>
                                      </p:to>
                                    </p:set>
                                  </p:childTnLst>
                                </p:cTn>
                              </p:par>
                              <p:par>
                                <p:cTn id="215" presetID="2" presetClass="exit" presetSubtype="9" fill="hold" nodeType="withEffect">
                                  <p:stCondLst>
                                    <p:cond delay="0"/>
                                  </p:stCondLst>
                                  <p:childTnLst>
                                    <p:anim calcmode="lin" valueType="num">
                                      <p:cBhvr additive="base">
                                        <p:cTn id="216" dur="4500"/>
                                        <p:tgtEl>
                                          <p:spTgt spid="13"/>
                                        </p:tgtEl>
                                        <p:attrNameLst>
                                          <p:attrName>ppt_x</p:attrName>
                                        </p:attrNameLst>
                                      </p:cBhvr>
                                      <p:tavLst>
                                        <p:tav tm="0">
                                          <p:val>
                                            <p:strVal val="ppt_x"/>
                                          </p:val>
                                        </p:tav>
                                        <p:tav tm="100000">
                                          <p:val>
                                            <p:strVal val="0-ppt_w/2"/>
                                          </p:val>
                                        </p:tav>
                                      </p:tavLst>
                                    </p:anim>
                                    <p:anim calcmode="lin" valueType="num">
                                      <p:cBhvr additive="base">
                                        <p:cTn id="217" dur="4500"/>
                                        <p:tgtEl>
                                          <p:spTgt spid="13"/>
                                        </p:tgtEl>
                                        <p:attrNameLst>
                                          <p:attrName>ppt_y</p:attrName>
                                        </p:attrNameLst>
                                      </p:cBhvr>
                                      <p:tavLst>
                                        <p:tav tm="0">
                                          <p:val>
                                            <p:strVal val="ppt_y"/>
                                          </p:val>
                                        </p:tav>
                                        <p:tav tm="100000">
                                          <p:val>
                                            <p:strVal val="0-ppt_h/2"/>
                                          </p:val>
                                        </p:tav>
                                      </p:tavLst>
                                    </p:anim>
                                    <p:set>
                                      <p:cBhvr>
                                        <p:cTn id="218" dur="1" fill="hold">
                                          <p:stCondLst>
                                            <p:cond delay="4499"/>
                                          </p:stCondLst>
                                        </p:cTn>
                                        <p:tgtEl>
                                          <p:spTgt spid="13"/>
                                        </p:tgtEl>
                                        <p:attrNameLst>
                                          <p:attrName>style.visibility</p:attrName>
                                        </p:attrNameLst>
                                      </p:cBhvr>
                                      <p:to>
                                        <p:strVal val="hidden"/>
                                      </p:to>
                                    </p:set>
                                  </p:childTnLst>
                                </p:cTn>
                              </p:par>
                              <p:par>
                                <p:cTn id="219" presetID="2" presetClass="exit" presetSubtype="9" fill="hold" nodeType="withEffect">
                                  <p:stCondLst>
                                    <p:cond delay="0"/>
                                  </p:stCondLst>
                                  <p:childTnLst>
                                    <p:anim calcmode="lin" valueType="num">
                                      <p:cBhvr additive="base">
                                        <p:cTn id="220" dur="4500"/>
                                        <p:tgtEl>
                                          <p:spTgt spid="14"/>
                                        </p:tgtEl>
                                        <p:attrNameLst>
                                          <p:attrName>ppt_x</p:attrName>
                                        </p:attrNameLst>
                                      </p:cBhvr>
                                      <p:tavLst>
                                        <p:tav tm="0">
                                          <p:val>
                                            <p:strVal val="ppt_x"/>
                                          </p:val>
                                        </p:tav>
                                        <p:tav tm="100000">
                                          <p:val>
                                            <p:strVal val="0-ppt_w/2"/>
                                          </p:val>
                                        </p:tav>
                                      </p:tavLst>
                                    </p:anim>
                                    <p:anim calcmode="lin" valueType="num">
                                      <p:cBhvr additive="base">
                                        <p:cTn id="221" dur="4500"/>
                                        <p:tgtEl>
                                          <p:spTgt spid="14"/>
                                        </p:tgtEl>
                                        <p:attrNameLst>
                                          <p:attrName>ppt_y</p:attrName>
                                        </p:attrNameLst>
                                      </p:cBhvr>
                                      <p:tavLst>
                                        <p:tav tm="0">
                                          <p:val>
                                            <p:strVal val="ppt_y"/>
                                          </p:val>
                                        </p:tav>
                                        <p:tav tm="100000">
                                          <p:val>
                                            <p:strVal val="0-ppt_h/2"/>
                                          </p:val>
                                        </p:tav>
                                      </p:tavLst>
                                    </p:anim>
                                    <p:set>
                                      <p:cBhvr>
                                        <p:cTn id="222" dur="1" fill="hold">
                                          <p:stCondLst>
                                            <p:cond delay="4499"/>
                                          </p:stCondLst>
                                        </p:cTn>
                                        <p:tgtEl>
                                          <p:spTgt spid="14"/>
                                        </p:tgtEl>
                                        <p:attrNameLst>
                                          <p:attrName>style.visibility</p:attrName>
                                        </p:attrNameLst>
                                      </p:cBhvr>
                                      <p:to>
                                        <p:strVal val="hidden"/>
                                      </p:to>
                                    </p:set>
                                  </p:childTnLst>
                                </p:cTn>
                              </p:par>
                              <p:par>
                                <p:cTn id="223" presetID="2" presetClass="exit" presetSubtype="9" fill="hold" nodeType="withEffect">
                                  <p:stCondLst>
                                    <p:cond delay="0"/>
                                  </p:stCondLst>
                                  <p:childTnLst>
                                    <p:anim calcmode="lin" valueType="num">
                                      <p:cBhvr additive="base">
                                        <p:cTn id="224" dur="4500"/>
                                        <p:tgtEl>
                                          <p:spTgt spid="15"/>
                                        </p:tgtEl>
                                        <p:attrNameLst>
                                          <p:attrName>ppt_x</p:attrName>
                                        </p:attrNameLst>
                                      </p:cBhvr>
                                      <p:tavLst>
                                        <p:tav tm="0">
                                          <p:val>
                                            <p:strVal val="ppt_x"/>
                                          </p:val>
                                        </p:tav>
                                        <p:tav tm="100000">
                                          <p:val>
                                            <p:strVal val="0-ppt_w/2"/>
                                          </p:val>
                                        </p:tav>
                                      </p:tavLst>
                                    </p:anim>
                                    <p:anim calcmode="lin" valueType="num">
                                      <p:cBhvr additive="base">
                                        <p:cTn id="225" dur="4500"/>
                                        <p:tgtEl>
                                          <p:spTgt spid="15"/>
                                        </p:tgtEl>
                                        <p:attrNameLst>
                                          <p:attrName>ppt_y</p:attrName>
                                        </p:attrNameLst>
                                      </p:cBhvr>
                                      <p:tavLst>
                                        <p:tav tm="0">
                                          <p:val>
                                            <p:strVal val="ppt_y"/>
                                          </p:val>
                                        </p:tav>
                                        <p:tav tm="100000">
                                          <p:val>
                                            <p:strVal val="0-ppt_h/2"/>
                                          </p:val>
                                        </p:tav>
                                      </p:tavLst>
                                    </p:anim>
                                    <p:set>
                                      <p:cBhvr>
                                        <p:cTn id="226" dur="1" fill="hold">
                                          <p:stCondLst>
                                            <p:cond delay="4499"/>
                                          </p:stCondLst>
                                        </p:cTn>
                                        <p:tgtEl>
                                          <p:spTgt spid="15"/>
                                        </p:tgtEl>
                                        <p:attrNameLst>
                                          <p:attrName>style.visibility</p:attrName>
                                        </p:attrNameLst>
                                      </p:cBhvr>
                                      <p:to>
                                        <p:strVal val="hidden"/>
                                      </p:to>
                                    </p:set>
                                  </p:childTnLst>
                                </p:cTn>
                              </p:par>
                              <p:par>
                                <p:cTn id="227" presetID="2" presetClass="exit" presetSubtype="3" fill="hold" nodeType="withEffect">
                                  <p:stCondLst>
                                    <p:cond delay="0"/>
                                  </p:stCondLst>
                                  <p:childTnLst>
                                    <p:anim calcmode="lin" valueType="num">
                                      <p:cBhvr additive="base">
                                        <p:cTn id="228" dur="4500"/>
                                        <p:tgtEl>
                                          <p:spTgt spid="16"/>
                                        </p:tgtEl>
                                        <p:attrNameLst>
                                          <p:attrName>ppt_x</p:attrName>
                                        </p:attrNameLst>
                                      </p:cBhvr>
                                      <p:tavLst>
                                        <p:tav tm="0">
                                          <p:val>
                                            <p:strVal val="ppt_x"/>
                                          </p:val>
                                        </p:tav>
                                        <p:tav tm="100000">
                                          <p:val>
                                            <p:strVal val="1+ppt_w/2"/>
                                          </p:val>
                                        </p:tav>
                                      </p:tavLst>
                                    </p:anim>
                                    <p:anim calcmode="lin" valueType="num">
                                      <p:cBhvr additive="base">
                                        <p:cTn id="229" dur="4500"/>
                                        <p:tgtEl>
                                          <p:spTgt spid="16"/>
                                        </p:tgtEl>
                                        <p:attrNameLst>
                                          <p:attrName>ppt_y</p:attrName>
                                        </p:attrNameLst>
                                      </p:cBhvr>
                                      <p:tavLst>
                                        <p:tav tm="0">
                                          <p:val>
                                            <p:strVal val="ppt_y"/>
                                          </p:val>
                                        </p:tav>
                                        <p:tav tm="100000">
                                          <p:val>
                                            <p:strVal val="0-ppt_h/2"/>
                                          </p:val>
                                        </p:tav>
                                      </p:tavLst>
                                    </p:anim>
                                    <p:set>
                                      <p:cBhvr>
                                        <p:cTn id="230" dur="1" fill="hold">
                                          <p:stCondLst>
                                            <p:cond delay="4499"/>
                                          </p:stCondLst>
                                        </p:cTn>
                                        <p:tgtEl>
                                          <p:spTgt spid="16"/>
                                        </p:tgtEl>
                                        <p:attrNameLst>
                                          <p:attrName>style.visibility</p:attrName>
                                        </p:attrNameLst>
                                      </p:cBhvr>
                                      <p:to>
                                        <p:strVal val="hidden"/>
                                      </p:to>
                                    </p:set>
                                  </p:childTnLst>
                                </p:cTn>
                              </p:par>
                              <p:par>
                                <p:cTn id="231" presetID="2" presetClass="exit" presetSubtype="3" fill="hold" nodeType="withEffect">
                                  <p:stCondLst>
                                    <p:cond delay="0"/>
                                  </p:stCondLst>
                                  <p:childTnLst>
                                    <p:anim calcmode="lin" valueType="num">
                                      <p:cBhvr additive="base">
                                        <p:cTn id="232" dur="4500"/>
                                        <p:tgtEl>
                                          <p:spTgt spid="17"/>
                                        </p:tgtEl>
                                        <p:attrNameLst>
                                          <p:attrName>ppt_x</p:attrName>
                                        </p:attrNameLst>
                                      </p:cBhvr>
                                      <p:tavLst>
                                        <p:tav tm="0">
                                          <p:val>
                                            <p:strVal val="ppt_x"/>
                                          </p:val>
                                        </p:tav>
                                        <p:tav tm="100000">
                                          <p:val>
                                            <p:strVal val="1+ppt_w/2"/>
                                          </p:val>
                                        </p:tav>
                                      </p:tavLst>
                                    </p:anim>
                                    <p:anim calcmode="lin" valueType="num">
                                      <p:cBhvr additive="base">
                                        <p:cTn id="233" dur="4500"/>
                                        <p:tgtEl>
                                          <p:spTgt spid="17"/>
                                        </p:tgtEl>
                                        <p:attrNameLst>
                                          <p:attrName>ppt_y</p:attrName>
                                        </p:attrNameLst>
                                      </p:cBhvr>
                                      <p:tavLst>
                                        <p:tav tm="0">
                                          <p:val>
                                            <p:strVal val="ppt_y"/>
                                          </p:val>
                                        </p:tav>
                                        <p:tav tm="100000">
                                          <p:val>
                                            <p:strVal val="0-ppt_h/2"/>
                                          </p:val>
                                        </p:tav>
                                      </p:tavLst>
                                    </p:anim>
                                    <p:set>
                                      <p:cBhvr>
                                        <p:cTn id="234" dur="1" fill="hold">
                                          <p:stCondLst>
                                            <p:cond delay="4499"/>
                                          </p:stCondLst>
                                        </p:cTn>
                                        <p:tgtEl>
                                          <p:spTgt spid="17"/>
                                        </p:tgtEl>
                                        <p:attrNameLst>
                                          <p:attrName>style.visibility</p:attrName>
                                        </p:attrNameLst>
                                      </p:cBhvr>
                                      <p:to>
                                        <p:strVal val="hidden"/>
                                      </p:to>
                                    </p:set>
                                  </p:childTnLst>
                                </p:cTn>
                              </p:par>
                              <p:par>
                                <p:cTn id="235" presetID="2" presetClass="exit" presetSubtype="3" fill="hold" nodeType="withEffect">
                                  <p:stCondLst>
                                    <p:cond delay="0"/>
                                  </p:stCondLst>
                                  <p:childTnLst>
                                    <p:anim calcmode="lin" valueType="num">
                                      <p:cBhvr additive="base">
                                        <p:cTn id="236" dur="4500"/>
                                        <p:tgtEl>
                                          <p:spTgt spid="18"/>
                                        </p:tgtEl>
                                        <p:attrNameLst>
                                          <p:attrName>ppt_x</p:attrName>
                                        </p:attrNameLst>
                                      </p:cBhvr>
                                      <p:tavLst>
                                        <p:tav tm="0">
                                          <p:val>
                                            <p:strVal val="ppt_x"/>
                                          </p:val>
                                        </p:tav>
                                        <p:tav tm="100000">
                                          <p:val>
                                            <p:strVal val="1+ppt_w/2"/>
                                          </p:val>
                                        </p:tav>
                                      </p:tavLst>
                                    </p:anim>
                                    <p:anim calcmode="lin" valueType="num">
                                      <p:cBhvr additive="base">
                                        <p:cTn id="237" dur="4500"/>
                                        <p:tgtEl>
                                          <p:spTgt spid="18"/>
                                        </p:tgtEl>
                                        <p:attrNameLst>
                                          <p:attrName>ppt_y</p:attrName>
                                        </p:attrNameLst>
                                      </p:cBhvr>
                                      <p:tavLst>
                                        <p:tav tm="0">
                                          <p:val>
                                            <p:strVal val="ppt_y"/>
                                          </p:val>
                                        </p:tav>
                                        <p:tav tm="100000">
                                          <p:val>
                                            <p:strVal val="0-ppt_h/2"/>
                                          </p:val>
                                        </p:tav>
                                      </p:tavLst>
                                    </p:anim>
                                    <p:set>
                                      <p:cBhvr>
                                        <p:cTn id="238" dur="1" fill="hold">
                                          <p:stCondLst>
                                            <p:cond delay="4499"/>
                                          </p:stCondLst>
                                        </p:cTn>
                                        <p:tgtEl>
                                          <p:spTgt spid="18"/>
                                        </p:tgtEl>
                                        <p:attrNameLst>
                                          <p:attrName>style.visibility</p:attrName>
                                        </p:attrNameLst>
                                      </p:cBhvr>
                                      <p:to>
                                        <p:strVal val="hidden"/>
                                      </p:to>
                                    </p:set>
                                  </p:childTnLst>
                                </p:cTn>
                              </p:par>
                              <p:par>
                                <p:cTn id="239" presetID="2" presetClass="exit" presetSubtype="12" fill="hold" nodeType="withEffect">
                                  <p:stCondLst>
                                    <p:cond delay="0"/>
                                  </p:stCondLst>
                                  <p:childTnLst>
                                    <p:anim calcmode="lin" valueType="num">
                                      <p:cBhvr additive="base">
                                        <p:cTn id="240" dur="4500"/>
                                        <p:tgtEl>
                                          <p:spTgt spid="2051"/>
                                        </p:tgtEl>
                                        <p:attrNameLst>
                                          <p:attrName>ppt_x</p:attrName>
                                        </p:attrNameLst>
                                      </p:cBhvr>
                                      <p:tavLst>
                                        <p:tav tm="0">
                                          <p:val>
                                            <p:strVal val="ppt_x"/>
                                          </p:val>
                                        </p:tav>
                                        <p:tav tm="100000">
                                          <p:val>
                                            <p:strVal val="0-ppt_w/2"/>
                                          </p:val>
                                        </p:tav>
                                      </p:tavLst>
                                    </p:anim>
                                    <p:anim calcmode="lin" valueType="num">
                                      <p:cBhvr additive="base">
                                        <p:cTn id="241" dur="4500"/>
                                        <p:tgtEl>
                                          <p:spTgt spid="2051"/>
                                        </p:tgtEl>
                                        <p:attrNameLst>
                                          <p:attrName>ppt_y</p:attrName>
                                        </p:attrNameLst>
                                      </p:cBhvr>
                                      <p:tavLst>
                                        <p:tav tm="0">
                                          <p:val>
                                            <p:strVal val="ppt_y"/>
                                          </p:val>
                                        </p:tav>
                                        <p:tav tm="100000">
                                          <p:val>
                                            <p:strVal val="1+ppt_h/2"/>
                                          </p:val>
                                        </p:tav>
                                      </p:tavLst>
                                    </p:anim>
                                    <p:set>
                                      <p:cBhvr>
                                        <p:cTn id="242" dur="1" fill="hold">
                                          <p:stCondLst>
                                            <p:cond delay="4499"/>
                                          </p:stCondLst>
                                        </p:cTn>
                                        <p:tgtEl>
                                          <p:spTgt spid="2051"/>
                                        </p:tgtEl>
                                        <p:attrNameLst>
                                          <p:attrName>style.visibility</p:attrName>
                                        </p:attrNameLst>
                                      </p:cBhvr>
                                      <p:to>
                                        <p:strVal val="hidden"/>
                                      </p:to>
                                    </p:set>
                                  </p:childTnLst>
                                </p:cTn>
                              </p:par>
                              <p:par>
                                <p:cTn id="243" presetID="2" presetClass="exit" presetSubtype="6" fill="hold" nodeType="withEffect">
                                  <p:stCondLst>
                                    <p:cond delay="0"/>
                                  </p:stCondLst>
                                  <p:childTnLst>
                                    <p:anim calcmode="lin" valueType="num">
                                      <p:cBhvr additive="base">
                                        <p:cTn id="244" dur="4500"/>
                                        <p:tgtEl>
                                          <p:spTgt spid="4"/>
                                        </p:tgtEl>
                                        <p:attrNameLst>
                                          <p:attrName>ppt_x</p:attrName>
                                        </p:attrNameLst>
                                      </p:cBhvr>
                                      <p:tavLst>
                                        <p:tav tm="0">
                                          <p:val>
                                            <p:strVal val="ppt_x"/>
                                          </p:val>
                                        </p:tav>
                                        <p:tav tm="100000">
                                          <p:val>
                                            <p:strVal val="1+ppt_w/2"/>
                                          </p:val>
                                        </p:tav>
                                      </p:tavLst>
                                    </p:anim>
                                    <p:anim calcmode="lin" valueType="num">
                                      <p:cBhvr additive="base">
                                        <p:cTn id="245" dur="4500"/>
                                        <p:tgtEl>
                                          <p:spTgt spid="4"/>
                                        </p:tgtEl>
                                        <p:attrNameLst>
                                          <p:attrName>ppt_y</p:attrName>
                                        </p:attrNameLst>
                                      </p:cBhvr>
                                      <p:tavLst>
                                        <p:tav tm="0">
                                          <p:val>
                                            <p:strVal val="ppt_y"/>
                                          </p:val>
                                        </p:tav>
                                        <p:tav tm="100000">
                                          <p:val>
                                            <p:strVal val="1+ppt_h/2"/>
                                          </p:val>
                                        </p:tav>
                                      </p:tavLst>
                                    </p:anim>
                                    <p:set>
                                      <p:cBhvr>
                                        <p:cTn id="246" dur="1" fill="hold">
                                          <p:stCondLst>
                                            <p:cond delay="4499"/>
                                          </p:stCondLst>
                                        </p:cTn>
                                        <p:tgtEl>
                                          <p:spTgt spid="4"/>
                                        </p:tgtEl>
                                        <p:attrNameLst>
                                          <p:attrName>style.visibility</p:attrName>
                                        </p:attrNameLst>
                                      </p:cBhvr>
                                      <p:to>
                                        <p:strVal val="hidden"/>
                                      </p:to>
                                    </p:set>
                                  </p:childTnLst>
                                </p:cTn>
                              </p:par>
                              <p:par>
                                <p:cTn id="247" presetID="2" presetClass="exit" presetSubtype="3" fill="hold" nodeType="withEffect">
                                  <p:stCondLst>
                                    <p:cond delay="0"/>
                                  </p:stCondLst>
                                  <p:childTnLst>
                                    <p:anim calcmode="lin" valueType="num">
                                      <p:cBhvr additive="base">
                                        <p:cTn id="248" dur="4500"/>
                                        <p:tgtEl>
                                          <p:spTgt spid="11"/>
                                        </p:tgtEl>
                                        <p:attrNameLst>
                                          <p:attrName>ppt_x</p:attrName>
                                        </p:attrNameLst>
                                      </p:cBhvr>
                                      <p:tavLst>
                                        <p:tav tm="0">
                                          <p:val>
                                            <p:strVal val="ppt_x"/>
                                          </p:val>
                                        </p:tav>
                                        <p:tav tm="100000">
                                          <p:val>
                                            <p:strVal val="1+ppt_w/2"/>
                                          </p:val>
                                        </p:tav>
                                      </p:tavLst>
                                    </p:anim>
                                    <p:anim calcmode="lin" valueType="num">
                                      <p:cBhvr additive="base">
                                        <p:cTn id="249" dur="4500"/>
                                        <p:tgtEl>
                                          <p:spTgt spid="11"/>
                                        </p:tgtEl>
                                        <p:attrNameLst>
                                          <p:attrName>ppt_y</p:attrName>
                                        </p:attrNameLst>
                                      </p:cBhvr>
                                      <p:tavLst>
                                        <p:tav tm="0">
                                          <p:val>
                                            <p:strVal val="ppt_y"/>
                                          </p:val>
                                        </p:tav>
                                        <p:tav tm="100000">
                                          <p:val>
                                            <p:strVal val="0-ppt_h/2"/>
                                          </p:val>
                                        </p:tav>
                                      </p:tavLst>
                                    </p:anim>
                                    <p:set>
                                      <p:cBhvr>
                                        <p:cTn id="250" dur="1" fill="hold">
                                          <p:stCondLst>
                                            <p:cond delay="4499"/>
                                          </p:stCondLst>
                                        </p:cTn>
                                        <p:tgtEl>
                                          <p:spTgt spid="11"/>
                                        </p:tgtEl>
                                        <p:attrNameLst>
                                          <p:attrName>style.visibility</p:attrName>
                                        </p:attrNameLst>
                                      </p:cBhvr>
                                      <p:to>
                                        <p:strVal val="hidden"/>
                                      </p:to>
                                    </p:set>
                                  </p:childTnLst>
                                </p:cTn>
                              </p:par>
                              <p:par>
                                <p:cTn id="251" presetID="2" presetClass="exit" presetSubtype="9" fill="hold" nodeType="withEffect">
                                  <p:stCondLst>
                                    <p:cond delay="0"/>
                                  </p:stCondLst>
                                  <p:childTnLst>
                                    <p:anim calcmode="lin" valueType="num">
                                      <p:cBhvr additive="base">
                                        <p:cTn id="252" dur="4500"/>
                                        <p:tgtEl>
                                          <p:spTgt spid="12"/>
                                        </p:tgtEl>
                                        <p:attrNameLst>
                                          <p:attrName>ppt_x</p:attrName>
                                        </p:attrNameLst>
                                      </p:cBhvr>
                                      <p:tavLst>
                                        <p:tav tm="0">
                                          <p:val>
                                            <p:strVal val="ppt_x"/>
                                          </p:val>
                                        </p:tav>
                                        <p:tav tm="100000">
                                          <p:val>
                                            <p:strVal val="0-ppt_w/2"/>
                                          </p:val>
                                        </p:tav>
                                      </p:tavLst>
                                    </p:anim>
                                    <p:anim calcmode="lin" valueType="num">
                                      <p:cBhvr additive="base">
                                        <p:cTn id="253" dur="4500"/>
                                        <p:tgtEl>
                                          <p:spTgt spid="12"/>
                                        </p:tgtEl>
                                        <p:attrNameLst>
                                          <p:attrName>ppt_y</p:attrName>
                                        </p:attrNameLst>
                                      </p:cBhvr>
                                      <p:tavLst>
                                        <p:tav tm="0">
                                          <p:val>
                                            <p:strVal val="ppt_y"/>
                                          </p:val>
                                        </p:tav>
                                        <p:tav tm="100000">
                                          <p:val>
                                            <p:strVal val="0-ppt_h/2"/>
                                          </p:val>
                                        </p:tav>
                                      </p:tavLst>
                                    </p:anim>
                                    <p:set>
                                      <p:cBhvr>
                                        <p:cTn id="254" dur="1" fill="hold">
                                          <p:stCondLst>
                                            <p:cond delay="4499"/>
                                          </p:stCondLst>
                                        </p:cTn>
                                        <p:tgtEl>
                                          <p:spTgt spid="12"/>
                                        </p:tgtEl>
                                        <p:attrNameLst>
                                          <p:attrName>style.visibility</p:attrName>
                                        </p:attrNameLst>
                                      </p:cBhvr>
                                      <p:to>
                                        <p:strVal val="hidden"/>
                                      </p:to>
                                    </p:set>
                                  </p:childTnLst>
                                </p:cTn>
                              </p:par>
                              <p:par>
                                <p:cTn id="255" presetID="20" presetClass="exit" presetSubtype="0" fill="hold" grpId="2" nodeType="withEffect">
                                  <p:stCondLst>
                                    <p:cond delay="750"/>
                                  </p:stCondLst>
                                  <p:childTnLst>
                                    <p:animEffect transition="out" filter="wedge">
                                      <p:cBhvr>
                                        <p:cTn id="256" dur="3250"/>
                                        <p:tgtEl>
                                          <p:spTgt spid="22"/>
                                        </p:tgtEl>
                                      </p:cBhvr>
                                    </p:animEffect>
                                    <p:set>
                                      <p:cBhvr>
                                        <p:cTn id="257" dur="1" fill="hold">
                                          <p:stCondLst>
                                            <p:cond delay="3249"/>
                                          </p:stCondLst>
                                        </p:cTn>
                                        <p:tgtEl>
                                          <p:spTgt spid="22"/>
                                        </p:tgtEl>
                                        <p:attrNameLst>
                                          <p:attrName>style.visibility</p:attrName>
                                        </p:attrNameLst>
                                      </p:cBhvr>
                                      <p:to>
                                        <p:strVal val="hidden"/>
                                      </p:to>
                                    </p:set>
                                  </p:childTnLst>
                                </p:cTn>
                              </p:par>
                              <p:par>
                                <p:cTn id="258" presetID="23" presetClass="entr" presetSubtype="528" fill="hold" nodeType="withEffect">
                                  <p:stCondLst>
                                    <p:cond delay="750"/>
                                  </p:stCondLst>
                                  <p:childTnLst>
                                    <p:set>
                                      <p:cBhvr>
                                        <p:cTn id="259" dur="1" fill="hold">
                                          <p:stCondLst>
                                            <p:cond delay="0"/>
                                          </p:stCondLst>
                                        </p:cTn>
                                        <p:tgtEl>
                                          <p:spTgt spid="24"/>
                                        </p:tgtEl>
                                        <p:attrNameLst>
                                          <p:attrName>style.visibility</p:attrName>
                                        </p:attrNameLst>
                                      </p:cBhvr>
                                      <p:to>
                                        <p:strVal val="visible"/>
                                      </p:to>
                                    </p:set>
                                    <p:anim calcmode="lin" valueType="num">
                                      <p:cBhvr>
                                        <p:cTn id="260" dur="2750" fill="hold"/>
                                        <p:tgtEl>
                                          <p:spTgt spid="24"/>
                                        </p:tgtEl>
                                        <p:attrNameLst>
                                          <p:attrName>ppt_w</p:attrName>
                                        </p:attrNameLst>
                                      </p:cBhvr>
                                      <p:tavLst>
                                        <p:tav tm="0">
                                          <p:val>
                                            <p:fltVal val="0"/>
                                          </p:val>
                                        </p:tav>
                                        <p:tav tm="100000">
                                          <p:val>
                                            <p:strVal val="#ppt_w"/>
                                          </p:val>
                                        </p:tav>
                                      </p:tavLst>
                                    </p:anim>
                                    <p:anim calcmode="lin" valueType="num">
                                      <p:cBhvr>
                                        <p:cTn id="261" dur="2750" fill="hold"/>
                                        <p:tgtEl>
                                          <p:spTgt spid="24"/>
                                        </p:tgtEl>
                                        <p:attrNameLst>
                                          <p:attrName>ppt_h</p:attrName>
                                        </p:attrNameLst>
                                      </p:cBhvr>
                                      <p:tavLst>
                                        <p:tav tm="0">
                                          <p:val>
                                            <p:fltVal val="0"/>
                                          </p:val>
                                        </p:tav>
                                        <p:tav tm="100000">
                                          <p:val>
                                            <p:strVal val="#ppt_h"/>
                                          </p:val>
                                        </p:tav>
                                      </p:tavLst>
                                    </p:anim>
                                    <p:anim calcmode="lin" valueType="num">
                                      <p:cBhvr>
                                        <p:cTn id="262" dur="2750" fill="hold"/>
                                        <p:tgtEl>
                                          <p:spTgt spid="24"/>
                                        </p:tgtEl>
                                        <p:attrNameLst>
                                          <p:attrName>ppt_x</p:attrName>
                                        </p:attrNameLst>
                                      </p:cBhvr>
                                      <p:tavLst>
                                        <p:tav tm="0">
                                          <p:val>
                                            <p:fltVal val="0.5"/>
                                          </p:val>
                                        </p:tav>
                                        <p:tav tm="100000">
                                          <p:val>
                                            <p:strVal val="#ppt_x"/>
                                          </p:val>
                                        </p:tav>
                                      </p:tavLst>
                                    </p:anim>
                                    <p:anim calcmode="lin" valueType="num">
                                      <p:cBhvr>
                                        <p:cTn id="263" dur="2750" fill="hold"/>
                                        <p:tgtEl>
                                          <p:spTgt spid="24"/>
                                        </p:tgtEl>
                                        <p:attrNameLst>
                                          <p:attrName>ppt_y</p:attrName>
                                        </p:attrNameLst>
                                      </p:cBhvr>
                                      <p:tavLst>
                                        <p:tav tm="0">
                                          <p:val>
                                            <p:fltVal val="0.5"/>
                                          </p:val>
                                        </p:tav>
                                        <p:tav tm="100000">
                                          <p:val>
                                            <p:strVal val="#ppt_y"/>
                                          </p:val>
                                        </p:tav>
                                      </p:tavLst>
                                    </p:anim>
                                  </p:childTnLst>
                                </p:cTn>
                              </p:par>
                              <p:par>
                                <p:cTn id="264" presetID="8" presetClass="entr" presetSubtype="32" fill="hold" nodeType="withEffect">
                                  <p:stCondLst>
                                    <p:cond delay="750"/>
                                  </p:stCondLst>
                                  <p:childTnLst>
                                    <p:set>
                                      <p:cBhvr>
                                        <p:cTn id="265" dur="1" fill="hold">
                                          <p:stCondLst>
                                            <p:cond delay="0"/>
                                          </p:stCondLst>
                                        </p:cTn>
                                        <p:tgtEl>
                                          <p:spTgt spid="24"/>
                                        </p:tgtEl>
                                        <p:attrNameLst>
                                          <p:attrName>style.visibility</p:attrName>
                                        </p:attrNameLst>
                                      </p:cBhvr>
                                      <p:to>
                                        <p:strVal val="visible"/>
                                      </p:to>
                                    </p:set>
                                    <p:animEffect transition="in" filter="diamond(out)">
                                      <p:cBhvr>
                                        <p:cTn id="266" dur="2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26 Rectángulo"/>
          <p:cNvSpPr/>
          <p:nvPr/>
        </p:nvSpPr>
        <p:spPr>
          <a:xfrm rot="10800000">
            <a:off x="-85034" y="3435451"/>
            <a:ext cx="4650078" cy="3422550"/>
          </a:xfrm>
          <a:prstGeom prst="rect">
            <a:avLst/>
          </a:prstGeom>
          <a:gradFill>
            <a:gsLst>
              <a:gs pos="36000">
                <a:srgbClr val="AF0000">
                  <a:lumMod val="67000"/>
                </a:srgbClr>
              </a:gs>
              <a:gs pos="3333">
                <a:srgbClr val="FFFF00"/>
              </a:gs>
              <a:gs pos="15000">
                <a:srgbClr val="FFC000"/>
              </a:gs>
              <a:gs pos="72000">
                <a:srgbClr val="341902">
                  <a:lumMod val="19000"/>
                </a:srgbClr>
              </a:gs>
              <a:gs pos="58000">
                <a:schemeClr val="accent6">
                  <a:lumMod val="8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rot="10800000" flipH="1">
            <a:off x="4540608" y="3390082"/>
            <a:ext cx="4650078" cy="3495054"/>
          </a:xfrm>
          <a:prstGeom prst="rect">
            <a:avLst/>
          </a:prstGeom>
          <a:gradFill>
            <a:gsLst>
              <a:gs pos="36000">
                <a:srgbClr val="AF0000">
                  <a:lumMod val="67000"/>
                </a:srgbClr>
              </a:gs>
              <a:gs pos="3333">
                <a:srgbClr val="FFFF00"/>
              </a:gs>
              <a:gs pos="15000">
                <a:srgbClr val="FFC000"/>
              </a:gs>
              <a:gs pos="72000">
                <a:srgbClr val="341902">
                  <a:lumMod val="19000"/>
                </a:srgbClr>
              </a:gs>
              <a:gs pos="58000">
                <a:schemeClr val="accent6">
                  <a:lumMod val="8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26 Rectángulo"/>
          <p:cNvSpPr/>
          <p:nvPr/>
        </p:nvSpPr>
        <p:spPr>
          <a:xfrm flipH="1">
            <a:off x="-13911" y="19836"/>
            <a:ext cx="4611921" cy="3422550"/>
          </a:xfrm>
          <a:prstGeom prst="rect">
            <a:avLst/>
          </a:prstGeom>
          <a:gradFill>
            <a:gsLst>
              <a:gs pos="36000">
                <a:srgbClr val="AF0000">
                  <a:lumMod val="67000"/>
                </a:srgbClr>
              </a:gs>
              <a:gs pos="3333">
                <a:srgbClr val="FFFF00"/>
              </a:gs>
              <a:gs pos="15000">
                <a:srgbClr val="FFC000"/>
              </a:gs>
              <a:gs pos="72000">
                <a:srgbClr val="341902">
                  <a:lumMod val="19000"/>
                </a:srgbClr>
              </a:gs>
              <a:gs pos="58000">
                <a:schemeClr val="accent6">
                  <a:lumMod val="8000"/>
                </a:schemeClr>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26 Rectángulo"/>
          <p:cNvSpPr/>
          <p:nvPr/>
        </p:nvSpPr>
        <p:spPr>
          <a:xfrm>
            <a:off x="4598010" y="-1560"/>
            <a:ext cx="4578955" cy="3422550"/>
          </a:xfrm>
          <a:prstGeom prst="rect">
            <a:avLst/>
          </a:prstGeom>
          <a:gradFill flip="none" rotWithShape="1">
            <a:gsLst>
              <a:gs pos="36000">
                <a:srgbClr val="AF0000">
                  <a:lumMod val="67000"/>
                </a:srgbClr>
              </a:gs>
              <a:gs pos="3333">
                <a:srgbClr val="FFFF00"/>
              </a:gs>
              <a:gs pos="15000">
                <a:srgbClr val="FFC000"/>
              </a:gs>
              <a:gs pos="72000">
                <a:srgbClr val="341902">
                  <a:lumMod val="19000"/>
                </a:srgbClr>
              </a:gs>
              <a:gs pos="58000">
                <a:schemeClr val="accent6">
                  <a:lumMod val="8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8" name="17 Imagen" descr="Diapositiva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8175" y="384362"/>
            <a:ext cx="9210816" cy="6073255"/>
          </a:xfrm>
          <a:prstGeom prst="rect">
            <a:avLst/>
          </a:prstGeom>
          <a:noFill/>
          <a:ln>
            <a:noFill/>
          </a:ln>
        </p:spPr>
      </p:pic>
      <p:sp>
        <p:nvSpPr>
          <p:cNvPr id="6" name="Forma libre 11"/>
          <p:cNvSpPr/>
          <p:nvPr/>
        </p:nvSpPr>
        <p:spPr>
          <a:xfrm rot="5400000">
            <a:off x="-2717084" y="2710628"/>
            <a:ext cx="6935834" cy="144964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34000">
                <a:srgbClr val="AF0000">
                  <a:lumMod val="86000"/>
                </a:srgbClr>
              </a:gs>
              <a:gs pos="3333">
                <a:srgbClr val="FFFF00"/>
              </a:gs>
              <a:gs pos="12000">
                <a:srgbClr val="FFC000"/>
              </a:gs>
              <a:gs pos="86000">
                <a:srgbClr val="341902">
                  <a:lumMod val="74000"/>
                  <a:lumOff val="26000"/>
                </a:srgbClr>
              </a:gs>
              <a:gs pos="58000">
                <a:srgbClr val="CCFF33"/>
              </a:gs>
            </a:gsLst>
            <a:lin ang="16200000" scaled="1"/>
          </a:gradFill>
          <a:ln w="12700">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16200000" flipH="1">
            <a:off x="4917515" y="2672994"/>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rot="10800000">
            <a:off x="-88634" y="492921"/>
            <a:ext cx="9191153" cy="149591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prstMaterial="metal">
            <a:bevelT w="177800" h="120650"/>
            <a:bevelB w="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1"/>
          <p:cNvSpPr/>
          <p:nvPr/>
        </p:nvSpPr>
        <p:spPr>
          <a:xfrm>
            <a:off x="-88635" y="4653136"/>
            <a:ext cx="9191153" cy="144015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34000">
                <a:srgbClr val="AF0000">
                  <a:lumMod val="86000"/>
                </a:srgbClr>
              </a:gs>
              <a:gs pos="3333">
                <a:srgbClr val="FFFF00"/>
              </a:gs>
              <a:gs pos="12000">
                <a:srgbClr val="FFC000"/>
              </a:gs>
              <a:gs pos="86000">
                <a:srgbClr val="341902">
                  <a:lumMod val="74000"/>
                  <a:lumOff val="26000"/>
                </a:srgbClr>
              </a:gs>
              <a:gs pos="58000">
                <a:srgbClr val="CCFF33"/>
              </a:gs>
            </a:gsLst>
            <a:lin ang="16200000" scaled="1"/>
            <a:tileRect/>
          </a:gradFill>
          <a:ln w="12700">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35370" y="0"/>
            <a:ext cx="919328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6000">
                <a:srgbClr val="391B03"/>
              </a:gs>
              <a:gs pos="34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88637" y="5717004"/>
            <a:ext cx="926560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6000">
                <a:srgbClr val="391B03"/>
              </a:gs>
              <a:gs pos="34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80363" y="-1560"/>
            <a:ext cx="9249053" cy="7051420"/>
          </a:xfrm>
          <a:prstGeom prst="rect">
            <a:avLst/>
          </a:prstGeom>
          <a:gradFill>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07728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4000" fill="hold"/>
                                        <p:tgtEl>
                                          <p:spTgt spid="8"/>
                                        </p:tgtEl>
                                        <p:attrNameLst>
                                          <p:attrName>ppt_x</p:attrName>
                                        </p:attrNameLst>
                                      </p:cBhvr>
                                      <p:tavLst>
                                        <p:tav tm="0">
                                          <p:val>
                                            <p:strVal val="#ppt_x"/>
                                          </p:val>
                                        </p:tav>
                                        <p:tav tm="100000">
                                          <p:val>
                                            <p:strVal val="#ppt_x"/>
                                          </p:val>
                                        </p:tav>
                                      </p:tavLst>
                                    </p:anim>
                                    <p:anim calcmode="lin" valueType="num">
                                      <p:cBhvr additive="base">
                                        <p:cTn id="11" dur="4000" fill="hold"/>
                                        <p:tgtEl>
                                          <p:spTgt spid="8"/>
                                        </p:tgtEl>
                                        <p:attrNameLst>
                                          <p:attrName>ppt_y</p:attrName>
                                        </p:attrNameLst>
                                      </p:cBhvr>
                                      <p:tavLst>
                                        <p:tav tm="0">
                                          <p:val>
                                            <p:strVal val="0-#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2" presetClass="exit" presetSubtype="4" fill="hold" grpId="2" nodeType="withEffect">
                                  <p:stCondLst>
                                    <p:cond delay="0"/>
                                  </p:stCondLst>
                                  <p:childTnLst>
                                    <p:anim calcmode="lin" valueType="num">
                                      <p:cBhvr additive="base">
                                        <p:cTn id="17" dur="4000"/>
                                        <p:tgtEl>
                                          <p:spTgt spid="8"/>
                                        </p:tgtEl>
                                        <p:attrNameLst>
                                          <p:attrName>ppt_x</p:attrName>
                                        </p:attrNameLst>
                                      </p:cBhvr>
                                      <p:tavLst>
                                        <p:tav tm="0">
                                          <p:val>
                                            <p:strVal val="ppt_x"/>
                                          </p:val>
                                        </p:tav>
                                        <p:tav tm="100000">
                                          <p:val>
                                            <p:strVal val="ppt_x"/>
                                          </p:val>
                                        </p:tav>
                                      </p:tavLst>
                                    </p:anim>
                                    <p:anim calcmode="lin" valueType="num">
                                      <p:cBhvr additive="base">
                                        <p:cTn id="18" dur="4000"/>
                                        <p:tgtEl>
                                          <p:spTgt spid="8"/>
                                        </p:tgtEl>
                                        <p:attrNameLst>
                                          <p:attrName>ppt_y</p:attrName>
                                        </p:attrNameLst>
                                      </p:cBhvr>
                                      <p:tavLst>
                                        <p:tav tm="0">
                                          <p:val>
                                            <p:strVal val="ppt_y"/>
                                          </p:val>
                                        </p:tav>
                                        <p:tav tm="100000">
                                          <p:val>
                                            <p:strVal val="1+ppt_h/2"/>
                                          </p:val>
                                        </p:tav>
                                      </p:tavLst>
                                    </p:anim>
                                    <p:set>
                                      <p:cBhvr>
                                        <p:cTn id="19" dur="1" fill="hold">
                                          <p:stCondLst>
                                            <p:cond delay="3999"/>
                                          </p:stCondLst>
                                        </p:cTn>
                                        <p:tgtEl>
                                          <p:spTgt spid="8"/>
                                        </p:tgtEl>
                                        <p:attrNameLst>
                                          <p:attrName>style.visibility</p:attrName>
                                        </p:attrNameLst>
                                      </p:cBhvr>
                                      <p:to>
                                        <p:strVal val="hidden"/>
                                      </p:to>
                                    </p:set>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4000" fill="hold"/>
                                        <p:tgtEl>
                                          <p:spTgt spid="10"/>
                                        </p:tgtEl>
                                        <p:attrNameLst>
                                          <p:attrName>ppt_x</p:attrName>
                                        </p:attrNameLst>
                                      </p:cBhvr>
                                      <p:tavLst>
                                        <p:tav tm="0">
                                          <p:val>
                                            <p:strVal val="#ppt_x"/>
                                          </p:val>
                                        </p:tav>
                                        <p:tav tm="100000">
                                          <p:val>
                                            <p:strVal val="#ppt_x"/>
                                          </p:val>
                                        </p:tav>
                                      </p:tavLst>
                                    </p:anim>
                                    <p:anim calcmode="lin" valueType="num">
                                      <p:cBhvr additive="base">
                                        <p:cTn id="23" dur="4000" fill="hold"/>
                                        <p:tgtEl>
                                          <p:spTgt spid="10"/>
                                        </p:tgtEl>
                                        <p:attrNameLst>
                                          <p:attrName>ppt_y</p:attrName>
                                        </p:attrNameLst>
                                      </p:cBhvr>
                                      <p:tavLst>
                                        <p:tav tm="0">
                                          <p:val>
                                            <p:strVal val="1+#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4000" fill="hold"/>
                                        <p:tgtEl>
                                          <p:spTgt spid="10"/>
                                        </p:tgtEl>
                                        <p:attrNameLst>
                                          <p:attrName>ppt_w</p:attrName>
                                        </p:attrNameLst>
                                      </p:cBhvr>
                                      <p:tavLst>
                                        <p:tav tm="0">
                                          <p:val>
                                            <p:strVal val="#ppt_w"/>
                                          </p:val>
                                        </p:tav>
                                        <p:tav tm="100000">
                                          <p:val>
                                            <p:strVal val="#ppt_w"/>
                                          </p:val>
                                        </p:tav>
                                      </p:tavLst>
                                    </p:anim>
                                    <p:anim calcmode="lin" valueType="num">
                                      <p:cBhvr>
                                        <p:cTn id="27" dur="4000" fill="hold"/>
                                        <p:tgtEl>
                                          <p:spTgt spid="10"/>
                                        </p:tgtEl>
                                        <p:attrNameLst>
                                          <p:attrName>ppt_h</p:attrName>
                                        </p:attrNameLst>
                                      </p:cBhvr>
                                      <p:tavLst>
                                        <p:tav tm="0" fmla="#ppt_h*sin(2.5*pi*$)">
                                          <p:val>
                                            <p:fltVal val="0"/>
                                          </p:val>
                                        </p:tav>
                                        <p:tav tm="100000">
                                          <p:val>
                                            <p:fltVal val="1"/>
                                          </p:val>
                                        </p:tav>
                                      </p:tavLst>
                                    </p:anim>
                                  </p:childTnLst>
                                </p:cTn>
                              </p:par>
                              <p:par>
                                <p:cTn id="28" presetID="2" presetClass="exit" presetSubtype="1" fill="hold" grpId="2" nodeType="withEffect">
                                  <p:stCondLst>
                                    <p:cond delay="0"/>
                                  </p:stCondLst>
                                  <p:childTnLst>
                                    <p:anim calcmode="lin" valueType="num">
                                      <p:cBhvr additive="base">
                                        <p:cTn id="29" dur="4000"/>
                                        <p:tgtEl>
                                          <p:spTgt spid="10"/>
                                        </p:tgtEl>
                                        <p:attrNameLst>
                                          <p:attrName>ppt_x</p:attrName>
                                        </p:attrNameLst>
                                      </p:cBhvr>
                                      <p:tavLst>
                                        <p:tav tm="0">
                                          <p:val>
                                            <p:strVal val="ppt_x"/>
                                          </p:val>
                                        </p:tav>
                                        <p:tav tm="100000">
                                          <p:val>
                                            <p:strVal val="ppt_x"/>
                                          </p:val>
                                        </p:tav>
                                      </p:tavLst>
                                    </p:anim>
                                    <p:anim calcmode="lin" valueType="num">
                                      <p:cBhvr additive="base">
                                        <p:cTn id="30" dur="4000"/>
                                        <p:tgtEl>
                                          <p:spTgt spid="10"/>
                                        </p:tgtEl>
                                        <p:attrNameLst>
                                          <p:attrName>ppt_y</p:attrName>
                                        </p:attrNameLst>
                                      </p:cBhvr>
                                      <p:tavLst>
                                        <p:tav tm="0">
                                          <p:val>
                                            <p:strVal val="ppt_y"/>
                                          </p:val>
                                        </p:tav>
                                        <p:tav tm="100000">
                                          <p:val>
                                            <p:strVal val="0-ppt_h/2"/>
                                          </p:val>
                                        </p:tav>
                                      </p:tavLst>
                                    </p:anim>
                                    <p:set>
                                      <p:cBhvr>
                                        <p:cTn id="31" dur="1" fill="hold">
                                          <p:stCondLst>
                                            <p:cond delay="3999"/>
                                          </p:stCondLst>
                                        </p:cTn>
                                        <p:tgtEl>
                                          <p:spTgt spid="10"/>
                                        </p:tgtEl>
                                        <p:attrNameLst>
                                          <p:attrName>style.visibility</p:attrName>
                                        </p:attrNameLst>
                                      </p:cBhvr>
                                      <p:to>
                                        <p:strVal val="hidden"/>
                                      </p:to>
                                    </p:set>
                                  </p:childTnLst>
                                </p:cTn>
                              </p:par>
                              <p:par>
                                <p:cTn id="32" presetID="2" presetClass="entr" presetSubtype="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4000" fill="hold"/>
                                        <p:tgtEl>
                                          <p:spTgt spid="7"/>
                                        </p:tgtEl>
                                        <p:attrNameLst>
                                          <p:attrName>ppt_x</p:attrName>
                                        </p:attrNameLst>
                                      </p:cBhvr>
                                      <p:tavLst>
                                        <p:tav tm="0">
                                          <p:val>
                                            <p:strVal val="1+#ppt_w/2"/>
                                          </p:val>
                                        </p:tav>
                                        <p:tav tm="100000">
                                          <p:val>
                                            <p:strVal val="#ppt_x"/>
                                          </p:val>
                                        </p:tav>
                                      </p:tavLst>
                                    </p:anim>
                                    <p:anim calcmode="lin" valueType="num">
                                      <p:cBhvr additive="base">
                                        <p:cTn id="35" dur="40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4000" fill="hold"/>
                                        <p:tgtEl>
                                          <p:spTgt spid="7"/>
                                        </p:tgtEl>
                                        <p:attrNameLst>
                                          <p:attrName>ppt_w</p:attrName>
                                        </p:attrNameLst>
                                      </p:cBhvr>
                                      <p:tavLst>
                                        <p:tav tm="0" fmla="#ppt_w*sin(2.5*pi*$)">
                                          <p:val>
                                            <p:fltVal val="0"/>
                                          </p:val>
                                        </p:tav>
                                        <p:tav tm="100000">
                                          <p:val>
                                            <p:fltVal val="1"/>
                                          </p:val>
                                        </p:tav>
                                      </p:tavLst>
                                    </p:anim>
                                    <p:anim calcmode="lin" valueType="num">
                                      <p:cBhvr>
                                        <p:cTn id="39" dur="40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grpId="2"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0-ppt_w/2"/>
                                          </p:val>
                                        </p:tav>
                                      </p:tavLst>
                                    </p:anim>
                                    <p:anim calcmode="lin" valueType="num">
                                      <p:cBhvr additive="base">
                                        <p:cTn id="42" dur="4000"/>
                                        <p:tgtEl>
                                          <p:spTgt spid="7"/>
                                        </p:tgtEl>
                                        <p:attrNameLst>
                                          <p:attrName>ppt_y</p:attrName>
                                        </p:attrNameLst>
                                      </p:cBhvr>
                                      <p:tavLst>
                                        <p:tav tm="0">
                                          <p:val>
                                            <p:strVal val="ppt_y"/>
                                          </p:val>
                                        </p:tav>
                                        <p:tav tm="100000">
                                          <p:val>
                                            <p:strVal val="ppt_y"/>
                                          </p:val>
                                        </p:tav>
                                      </p:tavLst>
                                    </p:anim>
                                    <p:set>
                                      <p:cBhvr>
                                        <p:cTn id="43" dur="1" fill="hold">
                                          <p:stCondLst>
                                            <p:cond delay="3999"/>
                                          </p:stCondLst>
                                        </p:cTn>
                                        <p:tgtEl>
                                          <p:spTgt spid="7"/>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4000" fill="hold"/>
                                        <p:tgtEl>
                                          <p:spTgt spid="6"/>
                                        </p:tgtEl>
                                        <p:attrNameLst>
                                          <p:attrName>ppt_x</p:attrName>
                                        </p:attrNameLst>
                                      </p:cBhvr>
                                      <p:tavLst>
                                        <p:tav tm="0">
                                          <p:val>
                                            <p:strVal val="0-#ppt_w/2"/>
                                          </p:val>
                                        </p:tav>
                                        <p:tav tm="100000">
                                          <p:val>
                                            <p:strVal val="#ppt_x"/>
                                          </p:val>
                                        </p:tav>
                                      </p:tavLst>
                                    </p:anim>
                                    <p:anim calcmode="lin" valueType="num">
                                      <p:cBhvr additive="base">
                                        <p:cTn id="47" dur="4000" fill="hold"/>
                                        <p:tgtEl>
                                          <p:spTgt spid="6"/>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000" fill="hold"/>
                                        <p:tgtEl>
                                          <p:spTgt spid="6"/>
                                        </p:tgtEl>
                                        <p:attrNameLst>
                                          <p:attrName>ppt_w</p:attrName>
                                        </p:attrNameLst>
                                      </p:cBhvr>
                                      <p:tavLst>
                                        <p:tav tm="0" fmla="#ppt_w*sin(2.5*pi*$)">
                                          <p:val>
                                            <p:fltVal val="0"/>
                                          </p:val>
                                        </p:tav>
                                        <p:tav tm="100000">
                                          <p:val>
                                            <p:fltVal val="1"/>
                                          </p:val>
                                        </p:tav>
                                      </p:tavLst>
                                    </p:anim>
                                    <p:anim calcmode="lin" valueType="num">
                                      <p:cBhvr>
                                        <p:cTn id="51" dur="4000" fill="hold"/>
                                        <p:tgtEl>
                                          <p:spTgt spid="6"/>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000"/>
                                        <p:tgtEl>
                                          <p:spTgt spid="6"/>
                                        </p:tgtEl>
                                        <p:attrNameLst>
                                          <p:attrName>ppt_x</p:attrName>
                                        </p:attrNameLst>
                                      </p:cBhvr>
                                      <p:tavLst>
                                        <p:tav tm="0">
                                          <p:val>
                                            <p:strVal val="ppt_x"/>
                                          </p:val>
                                        </p:tav>
                                        <p:tav tm="100000">
                                          <p:val>
                                            <p:strVal val="1+ppt_w/2"/>
                                          </p:val>
                                        </p:tav>
                                      </p:tavLst>
                                    </p:anim>
                                    <p:anim calcmode="lin" valueType="num">
                                      <p:cBhvr additive="base">
                                        <p:cTn id="54" dur="4000"/>
                                        <p:tgtEl>
                                          <p:spTgt spid="6"/>
                                        </p:tgtEl>
                                        <p:attrNameLst>
                                          <p:attrName>ppt_y</p:attrName>
                                        </p:attrNameLst>
                                      </p:cBhvr>
                                      <p:tavLst>
                                        <p:tav tm="0">
                                          <p:val>
                                            <p:strVal val="ppt_y"/>
                                          </p:val>
                                        </p:tav>
                                        <p:tav tm="100000">
                                          <p:val>
                                            <p:strVal val="ppt_y"/>
                                          </p:val>
                                        </p:tav>
                                      </p:tavLst>
                                    </p:anim>
                                    <p:set>
                                      <p:cBhvr>
                                        <p:cTn id="55" dur="1" fill="hold">
                                          <p:stCondLst>
                                            <p:cond delay="3999"/>
                                          </p:stCondLst>
                                        </p:cTn>
                                        <p:tgtEl>
                                          <p:spTgt spid="6"/>
                                        </p:tgtEl>
                                        <p:attrNameLst>
                                          <p:attrName>style.visibility</p:attrName>
                                        </p:attrNameLst>
                                      </p:cBhvr>
                                      <p:to>
                                        <p:strVal val="hidden"/>
                                      </p:to>
                                    </p:set>
                                  </p:childTnLst>
                                </p:cTn>
                              </p:par>
                              <p:par>
                                <p:cTn id="56" presetID="8" presetClass="entr" presetSubtype="32" fill="hold" nodeType="withEffect">
                                  <p:stCondLst>
                                    <p:cond delay="750"/>
                                  </p:stCondLst>
                                  <p:childTnLst>
                                    <p:set>
                                      <p:cBhvr>
                                        <p:cTn id="57" dur="1" fill="hold">
                                          <p:stCondLst>
                                            <p:cond delay="0"/>
                                          </p:stCondLst>
                                        </p:cTn>
                                        <p:tgtEl>
                                          <p:spTgt spid="18"/>
                                        </p:tgtEl>
                                        <p:attrNameLst>
                                          <p:attrName>style.visibility</p:attrName>
                                        </p:attrNameLst>
                                      </p:cBhvr>
                                      <p:to>
                                        <p:strVal val="visible"/>
                                      </p:to>
                                    </p:set>
                                    <p:animEffect transition="in" filter="diamond(out)">
                                      <p:cBhvr>
                                        <p:cTn id="58" dur="3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10" grpId="0" animBg="1"/>
      <p:bldP spid="10" grpId="1" animBg="1"/>
      <p:bldP spid="10" grpId="2"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4639"/>
            <a:ext cx="9106088" cy="6873066"/>
          </a:xfrm>
          <a:prstGeom prst="rect">
            <a:avLst/>
          </a:prstGeom>
          <a:gradFill flip="none" rotWithShape="1">
            <a:gsLst>
              <a:gs pos="30000">
                <a:srgbClr val="002060">
                  <a:lumMod val="77000"/>
                </a:srgbClr>
              </a:gs>
              <a:gs pos="60000">
                <a:srgbClr val="002060">
                  <a:lumMod val="12000"/>
                </a:srgbClr>
              </a:gs>
              <a:gs pos="100000">
                <a:srgbClr val="003296"/>
              </a:gs>
              <a:gs pos="0">
                <a:srgbClr val="002060">
                  <a:lumMod val="84000"/>
                  <a:lumOff val="16000"/>
                </a:srgbClr>
              </a:gs>
              <a:gs pos="44000">
                <a:srgbClr val="002060">
                  <a:lumMod val="20000"/>
                </a:srgbClr>
              </a:gs>
              <a:gs pos="78000">
                <a:srgbClr val="00206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6679" y="430916"/>
            <a:ext cx="9177358" cy="6001956"/>
          </a:xfrm>
          <a:prstGeom prst="rect">
            <a:avLst/>
          </a:prstGeom>
          <a:noFill/>
          <a:ln>
            <a:noFill/>
          </a:ln>
        </p:spPr>
      </p:pic>
      <p:pic>
        <p:nvPicPr>
          <p:cNvPr id="1026"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a:off x="5815013" y="480732"/>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a:off x="5813557" y="1551605"/>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a:off x="5777101" y="2818054"/>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a:off x="5781770" y="4077072"/>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email">
            <a:extLst>
              <a:ext uri="{BEBA8EAE-BF5A-486C-A8C5-ECC9F3942E4B}">
                <a14:imgProps xmlns:a14="http://schemas.microsoft.com/office/drawing/2010/main">
                  <a14:imgLayer r:embed="rId6">
                    <a14:imgEffect>
                      <a14:brightnessContrast bright="8000" contrast="14000"/>
                    </a14:imgEffect>
                  </a14:imgLayer>
                </a14:imgProps>
              </a:ext>
              <a:ext uri="{28A0092B-C50C-407E-A947-70E740481C1C}">
                <a14:useLocalDpi xmlns:a14="http://schemas.microsoft.com/office/drawing/2010/main"/>
              </a:ext>
            </a:extLst>
          </a:blip>
          <a:srcRect/>
          <a:stretch>
            <a:fillRect/>
          </a:stretch>
        </p:blipFill>
        <p:spPr bwMode="auto">
          <a:xfrm flipH="1">
            <a:off x="-90851" y="586850"/>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flipH="1">
            <a:off x="-90850" y="1681210"/>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flipH="1">
            <a:off x="-109971" y="2924944"/>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p:blipFill>
        <p:spPr bwMode="auto">
          <a:xfrm flipH="1">
            <a:off x="0" y="4241426"/>
            <a:ext cx="3328987"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0" y="0"/>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0" y="5717007"/>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9454" y="11781"/>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0143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4500" fill="hold"/>
                                        <p:tgtEl>
                                          <p:spTgt spid="1026"/>
                                        </p:tgtEl>
                                        <p:attrNameLst>
                                          <p:attrName>ppt_x</p:attrName>
                                        </p:attrNameLst>
                                      </p:cBhvr>
                                      <p:tavLst>
                                        <p:tav tm="0">
                                          <p:val>
                                            <p:strVal val="0-#ppt_w/2"/>
                                          </p:val>
                                        </p:tav>
                                        <p:tav tm="100000">
                                          <p:val>
                                            <p:strVal val="#ppt_x"/>
                                          </p:val>
                                        </p:tav>
                                      </p:tavLst>
                                    </p:anim>
                                    <p:anim calcmode="lin" valueType="num">
                                      <p:cBhvr additive="base">
                                        <p:cTn id="11" dur="4500" fill="hold"/>
                                        <p:tgtEl>
                                          <p:spTgt spid="1026"/>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500" fill="hold"/>
                                        <p:tgtEl>
                                          <p:spTgt spid="1026"/>
                                        </p:tgtEl>
                                        <p:attrNameLst>
                                          <p:attrName>ppt_w</p:attrName>
                                        </p:attrNameLst>
                                      </p:cBhvr>
                                      <p:tavLst>
                                        <p:tav tm="0">
                                          <p:val>
                                            <p:strVal val="#ppt_w"/>
                                          </p:val>
                                        </p:tav>
                                        <p:tav tm="100000">
                                          <p:val>
                                            <p:strVal val="#ppt_w"/>
                                          </p:val>
                                        </p:tav>
                                      </p:tavLst>
                                    </p:anim>
                                    <p:anim calcmode="lin" valueType="num">
                                      <p:cBhvr>
                                        <p:cTn id="15" dur="4500" fill="hold"/>
                                        <p:tgtEl>
                                          <p:spTgt spid="102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026"/>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4500"/>
                                        <p:tgtEl>
                                          <p:spTgt spid="1026"/>
                                        </p:tgtEl>
                                        <p:attrNameLst>
                                          <p:attrName>ppt_x</p:attrName>
                                        </p:attrNameLst>
                                      </p:cBhvr>
                                      <p:tavLst>
                                        <p:tav tm="0">
                                          <p:val>
                                            <p:strVal val="ppt_x"/>
                                          </p:val>
                                        </p:tav>
                                        <p:tav tm="100000">
                                          <p:val>
                                            <p:strVal val="0-ppt_w/2"/>
                                          </p:val>
                                        </p:tav>
                                      </p:tavLst>
                                    </p:anim>
                                    <p:anim calcmode="lin" valueType="num">
                                      <p:cBhvr additive="base">
                                        <p:cTn id="20" dur="4500"/>
                                        <p:tgtEl>
                                          <p:spTgt spid="1026"/>
                                        </p:tgtEl>
                                        <p:attrNameLst>
                                          <p:attrName>ppt_y</p:attrName>
                                        </p:attrNameLst>
                                      </p:cBhvr>
                                      <p:tavLst>
                                        <p:tav tm="0">
                                          <p:val>
                                            <p:strVal val="ppt_y"/>
                                          </p:val>
                                        </p:tav>
                                        <p:tav tm="100000">
                                          <p:val>
                                            <p:strVal val="ppt_y"/>
                                          </p:val>
                                        </p:tav>
                                      </p:tavLst>
                                    </p:anim>
                                    <p:set>
                                      <p:cBhvr>
                                        <p:cTn id="21" dur="1" fill="hold">
                                          <p:stCondLst>
                                            <p:cond delay="4499"/>
                                          </p:stCondLst>
                                        </p:cTn>
                                        <p:tgtEl>
                                          <p:spTgt spid="1026"/>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0-#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0-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0-#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0-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8"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0-#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8" fill="hold"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0-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1+#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1+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1+#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1+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1+#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2" fill="hold"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1+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2" fill="hold"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1+#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2" fill="hold"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1+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23" presetClass="entr" presetSubtype="272" fill="hold" nodeType="withEffect">
                                  <p:stCondLst>
                                    <p:cond delay="1000"/>
                                  </p:stCondLst>
                                  <p:childTnLst>
                                    <p:set>
                                      <p:cBhvr>
                                        <p:cTn id="121" dur="1" fill="hold">
                                          <p:stCondLst>
                                            <p:cond delay="0"/>
                                          </p:stCondLst>
                                        </p:cTn>
                                        <p:tgtEl>
                                          <p:spTgt spid="10"/>
                                        </p:tgtEl>
                                        <p:attrNameLst>
                                          <p:attrName>style.visibility</p:attrName>
                                        </p:attrNameLst>
                                      </p:cBhvr>
                                      <p:to>
                                        <p:strVal val="visible"/>
                                      </p:to>
                                    </p:set>
                                    <p:anim calcmode="lin" valueType="num">
                                      <p:cBhvr>
                                        <p:cTn id="122" dur="3000" fill="hold"/>
                                        <p:tgtEl>
                                          <p:spTgt spid="10"/>
                                        </p:tgtEl>
                                        <p:attrNameLst>
                                          <p:attrName>ppt_w</p:attrName>
                                        </p:attrNameLst>
                                      </p:cBhvr>
                                      <p:tavLst>
                                        <p:tav tm="0">
                                          <p:val>
                                            <p:strVal val="2/3*#ppt_w"/>
                                          </p:val>
                                        </p:tav>
                                        <p:tav tm="100000">
                                          <p:val>
                                            <p:strVal val="#ppt_w"/>
                                          </p:val>
                                        </p:tav>
                                      </p:tavLst>
                                    </p:anim>
                                    <p:anim calcmode="lin" valueType="num">
                                      <p:cBhvr>
                                        <p:cTn id="123" dur="3000" fill="hold"/>
                                        <p:tgtEl>
                                          <p:spTgt spid="10"/>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000"/>
                                  </p:stCondLst>
                                  <p:childTnLst>
                                    <p:set>
                                      <p:cBhvr>
                                        <p:cTn id="125" dur="1" fill="hold">
                                          <p:stCondLst>
                                            <p:cond delay="0"/>
                                          </p:stCondLst>
                                        </p:cTn>
                                        <p:tgtEl>
                                          <p:spTgt spid="10"/>
                                        </p:tgtEl>
                                        <p:attrNameLst>
                                          <p:attrName>style.visibility</p:attrName>
                                        </p:attrNameLst>
                                      </p:cBhvr>
                                      <p:to>
                                        <p:strVal val="visible"/>
                                      </p:to>
                                    </p:set>
                                    <p:animEffect transition="in" filter="barn(outVertical)">
                                      <p:cBhvr>
                                        <p:cTn id="126"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27584" y="260648"/>
            <a:ext cx="5832648" cy="553997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La </a:t>
            </a:r>
            <a:r>
              <a:rPr lang="es-ES" dirty="0">
                <a:solidFill>
                  <a:schemeClr val="bg1"/>
                </a:solidFill>
                <a:latin typeface="Hobo Std" pitchFamily="34" charset="0"/>
              </a:rPr>
              <a:t>cerveza en la salud</a:t>
            </a:r>
          </a:p>
          <a:p>
            <a:pPr algn="ctr"/>
            <a:endParaRPr lang="es-ES" dirty="0">
              <a:solidFill>
                <a:schemeClr val="bg1"/>
              </a:solidFill>
              <a:latin typeface="Hobo Std" pitchFamily="34" charset="0"/>
            </a:endParaRPr>
          </a:p>
          <a:p>
            <a:pPr algn="ctr"/>
            <a:r>
              <a:rPr lang="es-ES" dirty="0">
                <a:solidFill>
                  <a:schemeClr val="bg1"/>
                </a:solidFill>
                <a:latin typeface="Hobo Std" pitchFamily="34" charset="0"/>
              </a:rPr>
              <a:t>Tras una década de intensa investigación del </a:t>
            </a:r>
            <a:endParaRPr lang="es-ES" dirty="0" smtClean="0">
              <a:solidFill>
                <a:schemeClr val="bg1"/>
              </a:solidFill>
              <a:latin typeface="Hobo Std" pitchFamily="34" charset="0"/>
            </a:endParaRPr>
          </a:p>
          <a:p>
            <a:pPr algn="ctr"/>
            <a:r>
              <a:rPr lang="es-ES" dirty="0" smtClean="0">
                <a:solidFill>
                  <a:schemeClr val="bg1"/>
                </a:solidFill>
                <a:latin typeface="Hobo Std" pitchFamily="34" charset="0"/>
              </a:rPr>
              <a:t>efecto </a:t>
            </a:r>
            <a:r>
              <a:rPr lang="es-ES" dirty="0">
                <a:solidFill>
                  <a:schemeClr val="bg1"/>
                </a:solidFill>
                <a:latin typeface="Hobo Std" pitchFamily="34" charset="0"/>
              </a:rPr>
              <a:t>de la cerveza en la salud ha quedado demostrado: su consumo habitual y moderado resulta saludable, al igual que el vino y el cava, mientras que su exceso es diametralmente opuesto.</a:t>
            </a:r>
          </a:p>
          <a:p>
            <a:pPr algn="ctr"/>
            <a:endParaRPr lang="es-ES" dirty="0">
              <a:solidFill>
                <a:schemeClr val="bg1"/>
              </a:solidFill>
              <a:latin typeface="Hobo Std" pitchFamily="34" charset="0"/>
            </a:endParaRPr>
          </a:p>
          <a:p>
            <a:pPr algn="ctr"/>
            <a:r>
              <a:rPr lang="es-ES" dirty="0">
                <a:solidFill>
                  <a:schemeClr val="bg1"/>
                </a:solidFill>
                <a:latin typeface="Hobo Std" pitchFamily="34" charset="0"/>
              </a:rPr>
              <a:t>Hasta que se empezó a dar atención a la cerveza, era el vino el que gozaba de esa fama, pero la cerveza tiene los mismos resultados y debería dársele el mismo reconocimiento. El consumo moderado de ambas bebidas reduce entre un 30 y un 35% el riesgo de padecer infartos respecto a las personas que no consumen vino o cerveza. la clave está en el “consumo moderado”.</a:t>
            </a:r>
          </a:p>
          <a:p>
            <a:pPr algn="ctr"/>
            <a:endParaRPr lang="es-ES" dirty="0">
              <a:solidFill>
                <a:schemeClr val="bg1"/>
              </a:solidFill>
              <a:latin typeface="Hobo Std" pitchFamily="34" charset="0"/>
            </a:endParaRPr>
          </a:p>
        </p:txBody>
      </p:sp>
    </p:spTree>
    <p:extLst>
      <p:ext uri="{BB962C8B-B14F-4D97-AF65-F5344CB8AC3E}">
        <p14:creationId xmlns:p14="http://schemas.microsoft.com/office/powerpoint/2010/main" val="3902917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9694" y="18672"/>
            <a:ext cx="9126413" cy="6858000"/>
          </a:xfrm>
          <a:prstGeom prst="rect">
            <a:avLst/>
          </a:prstGeom>
          <a:gradFill flip="none" rotWithShape="1">
            <a:gsLst>
              <a:gs pos="60420">
                <a:srgbClr val="CCFF33"/>
              </a:gs>
              <a:gs pos="48000">
                <a:srgbClr val="00B050">
                  <a:lumMod val="14000"/>
                </a:srgbClr>
              </a:gs>
              <a:gs pos="78000">
                <a:srgbClr val="391B03">
                  <a:lumMod val="0"/>
                </a:srgbClr>
              </a:gs>
              <a:gs pos="2917">
                <a:srgbClr val="CCFF33"/>
              </a:gs>
              <a:gs pos="33744">
                <a:srgbClr val="009900"/>
              </a:gs>
              <a:gs pos="18000">
                <a:srgbClr val="66FF33">
                  <a:lumMod val="33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8"/>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9694" y="-5432"/>
            <a:ext cx="9144000" cy="6858000"/>
          </a:xfrm>
          <a:prstGeom prst="rect">
            <a:avLst/>
          </a:prstGeom>
          <a:noFill/>
          <a:ln>
            <a:noFill/>
          </a:ln>
        </p:spPr>
      </p:pic>
      <p:sp>
        <p:nvSpPr>
          <p:cNvPr id="3" name="2 Forma libre"/>
          <p:cNvSpPr/>
          <p:nvPr/>
        </p:nvSpPr>
        <p:spPr>
          <a:xfrm>
            <a:off x="0" y="0"/>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lumMod val="57000"/>
                </a:srgbClr>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4789" y="5717005"/>
            <a:ext cx="925252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lumMod val="63000"/>
                </a:srgbClr>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Forma libre 19"/>
          <p:cNvSpPr/>
          <p:nvPr/>
        </p:nvSpPr>
        <p:spPr>
          <a:xfrm rot="10800000">
            <a:off x="2923901" y="1880828"/>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a:gsLst>
              <a:gs pos="73000">
                <a:srgbClr val="92D050"/>
              </a:gs>
              <a:gs pos="9000">
                <a:srgbClr val="FFFF00"/>
              </a:gs>
              <a:gs pos="94000">
                <a:srgbClr val="00B050">
                  <a:lumMod val="40000"/>
                </a:srgbClr>
              </a:gs>
              <a:gs pos="41000">
                <a:schemeClr val="accent3">
                  <a:lumMod val="75000"/>
                </a:schemeClr>
              </a:gs>
            </a:gsLst>
            <a:path path="shap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0800000">
            <a:off x="2850626" y="1898302"/>
            <a:ext cx="3384165"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a:gsLst>
              <a:gs pos="73000">
                <a:srgbClr val="92D050"/>
              </a:gs>
              <a:gs pos="9000">
                <a:srgbClr val="FFFF00"/>
              </a:gs>
              <a:gs pos="94000">
                <a:srgbClr val="00B050">
                  <a:lumMod val="40000"/>
                </a:srgbClr>
              </a:gs>
              <a:gs pos="41000">
                <a:schemeClr val="accent3">
                  <a:lumMod val="75000"/>
                </a:schemeClr>
              </a:gs>
            </a:gsLst>
            <a:path path="shap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a:off x="-38080" y="-10049"/>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1121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28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mph" presetSubtype="0" fill="hold" grpId="1" nodeType="withEffect">
                                  <p:stCondLst>
                                    <p:cond delay="0"/>
                                  </p:stCondLst>
                                  <p:childTnLst>
                                    <p:animRot by="-21600000">
                                      <p:cBhvr>
                                        <p:cTn id="21" dur="3000" fill="hold"/>
                                        <p:tgtEl>
                                          <p:spTgt spid="6"/>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8)">
                                      <p:cBhvr>
                                        <p:cTn id="24" dur="3000"/>
                                        <p:tgtEl>
                                          <p:spTgt spid="7"/>
                                        </p:tgtEl>
                                      </p:cBhvr>
                                    </p:animEffect>
                                  </p:childTnLst>
                                </p:cTn>
                              </p:par>
                            </p:childTnLst>
                          </p:cTn>
                        </p:par>
                        <p:par>
                          <p:cTn id="25" fill="hold">
                            <p:stCondLst>
                              <p:cond delay="3000"/>
                            </p:stCondLst>
                            <p:childTnLst>
                              <p:par>
                                <p:cTn id="26" presetID="23" presetClass="exit" presetSubtype="272" fill="hold" grpId="2" nodeType="afterEffect">
                                  <p:stCondLst>
                                    <p:cond delay="0"/>
                                  </p:stCondLst>
                                  <p:childTnLst>
                                    <p:anim calcmode="lin" valueType="num">
                                      <p:cBhvr>
                                        <p:cTn id="27" dur="3000"/>
                                        <p:tgtEl>
                                          <p:spTgt spid="6"/>
                                        </p:tgtEl>
                                        <p:attrNameLst>
                                          <p:attrName>ppt_w</p:attrName>
                                        </p:attrNameLst>
                                      </p:cBhvr>
                                      <p:tavLst>
                                        <p:tav tm="0">
                                          <p:val>
                                            <p:strVal val="ppt_w"/>
                                          </p:val>
                                        </p:tav>
                                        <p:tav tm="100000">
                                          <p:val>
                                            <p:strVal val="4/3*ppt_w"/>
                                          </p:val>
                                        </p:tav>
                                      </p:tavLst>
                                    </p:anim>
                                    <p:anim calcmode="lin" valueType="num">
                                      <p:cBhvr>
                                        <p:cTn id="28" dur="3000"/>
                                        <p:tgtEl>
                                          <p:spTgt spid="6"/>
                                        </p:tgtEl>
                                        <p:attrNameLst>
                                          <p:attrName>ppt_h</p:attrName>
                                        </p:attrNameLst>
                                      </p:cBhvr>
                                      <p:tavLst>
                                        <p:tav tm="0">
                                          <p:val>
                                            <p:strVal val="ppt_h"/>
                                          </p:val>
                                        </p:tav>
                                        <p:tav tm="100000">
                                          <p:val>
                                            <p:strVal val="4/3*ppt_h"/>
                                          </p:val>
                                        </p:tav>
                                      </p:tavLst>
                                    </p:anim>
                                    <p:set>
                                      <p:cBhvr>
                                        <p:cTn id="29" dur="1" fill="hold">
                                          <p:stCondLst>
                                            <p:cond delay="2999"/>
                                          </p:stCondLst>
                                        </p:cTn>
                                        <p:tgtEl>
                                          <p:spTgt spid="6"/>
                                        </p:tgtEl>
                                        <p:attrNameLst>
                                          <p:attrName>style.visibility</p:attrName>
                                        </p:attrNameLst>
                                      </p:cBhvr>
                                      <p:to>
                                        <p:strVal val="hidden"/>
                                      </p:to>
                                    </p:set>
                                  </p:childTnLst>
                                </p:cTn>
                              </p:par>
                              <p:par>
                                <p:cTn id="30" presetID="8" presetClass="emph" presetSubtype="0" fill="hold" grpId="3" nodeType="withEffect">
                                  <p:stCondLst>
                                    <p:cond delay="0"/>
                                  </p:stCondLst>
                                  <p:childTnLst>
                                    <p:animRot by="21600000">
                                      <p:cBhvr>
                                        <p:cTn id="31" dur="3000" fill="hold"/>
                                        <p:tgtEl>
                                          <p:spTgt spid="6"/>
                                        </p:tgtEl>
                                        <p:attrNameLst>
                                          <p:attrName>r</p:attrName>
                                        </p:attrNameLst>
                                      </p:cBhvr>
                                    </p:animRot>
                                  </p:childTnLst>
                                </p:cTn>
                              </p:par>
                              <p:par>
                                <p:cTn id="32" presetID="23" presetClass="exit" presetSubtype="544" fill="hold" grpId="2" nodeType="withEffect">
                                  <p:stCondLst>
                                    <p:cond delay="0"/>
                                  </p:stCondLst>
                                  <p:childTnLst>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fltVal val="0"/>
                                          </p:val>
                                        </p:tav>
                                      </p:tavLst>
                                    </p:anim>
                                    <p:anim calcmode="lin" valueType="num">
                                      <p:cBhvr>
                                        <p:cTn id="35" dur="3000"/>
                                        <p:tgtEl>
                                          <p:spTgt spid="5"/>
                                        </p:tgtEl>
                                        <p:attrNameLst>
                                          <p:attrName>ppt_x</p:attrName>
                                        </p:attrNameLst>
                                      </p:cBhvr>
                                      <p:tavLst>
                                        <p:tav tm="0">
                                          <p:val>
                                            <p:strVal val="ppt_x"/>
                                          </p:val>
                                        </p:tav>
                                        <p:tav tm="100000">
                                          <p:val>
                                            <p:fltVal val="0.5"/>
                                          </p:val>
                                        </p:tav>
                                      </p:tavLst>
                                    </p:anim>
                                    <p:anim calcmode="lin" valueType="num">
                                      <p:cBhvr>
                                        <p:cTn id="36" dur="3000"/>
                                        <p:tgtEl>
                                          <p:spTgt spid="5"/>
                                        </p:tgtEl>
                                        <p:attrNameLst>
                                          <p:attrName>ppt_y</p:attrName>
                                        </p:attrNameLst>
                                      </p:cBhvr>
                                      <p:tavLst>
                                        <p:tav tm="0">
                                          <p:val>
                                            <p:strVal val="ppt_y"/>
                                          </p:val>
                                        </p:tav>
                                        <p:tav tm="100000">
                                          <p:val>
                                            <p:fltVal val="0.5"/>
                                          </p:val>
                                        </p:tav>
                                      </p:tavLst>
                                    </p:anim>
                                    <p:set>
                                      <p:cBhvr>
                                        <p:cTn id="37" dur="1" fill="hold">
                                          <p:stCondLst>
                                            <p:cond delay="2999"/>
                                          </p:stCondLst>
                                        </p:cTn>
                                        <p:tgtEl>
                                          <p:spTgt spid="5"/>
                                        </p:tgtEl>
                                        <p:attrNameLst>
                                          <p:attrName>style.visibility</p:attrName>
                                        </p:attrNameLst>
                                      </p:cBhvr>
                                      <p:to>
                                        <p:strVal val="hidden"/>
                                      </p:to>
                                    </p:set>
                                  </p:childTnLst>
                                </p:cTn>
                              </p:par>
                              <p:par>
                                <p:cTn id="38" presetID="8" presetClass="emph" presetSubtype="0" fill="hold" grpId="3" nodeType="withEffect">
                                  <p:stCondLst>
                                    <p:cond delay="0"/>
                                  </p:stCondLst>
                                  <p:childTnLst>
                                    <p:animRot by="21600000">
                                      <p:cBhvr>
                                        <p:cTn id="39" dur="3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strVal val="4/3*#ppt_w"/>
                                          </p:val>
                                        </p:tav>
                                        <p:tav tm="100000">
                                          <p:val>
                                            <p:strVal val="#ppt_w"/>
                                          </p:val>
                                        </p:tav>
                                      </p:tavLst>
                                    </p:anim>
                                    <p:anim calcmode="lin" valueType="num">
                                      <p:cBhvr>
                                        <p:cTn id="43" dur="3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3000"/>
                                        <p:tgtEl>
                                          <p:spTgt spid="2"/>
                                        </p:tgtEl>
                                      </p:cBhvr>
                                    </p:animEffect>
                                  </p:childTnLst>
                                </p:cTn>
                              </p:par>
                              <p:par>
                                <p:cTn id="47" presetID="23" presetClass="exit" presetSubtype="16" fill="hold" grpId="0" nodeType="withEffect">
                                  <p:stCondLst>
                                    <p:cond delay="0"/>
                                  </p:stCondLst>
                                  <p:childTnLst>
                                    <p:anim calcmode="lin" valueType="num">
                                      <p:cBhvr>
                                        <p:cTn id="48" dur="3000"/>
                                        <p:tgtEl>
                                          <p:spTgt spid="7"/>
                                        </p:tgtEl>
                                        <p:attrNameLst>
                                          <p:attrName>ppt_w</p:attrName>
                                        </p:attrNameLst>
                                      </p:cBhvr>
                                      <p:tavLst>
                                        <p:tav tm="0">
                                          <p:val>
                                            <p:strVal val="ppt_w"/>
                                          </p:val>
                                        </p:tav>
                                        <p:tav tm="100000">
                                          <p:val>
                                            <p:strVal val="4*ppt_w"/>
                                          </p:val>
                                        </p:tav>
                                      </p:tavLst>
                                    </p:anim>
                                    <p:anim calcmode="lin" valueType="num">
                                      <p:cBhvr>
                                        <p:cTn id="49" dur="3000"/>
                                        <p:tgtEl>
                                          <p:spTgt spid="7"/>
                                        </p:tgtEl>
                                        <p:attrNameLst>
                                          <p:attrName>ppt_h</p:attrName>
                                        </p:attrNameLst>
                                      </p:cBhvr>
                                      <p:tavLst>
                                        <p:tav tm="0">
                                          <p:val>
                                            <p:strVal val="ppt_h"/>
                                          </p:val>
                                        </p:tav>
                                        <p:tav tm="100000">
                                          <p:val>
                                            <p:strVal val="4*ppt_h"/>
                                          </p:val>
                                        </p:tav>
                                      </p:tavLst>
                                    </p:anim>
                                    <p:set>
                                      <p:cBhvr>
                                        <p:cTn id="5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6" grpId="0" animBg="1"/>
      <p:bldP spid="6" grpId="1" animBg="1"/>
      <p:bldP spid="6" grpId="2" animBg="1"/>
      <p:bldP spid="6" grpId="3" animBg="1"/>
      <p:bldP spid="5" grpId="0" animBg="1"/>
      <p:bldP spid="5" grpId="1" animBg="1"/>
      <p:bldP spid="5" grpId="2" animBg="1"/>
      <p:bldP spid="5" grpId="3"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flipH="1">
            <a:off x="4541667" y="-37326"/>
            <a:ext cx="4574535" cy="6858000"/>
          </a:xfrm>
          <a:prstGeom prst="rect">
            <a:avLst/>
          </a:prstGeom>
          <a:gradFill flip="none" rotWithShape="1">
            <a:gsLst>
              <a:gs pos="0">
                <a:srgbClr val="FFC000"/>
              </a:gs>
              <a:gs pos="8333">
                <a:srgbClr val="FFA200">
                  <a:alpha val="86000"/>
                </a:srgbClr>
              </a:gs>
              <a:gs pos="21000">
                <a:srgbClr val="AE3904">
                  <a:lumMod val="77000"/>
                </a:srgbClr>
              </a:gs>
              <a:gs pos="53000">
                <a:srgbClr val="570807">
                  <a:lumMod val="27000"/>
                </a:srgbClr>
              </a:gs>
              <a:gs pos="37000">
                <a:srgbClr val="4D0808">
                  <a:lumMod val="9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489" y="-37326"/>
            <a:ext cx="4533178" cy="6858000"/>
          </a:xfrm>
          <a:prstGeom prst="rect">
            <a:avLst/>
          </a:prstGeom>
          <a:gradFill flip="none" rotWithShape="1">
            <a:gsLst>
              <a:gs pos="0">
                <a:srgbClr val="FFC000"/>
              </a:gs>
              <a:gs pos="8333">
                <a:srgbClr val="FFA200">
                  <a:alpha val="86000"/>
                </a:srgbClr>
              </a:gs>
              <a:gs pos="21000">
                <a:srgbClr val="AE3904">
                  <a:lumMod val="77000"/>
                </a:srgbClr>
              </a:gs>
              <a:gs pos="50000">
                <a:srgbClr val="570807">
                  <a:lumMod val="15000"/>
                </a:srgbClr>
              </a:gs>
              <a:gs pos="37000">
                <a:srgbClr val="4D0808">
                  <a:lumMod val="9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8"/>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3278" y="311781"/>
            <a:ext cx="9159450" cy="6200384"/>
          </a:xfrm>
          <a:prstGeom prst="rect">
            <a:avLst/>
          </a:prstGeom>
          <a:noFill/>
          <a:ln>
            <a:noFill/>
          </a:ln>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5508105" y="548680"/>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5514616" y="2132856"/>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a:off x="5503942" y="3789040"/>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8489" y="548680"/>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8489" y="2194903"/>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0800000" flipH="1">
            <a:off x="-108520" y="3763716"/>
            <a:ext cx="3635895" cy="2592288"/>
          </a:xfrm>
          <a:prstGeom prst="rect">
            <a:avLst/>
          </a:prstGeom>
          <a:noFill/>
          <a:ln>
            <a:noFill/>
          </a:ln>
          <a:effectLst>
            <a:outerShdw dist="35921" dir="2700000" algn="ctr" rotWithShape="0">
              <a:srgbClr val="FF99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5071" y="-8023"/>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6000">
                <a:srgbClr val="391B03">
                  <a:lumMod val="77000"/>
                </a:srgbClr>
              </a:gs>
              <a:gs pos="34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15451" y="5717006"/>
            <a:ext cx="916596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3000">
                <a:srgbClr val="391B03">
                  <a:lumMod val="67000"/>
                </a:srgbClr>
              </a:gs>
              <a:gs pos="34000">
                <a:srgbClr val="FFFF00">
                  <a:lumMod val="82000"/>
                  <a:lumOff val="18000"/>
                </a:srgbClr>
              </a:gs>
              <a:gs pos="0">
                <a:schemeClr val="tx1"/>
              </a:gs>
              <a:gs pos="96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45443" y="-26176"/>
            <a:ext cx="9295954"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9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additive="base">
                                        <p:cTn id="10" dur="4500" fill="hold"/>
                                        <p:tgtEl>
                                          <p:spTgt spid="2050"/>
                                        </p:tgtEl>
                                        <p:attrNameLst>
                                          <p:attrName>ppt_x</p:attrName>
                                        </p:attrNameLst>
                                      </p:cBhvr>
                                      <p:tavLst>
                                        <p:tav tm="0">
                                          <p:val>
                                            <p:strVal val="0-#ppt_w/2"/>
                                          </p:val>
                                        </p:tav>
                                        <p:tav tm="100000">
                                          <p:val>
                                            <p:strVal val="#ppt_x"/>
                                          </p:val>
                                        </p:tav>
                                      </p:tavLst>
                                    </p:anim>
                                    <p:anim calcmode="lin" valueType="num">
                                      <p:cBhvr additive="base">
                                        <p:cTn id="11" dur="4500" fill="hold"/>
                                        <p:tgtEl>
                                          <p:spTgt spid="2050"/>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4500" fill="hold"/>
                                        <p:tgtEl>
                                          <p:spTgt spid="2050"/>
                                        </p:tgtEl>
                                        <p:attrNameLst>
                                          <p:attrName>ppt_w</p:attrName>
                                        </p:attrNameLst>
                                      </p:cBhvr>
                                      <p:tavLst>
                                        <p:tav tm="0">
                                          <p:val>
                                            <p:strVal val="#ppt_w"/>
                                          </p:val>
                                        </p:tav>
                                        <p:tav tm="100000">
                                          <p:val>
                                            <p:strVal val="#ppt_w"/>
                                          </p:val>
                                        </p:tav>
                                      </p:tavLst>
                                    </p:anim>
                                    <p:anim calcmode="lin" valueType="num">
                                      <p:cBhvr>
                                        <p:cTn id="15" dur="4500" fill="hold"/>
                                        <p:tgtEl>
                                          <p:spTgt spid="2050"/>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050"/>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000"/>
                                        <p:tgtEl>
                                          <p:spTgt spid="2050"/>
                                        </p:tgtEl>
                                        <p:attrNameLst>
                                          <p:attrName>ppt_x</p:attrName>
                                        </p:attrNameLst>
                                      </p:cBhvr>
                                      <p:tavLst>
                                        <p:tav tm="0">
                                          <p:val>
                                            <p:strVal val="ppt_x"/>
                                          </p:val>
                                        </p:tav>
                                        <p:tav tm="100000">
                                          <p:val>
                                            <p:strVal val="0-ppt_w/2"/>
                                          </p:val>
                                        </p:tav>
                                      </p:tavLst>
                                    </p:anim>
                                    <p:anim calcmode="lin" valueType="num">
                                      <p:cBhvr additive="base">
                                        <p:cTn id="20" dur="5000"/>
                                        <p:tgtEl>
                                          <p:spTgt spid="2050"/>
                                        </p:tgtEl>
                                        <p:attrNameLst>
                                          <p:attrName>ppt_y</p:attrName>
                                        </p:attrNameLst>
                                      </p:cBhvr>
                                      <p:tavLst>
                                        <p:tav tm="0">
                                          <p:val>
                                            <p:strVal val="ppt_y"/>
                                          </p:val>
                                        </p:tav>
                                        <p:tav tm="100000">
                                          <p:val>
                                            <p:strVal val="ppt_y"/>
                                          </p:val>
                                        </p:tav>
                                      </p:tavLst>
                                    </p:anim>
                                    <p:set>
                                      <p:cBhvr>
                                        <p:cTn id="21" dur="1" fill="hold">
                                          <p:stCondLst>
                                            <p:cond delay="4999"/>
                                          </p:stCondLst>
                                        </p:cTn>
                                        <p:tgtEl>
                                          <p:spTgt spid="2050"/>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0-#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000"/>
                                        <p:tgtEl>
                                          <p:spTgt spid="3"/>
                                        </p:tgtEl>
                                        <p:attrNameLst>
                                          <p:attrName>ppt_x</p:attrName>
                                        </p:attrNameLst>
                                      </p:cBhvr>
                                      <p:tavLst>
                                        <p:tav tm="0">
                                          <p:val>
                                            <p:strVal val="ppt_x"/>
                                          </p:val>
                                        </p:tav>
                                        <p:tav tm="100000">
                                          <p:val>
                                            <p:strVal val="0-ppt_w/2"/>
                                          </p:val>
                                        </p:tav>
                                      </p:tavLst>
                                    </p:anim>
                                    <p:anim calcmode="lin" valueType="num">
                                      <p:cBhvr additive="base">
                                        <p:cTn id="34" dur="5000"/>
                                        <p:tgtEl>
                                          <p:spTgt spid="3"/>
                                        </p:tgtEl>
                                        <p:attrNameLst>
                                          <p:attrName>ppt_y</p:attrName>
                                        </p:attrNameLst>
                                      </p:cBhvr>
                                      <p:tavLst>
                                        <p:tav tm="0">
                                          <p:val>
                                            <p:strVal val="ppt_y"/>
                                          </p:val>
                                        </p:tav>
                                        <p:tav tm="100000">
                                          <p:val>
                                            <p:strVal val="ppt_y"/>
                                          </p:val>
                                        </p:tav>
                                      </p:tavLst>
                                    </p:anim>
                                    <p:set>
                                      <p:cBhvr>
                                        <p:cTn id="35" dur="1" fill="hold">
                                          <p:stCondLst>
                                            <p:cond delay="4999"/>
                                          </p:stCondLst>
                                        </p:cTn>
                                        <p:tgtEl>
                                          <p:spTgt spid="3"/>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0-#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4"/>
                                        </p:tgtEl>
                                        <p:attrNameLst>
                                          <p:attrName>ppt_x</p:attrName>
                                        </p:attrNameLst>
                                      </p:cBhvr>
                                      <p:tavLst>
                                        <p:tav tm="0">
                                          <p:val>
                                            <p:strVal val="ppt_x"/>
                                          </p:val>
                                        </p:tav>
                                        <p:tav tm="100000">
                                          <p:val>
                                            <p:strVal val="0-ppt_w/2"/>
                                          </p:val>
                                        </p:tav>
                                      </p:tavLst>
                                    </p:anim>
                                    <p:anim calcmode="lin" valueType="num">
                                      <p:cBhvr additive="base">
                                        <p:cTn id="48" dur="5000"/>
                                        <p:tgtEl>
                                          <p:spTgt spid="4"/>
                                        </p:tgtEl>
                                        <p:attrNameLst>
                                          <p:attrName>ppt_y</p:attrName>
                                        </p:attrNameLst>
                                      </p:cBhvr>
                                      <p:tavLst>
                                        <p:tav tm="0">
                                          <p:val>
                                            <p:strVal val="ppt_y"/>
                                          </p:val>
                                        </p:tav>
                                        <p:tav tm="100000">
                                          <p:val>
                                            <p:strVal val="ppt_y"/>
                                          </p:val>
                                        </p:tav>
                                      </p:tavLst>
                                    </p:anim>
                                    <p:set>
                                      <p:cBhvr>
                                        <p:cTn id="49" dur="1" fill="hold">
                                          <p:stCondLst>
                                            <p:cond delay="4999"/>
                                          </p:stCondLst>
                                        </p:cTn>
                                        <p:tgtEl>
                                          <p:spTgt spid="4"/>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000"/>
                                        <p:tgtEl>
                                          <p:spTgt spid="5"/>
                                        </p:tgtEl>
                                        <p:attrNameLst>
                                          <p:attrName>ppt_x</p:attrName>
                                        </p:attrNameLst>
                                      </p:cBhvr>
                                      <p:tavLst>
                                        <p:tav tm="0">
                                          <p:val>
                                            <p:strVal val="ppt_x"/>
                                          </p:val>
                                        </p:tav>
                                        <p:tav tm="100000">
                                          <p:val>
                                            <p:strVal val="1+ppt_w/2"/>
                                          </p:val>
                                        </p:tav>
                                      </p:tavLst>
                                    </p:anim>
                                    <p:anim calcmode="lin" valueType="num">
                                      <p:cBhvr additive="base">
                                        <p:cTn id="62" dur="5000"/>
                                        <p:tgtEl>
                                          <p:spTgt spid="5"/>
                                        </p:tgtEl>
                                        <p:attrNameLst>
                                          <p:attrName>ppt_y</p:attrName>
                                        </p:attrNameLst>
                                      </p:cBhvr>
                                      <p:tavLst>
                                        <p:tav tm="0">
                                          <p:val>
                                            <p:strVal val="ppt_y"/>
                                          </p:val>
                                        </p:tav>
                                        <p:tav tm="100000">
                                          <p:val>
                                            <p:strVal val="ppt_y"/>
                                          </p:val>
                                        </p:tav>
                                      </p:tavLst>
                                    </p:anim>
                                    <p:set>
                                      <p:cBhvr>
                                        <p:cTn id="63" dur="1" fill="hold">
                                          <p:stCondLst>
                                            <p:cond delay="4999"/>
                                          </p:stCondLst>
                                        </p:cTn>
                                        <p:tgtEl>
                                          <p:spTgt spid="5"/>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1+#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000"/>
                                        <p:tgtEl>
                                          <p:spTgt spid="6"/>
                                        </p:tgtEl>
                                        <p:attrNameLst>
                                          <p:attrName>ppt_x</p:attrName>
                                        </p:attrNameLst>
                                      </p:cBhvr>
                                      <p:tavLst>
                                        <p:tav tm="0">
                                          <p:val>
                                            <p:strVal val="ppt_x"/>
                                          </p:val>
                                        </p:tav>
                                        <p:tav tm="100000">
                                          <p:val>
                                            <p:strVal val="1+ppt_w/2"/>
                                          </p:val>
                                        </p:tav>
                                      </p:tavLst>
                                    </p:anim>
                                    <p:anim calcmode="lin" valueType="num">
                                      <p:cBhvr additive="base">
                                        <p:cTn id="76" dur="5000"/>
                                        <p:tgtEl>
                                          <p:spTgt spid="6"/>
                                        </p:tgtEl>
                                        <p:attrNameLst>
                                          <p:attrName>ppt_y</p:attrName>
                                        </p:attrNameLst>
                                      </p:cBhvr>
                                      <p:tavLst>
                                        <p:tav tm="0">
                                          <p:val>
                                            <p:strVal val="ppt_y"/>
                                          </p:val>
                                        </p:tav>
                                        <p:tav tm="100000">
                                          <p:val>
                                            <p:strVal val="ppt_y"/>
                                          </p:val>
                                        </p:tav>
                                      </p:tavLst>
                                    </p:anim>
                                    <p:set>
                                      <p:cBhvr>
                                        <p:cTn id="77" dur="1" fill="hold">
                                          <p:stCondLst>
                                            <p:cond delay="4999"/>
                                          </p:stCondLst>
                                        </p:cTn>
                                        <p:tgtEl>
                                          <p:spTgt spid="6"/>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1+#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000"/>
                                        <p:tgtEl>
                                          <p:spTgt spid="7"/>
                                        </p:tgtEl>
                                        <p:attrNameLst>
                                          <p:attrName>ppt_x</p:attrName>
                                        </p:attrNameLst>
                                      </p:cBhvr>
                                      <p:tavLst>
                                        <p:tav tm="0">
                                          <p:val>
                                            <p:strVal val="ppt_x"/>
                                          </p:val>
                                        </p:tav>
                                        <p:tav tm="100000">
                                          <p:val>
                                            <p:strVal val="1+ppt_w/2"/>
                                          </p:val>
                                        </p:tav>
                                      </p:tavLst>
                                    </p:anim>
                                    <p:anim calcmode="lin" valueType="num">
                                      <p:cBhvr additive="base">
                                        <p:cTn id="90" dur="5000"/>
                                        <p:tgtEl>
                                          <p:spTgt spid="7"/>
                                        </p:tgtEl>
                                        <p:attrNameLst>
                                          <p:attrName>ppt_y</p:attrName>
                                        </p:attrNameLst>
                                      </p:cBhvr>
                                      <p:tavLst>
                                        <p:tav tm="0">
                                          <p:val>
                                            <p:strVal val="ppt_y"/>
                                          </p:val>
                                        </p:tav>
                                        <p:tav tm="100000">
                                          <p:val>
                                            <p:strVal val="ppt_y"/>
                                          </p:val>
                                        </p:tav>
                                      </p:tavLst>
                                    </p:anim>
                                    <p:set>
                                      <p:cBhvr>
                                        <p:cTn id="91" dur="1" fill="hold">
                                          <p:stCondLst>
                                            <p:cond delay="4999"/>
                                          </p:stCondLst>
                                        </p:cTn>
                                        <p:tgtEl>
                                          <p:spTgt spid="7"/>
                                        </p:tgtEl>
                                        <p:attrNameLst>
                                          <p:attrName>style.visibility</p:attrName>
                                        </p:attrNameLst>
                                      </p:cBhvr>
                                      <p:to>
                                        <p:strVal val="hidden"/>
                                      </p:to>
                                    </p:set>
                                  </p:childTnLst>
                                </p:cTn>
                              </p:par>
                              <p:par>
                                <p:cTn id="92" presetID="23" presetClass="entr" presetSubtype="272" fill="hold" nodeType="withEffect">
                                  <p:stCondLst>
                                    <p:cond delay="100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strVal val="2/3*#ppt_w"/>
                                          </p:val>
                                        </p:tav>
                                        <p:tav tm="100000">
                                          <p:val>
                                            <p:strVal val="#ppt_w"/>
                                          </p:val>
                                        </p:tav>
                                      </p:tavLst>
                                    </p:anim>
                                    <p:anim calcmode="lin" valueType="num">
                                      <p:cBhvr>
                                        <p:cTn id="95" dur="3000" fill="hold"/>
                                        <p:tgtEl>
                                          <p:spTgt spid="8"/>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1000"/>
                                  </p:stCondLst>
                                  <p:childTnLst>
                                    <p:set>
                                      <p:cBhvr>
                                        <p:cTn id="97" dur="1" fill="hold">
                                          <p:stCondLst>
                                            <p:cond delay="0"/>
                                          </p:stCondLst>
                                        </p:cTn>
                                        <p:tgtEl>
                                          <p:spTgt spid="8"/>
                                        </p:tgtEl>
                                        <p:attrNameLst>
                                          <p:attrName>style.visibility</p:attrName>
                                        </p:attrNameLst>
                                      </p:cBhvr>
                                      <p:to>
                                        <p:strVal val="visible"/>
                                      </p:to>
                                    </p:set>
                                    <p:animEffect transition="in" filter="barn(outVertical)">
                                      <p:cBhvr>
                                        <p:cTn id="98"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flipH="1">
            <a:off x="4533922" y="21537"/>
            <a:ext cx="4610078"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8078" y="31701"/>
            <a:ext cx="4610078"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8078" y="0"/>
            <a:ext cx="9182078" cy="6858000"/>
          </a:xfrm>
          <a:prstGeom prst="rect">
            <a:avLst/>
          </a:prstGeom>
          <a:noFill/>
          <a:ln>
            <a:noFill/>
          </a:ln>
        </p:spPr>
      </p:pic>
      <p:pic>
        <p:nvPicPr>
          <p:cNvPr id="1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273469"/>
            <a:ext cx="2872482" cy="626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38961" y="273469"/>
            <a:ext cx="2872482" cy="626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1680479" y="273469"/>
            <a:ext cx="2872482" cy="626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605521" y="273469"/>
            <a:ext cx="2872482" cy="626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orma libre"/>
          <p:cNvSpPr/>
          <p:nvPr/>
        </p:nvSpPr>
        <p:spPr>
          <a:xfrm>
            <a:off x="-5072" y="-8023"/>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8078" y="5717006"/>
            <a:ext cx="9182078"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59919" y="-23553"/>
            <a:ext cx="10271362"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35907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88"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100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3500"/>
                                        <p:tgtEl>
                                          <p:spTgt spid="2"/>
                                        </p:tgtEl>
                                      </p:cBhvr>
                                    </p:animEffect>
                                  </p:childTnLst>
                                </p:cTn>
                              </p:par>
                              <p:par>
                                <p:cTn id="15" presetID="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0-#ppt_w/2"/>
                                          </p:val>
                                        </p:tav>
                                        <p:tav tm="100000">
                                          <p:val>
                                            <p:strVal val="#ppt_x"/>
                                          </p:val>
                                        </p:tav>
                                      </p:tavLst>
                                    </p:anim>
                                    <p:anim calcmode="lin" valueType="num">
                                      <p:cBhvr additive="base">
                                        <p:cTn id="18" dur="3000" fill="hold"/>
                                        <p:tgtEl>
                                          <p:spTgt spid="16"/>
                                        </p:tgtEl>
                                        <p:attrNameLst>
                                          <p:attrName>ppt_y</p:attrName>
                                        </p:attrNameLst>
                                      </p:cBhvr>
                                      <p:tavLst>
                                        <p:tav tm="0">
                                          <p:val>
                                            <p:strVal val="#ppt_y"/>
                                          </p:val>
                                        </p:tav>
                                        <p:tav tm="100000">
                                          <p:val>
                                            <p:strVal val="#ppt_y"/>
                                          </p:val>
                                        </p:tav>
                                      </p:tavLst>
                                    </p:anim>
                                  </p:childTnLst>
                                </p:cTn>
                              </p:par>
                              <p:par>
                                <p:cTn id="19" presetID="19" presetClass="entr" presetSubtype="1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2750" fill="hold"/>
                                        <p:tgtEl>
                                          <p:spTgt spid="16"/>
                                        </p:tgtEl>
                                        <p:attrNameLst>
                                          <p:attrName>ppt_w</p:attrName>
                                        </p:attrNameLst>
                                      </p:cBhvr>
                                      <p:tavLst>
                                        <p:tav tm="0" fmla="#ppt_w*sin(2.5*pi*$)">
                                          <p:val>
                                            <p:fltVal val="0"/>
                                          </p:val>
                                        </p:tav>
                                        <p:tav tm="100000">
                                          <p:val>
                                            <p:fltVal val="1"/>
                                          </p:val>
                                        </p:tav>
                                      </p:tavLst>
                                    </p:anim>
                                    <p:anim calcmode="lin" valueType="num">
                                      <p:cBhvr>
                                        <p:cTn id="22" dur="2750" fill="hold"/>
                                        <p:tgtEl>
                                          <p:spTgt spid="16"/>
                                        </p:tgtEl>
                                        <p:attrNameLst>
                                          <p:attrName>ppt_h</p:attrName>
                                        </p:attrNameLst>
                                      </p:cBhvr>
                                      <p:tavLst>
                                        <p:tav tm="0">
                                          <p:val>
                                            <p:strVal val="#ppt_h"/>
                                          </p:val>
                                        </p:tav>
                                        <p:tav tm="100000">
                                          <p:val>
                                            <p:strVal val="#ppt_h"/>
                                          </p:val>
                                        </p:tav>
                                      </p:tavLst>
                                    </p:anim>
                                  </p:childTnLst>
                                </p:cTn>
                              </p:par>
                              <p:par>
                                <p:cTn id="23" presetID="2" presetClass="exit" presetSubtype="8" fill="hold" nodeType="withEffect">
                                  <p:stCondLst>
                                    <p:cond delay="0"/>
                                  </p:stCondLst>
                                  <p:childTnLst>
                                    <p:anim calcmode="lin" valueType="num">
                                      <p:cBhvr additive="base">
                                        <p:cTn id="24" dur="4500"/>
                                        <p:tgtEl>
                                          <p:spTgt spid="16"/>
                                        </p:tgtEl>
                                        <p:attrNameLst>
                                          <p:attrName>ppt_x</p:attrName>
                                        </p:attrNameLst>
                                      </p:cBhvr>
                                      <p:tavLst>
                                        <p:tav tm="0">
                                          <p:val>
                                            <p:strVal val="ppt_x"/>
                                          </p:val>
                                        </p:tav>
                                        <p:tav tm="100000">
                                          <p:val>
                                            <p:strVal val="0-ppt_w/2"/>
                                          </p:val>
                                        </p:tav>
                                      </p:tavLst>
                                    </p:anim>
                                    <p:anim calcmode="lin" valueType="num">
                                      <p:cBhvr additive="base">
                                        <p:cTn id="25" dur="4500"/>
                                        <p:tgtEl>
                                          <p:spTgt spid="16"/>
                                        </p:tgtEl>
                                        <p:attrNameLst>
                                          <p:attrName>ppt_y</p:attrName>
                                        </p:attrNameLst>
                                      </p:cBhvr>
                                      <p:tavLst>
                                        <p:tav tm="0">
                                          <p:val>
                                            <p:strVal val="ppt_y"/>
                                          </p:val>
                                        </p:tav>
                                        <p:tav tm="100000">
                                          <p:val>
                                            <p:strVal val="ppt_y"/>
                                          </p:val>
                                        </p:tav>
                                      </p:tavLst>
                                    </p:anim>
                                    <p:set>
                                      <p:cBhvr>
                                        <p:cTn id="26" dur="1" fill="hold">
                                          <p:stCondLst>
                                            <p:cond delay="4499"/>
                                          </p:stCondLst>
                                        </p:cTn>
                                        <p:tgtEl>
                                          <p:spTgt spid="16"/>
                                        </p:tgtEl>
                                        <p:attrNameLst>
                                          <p:attrName>style.visibility</p:attrName>
                                        </p:attrNameLst>
                                      </p:cBhvr>
                                      <p:to>
                                        <p:strVal val="hidden"/>
                                      </p:to>
                                    </p:set>
                                  </p:childTnLst>
                                </p:cTn>
                              </p:par>
                              <p:par>
                                <p:cTn id="27" presetID="2" presetClass="entr" presetSubtype="8"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ppt_y"/>
                                          </p:val>
                                        </p:tav>
                                        <p:tav tm="100000">
                                          <p:val>
                                            <p:strVal val="#ppt_y"/>
                                          </p:val>
                                        </p:tav>
                                      </p:tavLst>
                                    </p:anim>
                                  </p:childTnLst>
                                </p:cTn>
                              </p:par>
                              <p:par>
                                <p:cTn id="31" presetID="19" presetClass="entr" presetSubtype="1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2750" fill="hold"/>
                                        <p:tgtEl>
                                          <p:spTgt spid="17"/>
                                        </p:tgtEl>
                                        <p:attrNameLst>
                                          <p:attrName>ppt_w</p:attrName>
                                        </p:attrNameLst>
                                      </p:cBhvr>
                                      <p:tavLst>
                                        <p:tav tm="0" fmla="#ppt_w*sin(2.5*pi*$)">
                                          <p:val>
                                            <p:fltVal val="0"/>
                                          </p:val>
                                        </p:tav>
                                        <p:tav tm="100000">
                                          <p:val>
                                            <p:fltVal val="1"/>
                                          </p:val>
                                        </p:tav>
                                      </p:tavLst>
                                    </p:anim>
                                    <p:anim calcmode="lin" valueType="num">
                                      <p:cBhvr>
                                        <p:cTn id="34" dur="2750" fill="hold"/>
                                        <p:tgtEl>
                                          <p:spTgt spid="17"/>
                                        </p:tgtEl>
                                        <p:attrNameLst>
                                          <p:attrName>ppt_h</p:attrName>
                                        </p:attrNameLst>
                                      </p:cBhvr>
                                      <p:tavLst>
                                        <p:tav tm="0">
                                          <p:val>
                                            <p:strVal val="#ppt_h"/>
                                          </p:val>
                                        </p:tav>
                                        <p:tav tm="100000">
                                          <p:val>
                                            <p:strVal val="#ppt_h"/>
                                          </p:val>
                                        </p:tav>
                                      </p:tavLst>
                                    </p:anim>
                                  </p:childTnLst>
                                </p:cTn>
                              </p:par>
                              <p:par>
                                <p:cTn id="35" presetID="2" presetClass="exit" presetSubtype="8" fill="hold" nodeType="withEffect">
                                  <p:stCondLst>
                                    <p:cond delay="0"/>
                                  </p:stCondLst>
                                  <p:childTnLst>
                                    <p:anim calcmode="lin" valueType="num">
                                      <p:cBhvr additive="base">
                                        <p:cTn id="36" dur="4500"/>
                                        <p:tgtEl>
                                          <p:spTgt spid="17"/>
                                        </p:tgtEl>
                                        <p:attrNameLst>
                                          <p:attrName>ppt_x</p:attrName>
                                        </p:attrNameLst>
                                      </p:cBhvr>
                                      <p:tavLst>
                                        <p:tav tm="0">
                                          <p:val>
                                            <p:strVal val="ppt_x"/>
                                          </p:val>
                                        </p:tav>
                                        <p:tav tm="100000">
                                          <p:val>
                                            <p:strVal val="0-ppt_w/2"/>
                                          </p:val>
                                        </p:tav>
                                      </p:tavLst>
                                    </p:anim>
                                    <p:anim calcmode="lin" valueType="num">
                                      <p:cBhvr additive="base">
                                        <p:cTn id="37" dur="4500"/>
                                        <p:tgtEl>
                                          <p:spTgt spid="17"/>
                                        </p:tgtEl>
                                        <p:attrNameLst>
                                          <p:attrName>ppt_y</p:attrName>
                                        </p:attrNameLst>
                                      </p:cBhvr>
                                      <p:tavLst>
                                        <p:tav tm="0">
                                          <p:val>
                                            <p:strVal val="ppt_y"/>
                                          </p:val>
                                        </p:tav>
                                        <p:tav tm="100000">
                                          <p:val>
                                            <p:strVal val="ppt_y"/>
                                          </p:val>
                                        </p:tav>
                                      </p:tavLst>
                                    </p:anim>
                                    <p:set>
                                      <p:cBhvr>
                                        <p:cTn id="38" dur="1" fill="hold">
                                          <p:stCondLst>
                                            <p:cond delay="4499"/>
                                          </p:stCondLst>
                                        </p:cTn>
                                        <p:tgtEl>
                                          <p:spTgt spid="17"/>
                                        </p:tgtEl>
                                        <p:attrNameLst>
                                          <p:attrName>style.visibility</p:attrName>
                                        </p:attrNameLst>
                                      </p:cBhvr>
                                      <p:to>
                                        <p:strVal val="hidden"/>
                                      </p:to>
                                    </p:set>
                                  </p:childTnLst>
                                </p:cTn>
                              </p:par>
                              <p:par>
                                <p:cTn id="39" presetID="2" presetClass="entr" presetSubtype="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1+#ppt_w/2"/>
                                          </p:val>
                                        </p:tav>
                                        <p:tav tm="100000">
                                          <p:val>
                                            <p:strVal val="#ppt_x"/>
                                          </p:val>
                                        </p:tav>
                                      </p:tavLst>
                                    </p:anim>
                                    <p:anim calcmode="lin" valueType="num">
                                      <p:cBhvr additive="base">
                                        <p:cTn id="42" dur="3000" fill="hold"/>
                                        <p:tgtEl>
                                          <p:spTgt spid="18"/>
                                        </p:tgtEl>
                                        <p:attrNameLst>
                                          <p:attrName>ppt_y</p:attrName>
                                        </p:attrNameLst>
                                      </p:cBhvr>
                                      <p:tavLst>
                                        <p:tav tm="0">
                                          <p:val>
                                            <p:strVal val="#ppt_y"/>
                                          </p:val>
                                        </p:tav>
                                        <p:tav tm="100000">
                                          <p:val>
                                            <p:strVal val="#ppt_y"/>
                                          </p:val>
                                        </p:tav>
                                      </p:tavLst>
                                    </p:anim>
                                  </p:childTnLst>
                                </p:cTn>
                              </p:par>
                              <p:par>
                                <p:cTn id="43" presetID="19" presetClass="entr" presetSubtype="1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2750" fill="hold"/>
                                        <p:tgtEl>
                                          <p:spTgt spid="18"/>
                                        </p:tgtEl>
                                        <p:attrNameLst>
                                          <p:attrName>ppt_w</p:attrName>
                                        </p:attrNameLst>
                                      </p:cBhvr>
                                      <p:tavLst>
                                        <p:tav tm="0" fmla="#ppt_w*sin(2.5*pi*$)">
                                          <p:val>
                                            <p:fltVal val="0"/>
                                          </p:val>
                                        </p:tav>
                                        <p:tav tm="100000">
                                          <p:val>
                                            <p:fltVal val="1"/>
                                          </p:val>
                                        </p:tav>
                                      </p:tavLst>
                                    </p:anim>
                                    <p:anim calcmode="lin" valueType="num">
                                      <p:cBhvr>
                                        <p:cTn id="46" dur="2750" fill="hold"/>
                                        <p:tgtEl>
                                          <p:spTgt spid="18"/>
                                        </p:tgtEl>
                                        <p:attrNameLst>
                                          <p:attrName>ppt_h</p:attrName>
                                        </p:attrNameLst>
                                      </p:cBhvr>
                                      <p:tavLst>
                                        <p:tav tm="0">
                                          <p:val>
                                            <p:strVal val="#ppt_h"/>
                                          </p:val>
                                        </p:tav>
                                        <p:tav tm="100000">
                                          <p:val>
                                            <p:strVal val="#ppt_h"/>
                                          </p:val>
                                        </p:tav>
                                      </p:tavLst>
                                    </p:anim>
                                  </p:childTnLst>
                                </p:cTn>
                              </p:par>
                              <p:par>
                                <p:cTn id="47" presetID="2" presetClass="exit" presetSubtype="2" fill="hold" nodeType="withEffect">
                                  <p:stCondLst>
                                    <p:cond delay="0"/>
                                  </p:stCondLst>
                                  <p:childTnLst>
                                    <p:anim calcmode="lin" valueType="num">
                                      <p:cBhvr additive="base">
                                        <p:cTn id="48" dur="4500"/>
                                        <p:tgtEl>
                                          <p:spTgt spid="18"/>
                                        </p:tgtEl>
                                        <p:attrNameLst>
                                          <p:attrName>ppt_x</p:attrName>
                                        </p:attrNameLst>
                                      </p:cBhvr>
                                      <p:tavLst>
                                        <p:tav tm="0">
                                          <p:val>
                                            <p:strVal val="ppt_x"/>
                                          </p:val>
                                        </p:tav>
                                        <p:tav tm="100000">
                                          <p:val>
                                            <p:strVal val="1+ppt_w/2"/>
                                          </p:val>
                                        </p:tav>
                                      </p:tavLst>
                                    </p:anim>
                                    <p:anim calcmode="lin" valueType="num">
                                      <p:cBhvr additive="base">
                                        <p:cTn id="49" dur="4500"/>
                                        <p:tgtEl>
                                          <p:spTgt spid="18"/>
                                        </p:tgtEl>
                                        <p:attrNameLst>
                                          <p:attrName>ppt_y</p:attrName>
                                        </p:attrNameLst>
                                      </p:cBhvr>
                                      <p:tavLst>
                                        <p:tav tm="0">
                                          <p:val>
                                            <p:strVal val="ppt_y"/>
                                          </p:val>
                                        </p:tav>
                                        <p:tav tm="100000">
                                          <p:val>
                                            <p:strVal val="ppt_y"/>
                                          </p:val>
                                        </p:tav>
                                      </p:tavLst>
                                    </p:anim>
                                    <p:set>
                                      <p:cBhvr>
                                        <p:cTn id="50" dur="1" fill="hold">
                                          <p:stCondLst>
                                            <p:cond delay="4499"/>
                                          </p:stCondLst>
                                        </p:cTn>
                                        <p:tgtEl>
                                          <p:spTgt spid="18"/>
                                        </p:tgtEl>
                                        <p:attrNameLst>
                                          <p:attrName>style.visibility</p:attrName>
                                        </p:attrNameLst>
                                      </p:cBhvr>
                                      <p:to>
                                        <p:strVal val="hidden"/>
                                      </p:to>
                                    </p:set>
                                  </p:childTnLst>
                                </p:cTn>
                              </p:par>
                              <p:par>
                                <p:cTn id="51" presetID="2" presetClass="entr" presetSubtype="2"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3000" fill="hold"/>
                                        <p:tgtEl>
                                          <p:spTgt spid="19"/>
                                        </p:tgtEl>
                                        <p:attrNameLst>
                                          <p:attrName>ppt_x</p:attrName>
                                        </p:attrNameLst>
                                      </p:cBhvr>
                                      <p:tavLst>
                                        <p:tav tm="0">
                                          <p:val>
                                            <p:strVal val="1+#ppt_w/2"/>
                                          </p:val>
                                        </p:tav>
                                        <p:tav tm="100000">
                                          <p:val>
                                            <p:strVal val="#ppt_x"/>
                                          </p:val>
                                        </p:tav>
                                      </p:tavLst>
                                    </p:anim>
                                    <p:anim calcmode="lin" valueType="num">
                                      <p:cBhvr additive="base">
                                        <p:cTn id="54" dur="3000" fill="hold"/>
                                        <p:tgtEl>
                                          <p:spTgt spid="19"/>
                                        </p:tgtEl>
                                        <p:attrNameLst>
                                          <p:attrName>ppt_y</p:attrName>
                                        </p:attrNameLst>
                                      </p:cBhvr>
                                      <p:tavLst>
                                        <p:tav tm="0">
                                          <p:val>
                                            <p:strVal val="#ppt_y"/>
                                          </p:val>
                                        </p:tav>
                                        <p:tav tm="100000">
                                          <p:val>
                                            <p:strVal val="#ppt_y"/>
                                          </p:val>
                                        </p:tav>
                                      </p:tavLst>
                                    </p:anim>
                                  </p:childTnLst>
                                </p:cTn>
                              </p:par>
                              <p:par>
                                <p:cTn id="55" presetID="19" presetClass="entr" presetSubtype="10"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2750" fill="hold"/>
                                        <p:tgtEl>
                                          <p:spTgt spid="19"/>
                                        </p:tgtEl>
                                        <p:attrNameLst>
                                          <p:attrName>ppt_w</p:attrName>
                                        </p:attrNameLst>
                                      </p:cBhvr>
                                      <p:tavLst>
                                        <p:tav tm="0" fmla="#ppt_w*sin(2.5*pi*$)">
                                          <p:val>
                                            <p:fltVal val="0"/>
                                          </p:val>
                                        </p:tav>
                                        <p:tav tm="100000">
                                          <p:val>
                                            <p:fltVal val="1"/>
                                          </p:val>
                                        </p:tav>
                                      </p:tavLst>
                                    </p:anim>
                                    <p:anim calcmode="lin" valueType="num">
                                      <p:cBhvr>
                                        <p:cTn id="58" dur="2750" fill="hold"/>
                                        <p:tgtEl>
                                          <p:spTgt spid="19"/>
                                        </p:tgtEl>
                                        <p:attrNameLst>
                                          <p:attrName>ppt_h</p:attrName>
                                        </p:attrNameLst>
                                      </p:cBhvr>
                                      <p:tavLst>
                                        <p:tav tm="0">
                                          <p:val>
                                            <p:strVal val="#ppt_h"/>
                                          </p:val>
                                        </p:tav>
                                        <p:tav tm="100000">
                                          <p:val>
                                            <p:strVal val="#ppt_h"/>
                                          </p:val>
                                        </p:tav>
                                      </p:tavLst>
                                    </p:anim>
                                  </p:childTnLst>
                                </p:cTn>
                              </p:par>
                              <p:par>
                                <p:cTn id="59" presetID="2" presetClass="exit" presetSubtype="2" fill="hold" nodeType="withEffect">
                                  <p:stCondLst>
                                    <p:cond delay="0"/>
                                  </p:stCondLst>
                                  <p:childTnLst>
                                    <p:anim calcmode="lin" valueType="num">
                                      <p:cBhvr additive="base">
                                        <p:cTn id="60" dur="4500"/>
                                        <p:tgtEl>
                                          <p:spTgt spid="19"/>
                                        </p:tgtEl>
                                        <p:attrNameLst>
                                          <p:attrName>ppt_x</p:attrName>
                                        </p:attrNameLst>
                                      </p:cBhvr>
                                      <p:tavLst>
                                        <p:tav tm="0">
                                          <p:val>
                                            <p:strVal val="ppt_x"/>
                                          </p:val>
                                        </p:tav>
                                        <p:tav tm="100000">
                                          <p:val>
                                            <p:strVal val="1+ppt_w/2"/>
                                          </p:val>
                                        </p:tav>
                                      </p:tavLst>
                                    </p:anim>
                                    <p:anim calcmode="lin" valueType="num">
                                      <p:cBhvr additive="base">
                                        <p:cTn id="61" dur="4500"/>
                                        <p:tgtEl>
                                          <p:spTgt spid="19"/>
                                        </p:tgtEl>
                                        <p:attrNameLst>
                                          <p:attrName>ppt_y</p:attrName>
                                        </p:attrNameLst>
                                      </p:cBhvr>
                                      <p:tavLst>
                                        <p:tav tm="0">
                                          <p:val>
                                            <p:strVal val="ppt_y"/>
                                          </p:val>
                                        </p:tav>
                                        <p:tav tm="100000">
                                          <p:val>
                                            <p:strVal val="ppt_y"/>
                                          </p:val>
                                        </p:tav>
                                      </p:tavLst>
                                    </p:anim>
                                    <p:set>
                                      <p:cBhvr>
                                        <p:cTn id="62" dur="1" fill="hold">
                                          <p:stCondLst>
                                            <p:cond delay="4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5633" y="1"/>
            <a:ext cx="9144000" cy="6857999"/>
          </a:xfrm>
          <a:prstGeom prst="rect">
            <a:avLst/>
          </a:prstGeom>
          <a:noFill/>
          <a:ln>
            <a:noFill/>
          </a:ln>
        </p:spPr>
      </p:pic>
      <p:sp>
        <p:nvSpPr>
          <p:cNvPr id="6" name="Forma libre 7"/>
          <p:cNvSpPr/>
          <p:nvPr/>
        </p:nvSpPr>
        <p:spPr>
          <a:xfrm rot="5400000">
            <a:off x="378560" y="1789792"/>
            <a:ext cx="1762144"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7"/>
          <p:cNvSpPr/>
          <p:nvPr/>
        </p:nvSpPr>
        <p:spPr>
          <a:xfrm rot="5400000">
            <a:off x="2565477" y="1789792"/>
            <a:ext cx="1762144"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7"/>
          <p:cNvSpPr/>
          <p:nvPr/>
        </p:nvSpPr>
        <p:spPr>
          <a:xfrm rot="5400000">
            <a:off x="4771048" y="1789792"/>
            <a:ext cx="1762144"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7"/>
          <p:cNvSpPr/>
          <p:nvPr/>
        </p:nvSpPr>
        <p:spPr>
          <a:xfrm rot="5400000">
            <a:off x="6921727" y="1789792"/>
            <a:ext cx="1762144"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 name="Forma libre 7"/>
          <p:cNvSpPr/>
          <p:nvPr/>
        </p:nvSpPr>
        <p:spPr>
          <a:xfrm rot="5400000">
            <a:off x="384073" y="1795306"/>
            <a:ext cx="1751117"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7"/>
          <p:cNvSpPr/>
          <p:nvPr/>
        </p:nvSpPr>
        <p:spPr>
          <a:xfrm rot="5400000">
            <a:off x="2570990" y="1795306"/>
            <a:ext cx="1751117"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7"/>
          <p:cNvSpPr/>
          <p:nvPr/>
        </p:nvSpPr>
        <p:spPr>
          <a:xfrm rot="5400000">
            <a:off x="4776561" y="1795306"/>
            <a:ext cx="1751117"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7"/>
          <p:cNvSpPr/>
          <p:nvPr/>
        </p:nvSpPr>
        <p:spPr>
          <a:xfrm rot="5400000">
            <a:off x="6931743" y="1800819"/>
            <a:ext cx="1762144" cy="2736304"/>
          </a:xfrm>
          <a:custGeom>
            <a:avLst/>
            <a:gdLst>
              <a:gd name="connsiteX0" fmla="*/ 2179718 w 2447097"/>
              <a:gd name="connsiteY0" fmla="*/ 1459627 h 3313044"/>
              <a:gd name="connsiteX1" fmla="*/ 2177988 w 2447097"/>
              <a:gd name="connsiteY1" fmla="*/ 1472167 h 3313044"/>
              <a:gd name="connsiteX2" fmla="*/ 2168529 w 2447097"/>
              <a:gd name="connsiteY2" fmla="*/ 1656521 h 3313044"/>
              <a:gd name="connsiteX3" fmla="*/ 2177988 w 2447097"/>
              <a:gd name="connsiteY3" fmla="*/ 1840875 h 3313044"/>
              <a:gd name="connsiteX4" fmla="*/ 2179719 w 2447097"/>
              <a:gd name="connsiteY4" fmla="*/ 1853417 h 3313044"/>
              <a:gd name="connsiteX5" fmla="*/ 2186489 w 2447097"/>
              <a:gd name="connsiteY5" fmla="*/ 1773239 h 3313044"/>
              <a:gd name="connsiteX6" fmla="*/ 2189690 w 2447097"/>
              <a:gd name="connsiteY6" fmla="*/ 1656523 h 3313044"/>
              <a:gd name="connsiteX7" fmla="*/ 2186489 w 2447097"/>
              <a:gd name="connsiteY7" fmla="*/ 1539807 h 3313044"/>
              <a:gd name="connsiteX8" fmla="*/ 1924002 w 2447097"/>
              <a:gd name="connsiteY8" fmla="*/ 1237095 h 3313044"/>
              <a:gd name="connsiteX9" fmla="*/ 1920732 w 2447097"/>
              <a:gd name="connsiteY9" fmla="*/ 1247014 h 3313044"/>
              <a:gd name="connsiteX10" fmla="*/ 1874586 w 2447097"/>
              <a:gd name="connsiteY10" fmla="*/ 1656523 h 3313044"/>
              <a:gd name="connsiteX11" fmla="*/ 1920732 w 2447097"/>
              <a:gd name="connsiteY11" fmla="*/ 2066033 h 3313044"/>
              <a:gd name="connsiteX12" fmla="*/ 1924003 w 2447097"/>
              <a:gd name="connsiteY12" fmla="*/ 2075952 h 3313044"/>
              <a:gd name="connsiteX13" fmla="*/ 1940783 w 2447097"/>
              <a:gd name="connsiteY13" fmla="*/ 1969172 h 3313044"/>
              <a:gd name="connsiteX14" fmla="*/ 1959057 w 2447097"/>
              <a:gd name="connsiteY14" fmla="*/ 1656524 h 3313044"/>
              <a:gd name="connsiteX15" fmla="*/ 1940783 w 2447097"/>
              <a:gd name="connsiteY15" fmla="*/ 1343876 h 3313044"/>
              <a:gd name="connsiteX16" fmla="*/ 2288899 w 2447097"/>
              <a:gd name="connsiteY16" fmla="*/ 1182902 h 3313044"/>
              <a:gd name="connsiteX17" fmla="*/ 2221599 w 2447097"/>
              <a:gd name="connsiteY17" fmla="*/ 1263789 h 3313044"/>
              <a:gd name="connsiteX18" fmla="*/ 2205696 w 2447097"/>
              <a:gd name="connsiteY18" fmla="*/ 1315417 h 3313044"/>
              <a:gd name="connsiteX19" fmla="*/ 2222932 w 2447097"/>
              <a:gd name="connsiteY19" fmla="*/ 1411825 h 3313044"/>
              <a:gd name="connsiteX20" fmla="*/ 2239204 w 2447097"/>
              <a:gd name="connsiteY20" fmla="*/ 1656523 h 3313044"/>
              <a:gd name="connsiteX21" fmla="*/ 2222932 w 2447097"/>
              <a:gd name="connsiteY21" fmla="*/ 1901221 h 3313044"/>
              <a:gd name="connsiteX22" fmla="*/ 2205696 w 2447097"/>
              <a:gd name="connsiteY22" fmla="*/ 1997627 h 3313044"/>
              <a:gd name="connsiteX23" fmla="*/ 2221599 w 2447097"/>
              <a:gd name="connsiteY23" fmla="*/ 2049254 h 3313044"/>
              <a:gd name="connsiteX24" fmla="*/ 2288899 w 2447097"/>
              <a:gd name="connsiteY24" fmla="*/ 2130140 h 3313044"/>
              <a:gd name="connsiteX25" fmla="*/ 2409269 w 2447097"/>
              <a:gd name="connsiteY25" fmla="*/ 1656521 h 3313044"/>
              <a:gd name="connsiteX26" fmla="*/ 2288899 w 2447097"/>
              <a:gd name="connsiteY26" fmla="*/ 1182902 h 3313044"/>
              <a:gd name="connsiteX27" fmla="*/ 2032138 w 2447097"/>
              <a:gd name="connsiteY27" fmla="*/ 1077389 h 3313044"/>
              <a:gd name="connsiteX28" fmla="*/ 1970812 w 2447097"/>
              <a:gd name="connsiteY28" fmla="*/ 1122900 h 3313044"/>
              <a:gd name="connsiteX29" fmla="*/ 1968628 w 2447097"/>
              <a:gd name="connsiteY29" fmla="*/ 1127258 h 3313044"/>
              <a:gd name="connsiteX30" fmla="*/ 1979943 w 2447097"/>
              <a:gd name="connsiteY30" fmla="*/ 1166577 h 3313044"/>
              <a:gd name="connsiteX31" fmla="*/ 2032139 w 2447097"/>
              <a:gd name="connsiteY31" fmla="*/ 1656524 h 3313044"/>
              <a:gd name="connsiteX32" fmla="*/ 1979943 w 2447097"/>
              <a:gd name="connsiteY32" fmla="*/ 2146471 h 3313044"/>
              <a:gd name="connsiteX33" fmla="*/ 1968628 w 2447097"/>
              <a:gd name="connsiteY33" fmla="*/ 2185789 h 3313044"/>
              <a:gd name="connsiteX34" fmla="*/ 1970812 w 2447097"/>
              <a:gd name="connsiteY34" fmla="*/ 2190146 h 3313044"/>
              <a:gd name="connsiteX35" fmla="*/ 2032138 w 2447097"/>
              <a:gd name="connsiteY35" fmla="*/ 2235657 h 3313044"/>
              <a:gd name="connsiteX36" fmla="*/ 2162783 w 2447097"/>
              <a:gd name="connsiteY36" fmla="*/ 1980323 h 3313044"/>
              <a:gd name="connsiteX37" fmla="*/ 2164467 w 2447097"/>
              <a:gd name="connsiteY37" fmla="*/ 1968918 h 3313044"/>
              <a:gd name="connsiteX38" fmla="*/ 2157719 w 2447097"/>
              <a:gd name="connsiteY38" fmla="*/ 1942477 h 3313044"/>
              <a:gd name="connsiteX39" fmla="*/ 2130701 w 2447097"/>
              <a:gd name="connsiteY39" fmla="*/ 1656521 h 3313044"/>
              <a:gd name="connsiteX40" fmla="*/ 2157719 w 2447097"/>
              <a:gd name="connsiteY40" fmla="*/ 1370566 h 3313044"/>
              <a:gd name="connsiteX41" fmla="*/ 2164467 w 2447097"/>
              <a:gd name="connsiteY41" fmla="*/ 1344126 h 3313044"/>
              <a:gd name="connsiteX42" fmla="*/ 2162783 w 2447097"/>
              <a:gd name="connsiteY42" fmla="*/ 1332724 h 3313044"/>
              <a:gd name="connsiteX43" fmla="*/ 2032138 w 2447097"/>
              <a:gd name="connsiteY43" fmla="*/ 1077389 h 3313044"/>
              <a:gd name="connsiteX44" fmla="*/ 1584599 w 2447097"/>
              <a:gd name="connsiteY44" fmla="*/ 1024374 h 3313044"/>
              <a:gd name="connsiteX45" fmla="*/ 1562075 w 2447097"/>
              <a:gd name="connsiteY45" fmla="*/ 1088564 h 3313044"/>
              <a:gd name="connsiteX46" fmla="*/ 1493963 w 2447097"/>
              <a:gd name="connsiteY46" fmla="*/ 1656524 h 3313044"/>
              <a:gd name="connsiteX47" fmla="*/ 1562075 w 2447097"/>
              <a:gd name="connsiteY47" fmla="*/ 2224484 h 3313044"/>
              <a:gd name="connsiteX48" fmla="*/ 1584599 w 2447097"/>
              <a:gd name="connsiteY48" fmla="*/ 2288674 h 3313044"/>
              <a:gd name="connsiteX49" fmla="*/ 1597511 w 2447097"/>
              <a:gd name="connsiteY49" fmla="*/ 2228481 h 3313044"/>
              <a:gd name="connsiteX50" fmla="*/ 1642930 w 2447097"/>
              <a:gd name="connsiteY50" fmla="*/ 1656524 h 3313044"/>
              <a:gd name="connsiteX51" fmla="*/ 1597511 w 2447097"/>
              <a:gd name="connsiteY51" fmla="*/ 1084568 h 3313044"/>
              <a:gd name="connsiteX52" fmla="*/ 1198383 w 2447097"/>
              <a:gd name="connsiteY52" fmla="*/ 903169 h 3313044"/>
              <a:gd name="connsiteX53" fmla="*/ 1188930 w 2447097"/>
              <a:gd name="connsiteY53" fmla="*/ 933170 h 3313044"/>
              <a:gd name="connsiteX54" fmla="*/ 1111036 w 2447097"/>
              <a:gd name="connsiteY54" fmla="*/ 1656524 h 3313044"/>
              <a:gd name="connsiteX55" fmla="*/ 1188930 w 2447097"/>
              <a:gd name="connsiteY55" fmla="*/ 2379879 h 3313044"/>
              <a:gd name="connsiteX56" fmla="*/ 1198384 w 2447097"/>
              <a:gd name="connsiteY56" fmla="*/ 2409881 h 3313044"/>
              <a:gd name="connsiteX57" fmla="*/ 1209470 w 2447097"/>
              <a:gd name="connsiteY57" fmla="*/ 2360867 h 3313044"/>
              <a:gd name="connsiteX58" fmla="*/ 1268451 w 2447097"/>
              <a:gd name="connsiteY58" fmla="*/ 1656526 h 3313044"/>
              <a:gd name="connsiteX59" fmla="*/ 1209470 w 2447097"/>
              <a:gd name="connsiteY59" fmla="*/ 952185 h 3313044"/>
              <a:gd name="connsiteX60" fmla="*/ 1726510 w 2447097"/>
              <a:gd name="connsiteY60" fmla="*/ 853307 h 3313044"/>
              <a:gd name="connsiteX61" fmla="*/ 1635993 w 2447097"/>
              <a:gd name="connsiteY61" fmla="*/ 916428 h 3313044"/>
              <a:gd name="connsiteX62" fmla="*/ 1635443 w 2447097"/>
              <a:gd name="connsiteY62" fmla="*/ 917458 h 3313044"/>
              <a:gd name="connsiteX63" fmla="*/ 1666816 w 2447097"/>
              <a:gd name="connsiteY63" fmla="*/ 1037837 h 3313044"/>
              <a:gd name="connsiteX64" fmla="*/ 1726509 w 2447097"/>
              <a:gd name="connsiteY64" fmla="*/ 1656524 h 3313044"/>
              <a:gd name="connsiteX65" fmla="*/ 1666816 w 2447097"/>
              <a:gd name="connsiteY65" fmla="*/ 2275211 h 3313044"/>
              <a:gd name="connsiteX66" fmla="*/ 1635443 w 2447097"/>
              <a:gd name="connsiteY66" fmla="*/ 2395590 h 3313044"/>
              <a:gd name="connsiteX67" fmla="*/ 1635993 w 2447097"/>
              <a:gd name="connsiteY67" fmla="*/ 2396620 h 3313044"/>
              <a:gd name="connsiteX68" fmla="*/ 1726510 w 2447097"/>
              <a:gd name="connsiteY68" fmla="*/ 2459741 h 3313044"/>
              <a:gd name="connsiteX69" fmla="*/ 1890946 w 2447097"/>
              <a:gd name="connsiteY69" fmla="*/ 2224484 h 3313044"/>
              <a:gd name="connsiteX70" fmla="*/ 1907438 w 2447097"/>
              <a:gd name="connsiteY70" fmla="*/ 2155444 h 3313044"/>
              <a:gd name="connsiteX71" fmla="*/ 1885721 w 2447097"/>
              <a:gd name="connsiteY71" fmla="*/ 2101045 h 3313044"/>
              <a:gd name="connsiteX72" fmla="*/ 1825072 w 2447097"/>
              <a:gd name="connsiteY72" fmla="*/ 1656523 h 3313044"/>
              <a:gd name="connsiteX73" fmla="*/ 1885721 w 2447097"/>
              <a:gd name="connsiteY73" fmla="*/ 1212002 h 3313044"/>
              <a:gd name="connsiteX74" fmla="*/ 1907437 w 2447097"/>
              <a:gd name="connsiteY74" fmla="*/ 1157603 h 3313044"/>
              <a:gd name="connsiteX75" fmla="*/ 1890946 w 2447097"/>
              <a:gd name="connsiteY75" fmla="*/ 1088564 h 3313044"/>
              <a:gd name="connsiteX76" fmla="*/ 1726510 w 2447097"/>
              <a:gd name="connsiteY76" fmla="*/ 853307 h 3313044"/>
              <a:gd name="connsiteX77" fmla="*/ 718678 w 2447097"/>
              <a:gd name="connsiteY77" fmla="*/ 646010 h 3313044"/>
              <a:gd name="connsiteX78" fmla="*/ 678895 w 2447097"/>
              <a:gd name="connsiteY78" fmla="*/ 765745 h 3313044"/>
              <a:gd name="connsiteX79" fmla="*/ 577743 w 2447097"/>
              <a:gd name="connsiteY79" fmla="*/ 1656526 h 3313044"/>
              <a:gd name="connsiteX80" fmla="*/ 678895 w 2447097"/>
              <a:gd name="connsiteY80" fmla="*/ 2547307 h 3313044"/>
              <a:gd name="connsiteX81" fmla="*/ 718678 w 2447097"/>
              <a:gd name="connsiteY81" fmla="*/ 2667039 h 3313044"/>
              <a:gd name="connsiteX82" fmla="*/ 745663 w 2447097"/>
              <a:gd name="connsiteY82" fmla="*/ 2521574 h 3313044"/>
              <a:gd name="connsiteX83" fmla="*/ 805074 w 2447097"/>
              <a:gd name="connsiteY83" fmla="*/ 1656522 h 3313044"/>
              <a:gd name="connsiteX84" fmla="*/ 745663 w 2447097"/>
              <a:gd name="connsiteY84" fmla="*/ 791470 h 3313044"/>
              <a:gd name="connsiteX85" fmla="*/ 1376983 w 2447097"/>
              <a:gd name="connsiteY85" fmla="*/ 633546 h 3313044"/>
              <a:gd name="connsiteX86" fmla="*/ 1273465 w 2447097"/>
              <a:gd name="connsiteY86" fmla="*/ 713937 h 3313044"/>
              <a:gd name="connsiteX87" fmla="*/ 1259086 w 2447097"/>
              <a:gd name="connsiteY87" fmla="*/ 743958 h 3313044"/>
              <a:gd name="connsiteX88" fmla="*/ 1299468 w 2447097"/>
              <a:gd name="connsiteY88" fmla="*/ 891503 h 3313044"/>
              <a:gd name="connsiteX89" fmla="*/ 1376984 w 2447097"/>
              <a:gd name="connsiteY89" fmla="*/ 1656526 h 3313044"/>
              <a:gd name="connsiteX90" fmla="*/ 1299468 w 2447097"/>
              <a:gd name="connsiteY90" fmla="*/ 2421549 h 3313044"/>
              <a:gd name="connsiteX91" fmla="*/ 1259086 w 2447097"/>
              <a:gd name="connsiteY91" fmla="*/ 2569091 h 3313044"/>
              <a:gd name="connsiteX92" fmla="*/ 1273465 w 2447097"/>
              <a:gd name="connsiteY92" fmla="*/ 2599111 h 3313044"/>
              <a:gd name="connsiteX93" fmla="*/ 1376983 w 2447097"/>
              <a:gd name="connsiteY93" fmla="*/ 2679502 h 3313044"/>
              <a:gd name="connsiteX94" fmla="*/ 1525677 w 2447097"/>
              <a:gd name="connsiteY94" fmla="*/ 2504794 h 3313044"/>
              <a:gd name="connsiteX95" fmla="*/ 1561246 w 2447097"/>
              <a:gd name="connsiteY95" fmla="*/ 2391905 h 3313044"/>
              <a:gd name="connsiteX96" fmla="*/ 1555630 w 2447097"/>
              <a:gd name="connsiteY96" fmla="*/ 2383165 h 3313044"/>
              <a:gd name="connsiteX97" fmla="*/ 1420881 w 2447097"/>
              <a:gd name="connsiteY97" fmla="*/ 1656524 h 3313044"/>
              <a:gd name="connsiteX98" fmla="*/ 1555630 w 2447097"/>
              <a:gd name="connsiteY98" fmla="*/ 929883 h 3313044"/>
              <a:gd name="connsiteX99" fmla="*/ 1561246 w 2447097"/>
              <a:gd name="connsiteY99" fmla="*/ 921143 h 3313044"/>
              <a:gd name="connsiteX100" fmla="*/ 1525677 w 2447097"/>
              <a:gd name="connsiteY100" fmla="*/ 808255 h 3313044"/>
              <a:gd name="connsiteX101" fmla="*/ 1376983 w 2447097"/>
              <a:gd name="connsiteY101" fmla="*/ 633546 h 3313044"/>
              <a:gd name="connsiteX102" fmla="*/ 923097 w 2447097"/>
              <a:gd name="connsiteY102" fmla="*/ 396771 h 3313044"/>
              <a:gd name="connsiteX103" fmla="*/ 788670 w 2447097"/>
              <a:gd name="connsiteY103" fmla="*/ 495769 h 3313044"/>
              <a:gd name="connsiteX104" fmla="*/ 784693 w 2447097"/>
              <a:gd name="connsiteY104" fmla="*/ 503643 h 3313044"/>
              <a:gd name="connsiteX105" fmla="*/ 836318 w 2447097"/>
              <a:gd name="connsiteY105" fmla="*/ 730345 h 3313044"/>
              <a:gd name="connsiteX106" fmla="*/ 914400 w 2447097"/>
              <a:gd name="connsiteY106" fmla="*/ 1656522 h 3313044"/>
              <a:gd name="connsiteX107" fmla="*/ 836318 w 2447097"/>
              <a:gd name="connsiteY107" fmla="*/ 2582699 h 3313044"/>
              <a:gd name="connsiteX108" fmla="*/ 784692 w 2447097"/>
              <a:gd name="connsiteY108" fmla="*/ 2809407 h 3313044"/>
              <a:gd name="connsiteX109" fmla="*/ 788670 w 2447097"/>
              <a:gd name="connsiteY109" fmla="*/ 2817283 h 3313044"/>
              <a:gd name="connsiteX110" fmla="*/ 923097 w 2447097"/>
              <a:gd name="connsiteY110" fmla="*/ 2916281 h 3313044"/>
              <a:gd name="connsiteX111" fmla="*/ 1167300 w 2447097"/>
              <a:gd name="connsiteY111" fmla="*/ 2547307 h 3313044"/>
              <a:gd name="connsiteX112" fmla="*/ 1168786 w 2447097"/>
              <a:gd name="connsiteY112" fmla="*/ 2540733 h 3313044"/>
              <a:gd name="connsiteX113" fmla="*/ 1129831 w 2447097"/>
              <a:gd name="connsiteY113" fmla="*/ 2438978 h 3313044"/>
              <a:gd name="connsiteX114" fmla="*/ 1027457 w 2447097"/>
              <a:gd name="connsiteY114" fmla="*/ 1656524 h 3313044"/>
              <a:gd name="connsiteX115" fmla="*/ 1129831 w 2447097"/>
              <a:gd name="connsiteY115" fmla="*/ 874070 h 3313044"/>
              <a:gd name="connsiteX116" fmla="*/ 1168786 w 2447097"/>
              <a:gd name="connsiteY116" fmla="*/ 772316 h 3313044"/>
              <a:gd name="connsiteX117" fmla="*/ 1167300 w 2447097"/>
              <a:gd name="connsiteY117" fmla="*/ 765745 h 3313044"/>
              <a:gd name="connsiteX118" fmla="*/ 923097 w 2447097"/>
              <a:gd name="connsiteY118" fmla="*/ 396771 h 3313044"/>
              <a:gd name="connsiteX119" fmla="*/ 457200 w 2447097"/>
              <a:gd name="connsiteY119" fmla="*/ 109326 h 3313044"/>
              <a:gd name="connsiteX120" fmla="*/ 109326 w 2447097"/>
              <a:gd name="connsiteY120" fmla="*/ 1656522 h 3313044"/>
              <a:gd name="connsiteX121" fmla="*/ 457200 w 2447097"/>
              <a:gd name="connsiteY121" fmla="*/ 3203718 h 3313044"/>
              <a:gd name="connsiteX122" fmla="*/ 651700 w 2447097"/>
              <a:gd name="connsiteY122" fmla="*/ 2939481 h 3313044"/>
              <a:gd name="connsiteX123" fmla="*/ 685095 w 2447097"/>
              <a:gd name="connsiteY123" fmla="*/ 2816936 h 3313044"/>
              <a:gd name="connsiteX124" fmla="*/ 669325 w 2447097"/>
              <a:gd name="connsiteY124" fmla="*/ 2791132 h 3313044"/>
              <a:gd name="connsiteX125" fmla="*/ 469210 w 2447097"/>
              <a:gd name="connsiteY125" fmla="*/ 1656526 h 3313044"/>
              <a:gd name="connsiteX126" fmla="*/ 669325 w 2447097"/>
              <a:gd name="connsiteY126" fmla="*/ 521920 h 3313044"/>
              <a:gd name="connsiteX127" fmla="*/ 685096 w 2447097"/>
              <a:gd name="connsiteY127" fmla="*/ 496113 h 3313044"/>
              <a:gd name="connsiteX128" fmla="*/ 651700 w 2447097"/>
              <a:gd name="connsiteY128" fmla="*/ 373563 h 3313044"/>
              <a:gd name="connsiteX129" fmla="*/ 457200 w 2447097"/>
              <a:gd name="connsiteY129" fmla="*/ 109326 h 3313044"/>
              <a:gd name="connsiteX130" fmla="*/ 457200 w 2447097"/>
              <a:gd name="connsiteY130" fmla="*/ 0 h 3313044"/>
              <a:gd name="connsiteX131" fmla="*/ 712825 w 2447097"/>
              <a:gd name="connsiteY131" fmla="*/ 282908 h 3313044"/>
              <a:gd name="connsiteX132" fmla="*/ 749587 w 2447097"/>
              <a:gd name="connsiteY132" fmla="*/ 392805 h 3313044"/>
              <a:gd name="connsiteX133" fmla="*/ 831623 w 2447097"/>
              <a:gd name="connsiteY133" fmla="*/ 316037 h 3313044"/>
              <a:gd name="connsiteX134" fmla="*/ 923097 w 2447097"/>
              <a:gd name="connsiteY134" fmla="*/ 288238 h 3313044"/>
              <a:gd name="connsiteX135" fmla="*/ 1176870 w 2447097"/>
              <a:gd name="connsiteY135" fmla="*/ 521920 h 3313044"/>
              <a:gd name="connsiteX136" fmla="*/ 1230390 w 2447097"/>
              <a:gd name="connsiteY136" fmla="*/ 655040 h 3313044"/>
              <a:gd name="connsiteX137" fmla="*/ 1240932 w 2447097"/>
              <a:gd name="connsiteY137" fmla="*/ 636926 h 3313044"/>
              <a:gd name="connsiteX138" fmla="*/ 1376983 w 2447097"/>
              <a:gd name="connsiteY138" fmla="*/ 549967 h 3313044"/>
              <a:gd name="connsiteX139" fmla="*/ 1572407 w 2447097"/>
              <a:gd name="connsiteY139" fmla="*/ 738950 h 3313044"/>
              <a:gd name="connsiteX140" fmla="*/ 1612786 w 2447097"/>
              <a:gd name="connsiteY140" fmla="*/ 844425 h 3313044"/>
              <a:gd name="connsiteX141" fmla="*/ 1664915 w 2447097"/>
              <a:gd name="connsiteY141" fmla="*/ 798028 h 3313044"/>
              <a:gd name="connsiteX142" fmla="*/ 1726510 w 2447097"/>
              <a:gd name="connsiteY142" fmla="*/ 780225 h 3313044"/>
              <a:gd name="connsiteX143" fmla="*/ 1942622 w 2447097"/>
              <a:gd name="connsiteY143" fmla="*/ 1036887 h 3313044"/>
              <a:gd name="connsiteX144" fmla="*/ 1953668 w 2447097"/>
              <a:gd name="connsiteY144" fmla="*/ 1075271 h 3313044"/>
              <a:gd name="connsiteX145" fmla="*/ 1990407 w 2447097"/>
              <a:gd name="connsiteY145" fmla="*/ 1040647 h 3313044"/>
              <a:gd name="connsiteX146" fmla="*/ 2032138 w 2447097"/>
              <a:gd name="connsiteY146" fmla="*/ 1027875 h 3313044"/>
              <a:gd name="connsiteX147" fmla="*/ 2178556 w 2447097"/>
              <a:gd name="connsiteY147" fmla="*/ 1212002 h 3313044"/>
              <a:gd name="connsiteX148" fmla="*/ 2190974 w 2447097"/>
              <a:gd name="connsiteY148" fmla="*/ 1257696 h 3313044"/>
              <a:gd name="connsiteX149" fmla="*/ 2200449 w 2447097"/>
              <a:gd name="connsiteY149" fmla="*/ 1232420 h 3313044"/>
              <a:gd name="connsiteX150" fmla="*/ 2288899 w 2447097"/>
              <a:gd name="connsiteY150" fmla="*/ 1145073 h 3313044"/>
              <a:gd name="connsiteX151" fmla="*/ 2447097 w 2447097"/>
              <a:gd name="connsiteY151" fmla="*/ 1656521 h 3313044"/>
              <a:gd name="connsiteX152" fmla="*/ 2288899 w 2447097"/>
              <a:gd name="connsiteY152" fmla="*/ 2167969 h 3313044"/>
              <a:gd name="connsiteX153" fmla="*/ 2200449 w 2447097"/>
              <a:gd name="connsiteY153" fmla="*/ 2080622 h 3313044"/>
              <a:gd name="connsiteX154" fmla="*/ 2190975 w 2447097"/>
              <a:gd name="connsiteY154" fmla="*/ 2055348 h 3313044"/>
              <a:gd name="connsiteX155" fmla="*/ 2178556 w 2447097"/>
              <a:gd name="connsiteY155" fmla="*/ 2101045 h 3313044"/>
              <a:gd name="connsiteX156" fmla="*/ 2032138 w 2447097"/>
              <a:gd name="connsiteY156" fmla="*/ 2285171 h 3313044"/>
              <a:gd name="connsiteX157" fmla="*/ 1990407 w 2447097"/>
              <a:gd name="connsiteY157" fmla="*/ 2272399 h 3313044"/>
              <a:gd name="connsiteX158" fmla="*/ 1953668 w 2447097"/>
              <a:gd name="connsiteY158" fmla="*/ 2237776 h 3313044"/>
              <a:gd name="connsiteX159" fmla="*/ 1942622 w 2447097"/>
              <a:gd name="connsiteY159" fmla="*/ 2276161 h 3313044"/>
              <a:gd name="connsiteX160" fmla="*/ 1726510 w 2447097"/>
              <a:gd name="connsiteY160" fmla="*/ 2532823 h 3313044"/>
              <a:gd name="connsiteX161" fmla="*/ 1664915 w 2447097"/>
              <a:gd name="connsiteY161" fmla="*/ 2515020 h 3313044"/>
              <a:gd name="connsiteX162" fmla="*/ 1612786 w 2447097"/>
              <a:gd name="connsiteY162" fmla="*/ 2468623 h 3313044"/>
              <a:gd name="connsiteX163" fmla="*/ 1572407 w 2447097"/>
              <a:gd name="connsiteY163" fmla="*/ 2574099 h 3313044"/>
              <a:gd name="connsiteX164" fmla="*/ 1376983 w 2447097"/>
              <a:gd name="connsiteY164" fmla="*/ 2763081 h 3313044"/>
              <a:gd name="connsiteX165" fmla="*/ 1240932 w 2447097"/>
              <a:gd name="connsiteY165" fmla="*/ 2676122 h 3313044"/>
              <a:gd name="connsiteX166" fmla="*/ 1230391 w 2447097"/>
              <a:gd name="connsiteY166" fmla="*/ 2658010 h 3313044"/>
              <a:gd name="connsiteX167" fmla="*/ 1176870 w 2447097"/>
              <a:gd name="connsiteY167" fmla="*/ 2791132 h 3313044"/>
              <a:gd name="connsiteX168" fmla="*/ 923097 w 2447097"/>
              <a:gd name="connsiteY168" fmla="*/ 3024814 h 3313044"/>
              <a:gd name="connsiteX169" fmla="*/ 831623 w 2447097"/>
              <a:gd name="connsiteY169" fmla="*/ 2997015 h 3313044"/>
              <a:gd name="connsiteX170" fmla="*/ 749585 w 2447097"/>
              <a:gd name="connsiteY170" fmla="*/ 2920246 h 3313044"/>
              <a:gd name="connsiteX171" fmla="*/ 712825 w 2447097"/>
              <a:gd name="connsiteY171" fmla="*/ 3030136 h 3313044"/>
              <a:gd name="connsiteX172" fmla="*/ 457200 w 2447097"/>
              <a:gd name="connsiteY172" fmla="*/ 3313044 h 3313044"/>
              <a:gd name="connsiteX173" fmla="*/ 0 w 2447097"/>
              <a:gd name="connsiteY173" fmla="*/ 1656522 h 3313044"/>
              <a:gd name="connsiteX174" fmla="*/ 457200 w 2447097"/>
              <a:gd name="connsiteY174" fmla="*/ 0 h 3313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2447097" h="3313044">
                <a:moveTo>
                  <a:pt x="2179718" y="1459627"/>
                </a:moveTo>
                <a:lnTo>
                  <a:pt x="2177988" y="1472167"/>
                </a:lnTo>
                <a:cubicBezTo>
                  <a:pt x="2171897" y="1528830"/>
                  <a:pt x="2168529" y="1591128"/>
                  <a:pt x="2168529" y="1656521"/>
                </a:cubicBezTo>
                <a:cubicBezTo>
                  <a:pt x="2168529" y="1721914"/>
                  <a:pt x="2171897" y="1784212"/>
                  <a:pt x="2177988" y="1840875"/>
                </a:cubicBezTo>
                <a:lnTo>
                  <a:pt x="2179719" y="1853417"/>
                </a:lnTo>
                <a:lnTo>
                  <a:pt x="2186489" y="1773239"/>
                </a:lnTo>
                <a:cubicBezTo>
                  <a:pt x="2188588" y="1735539"/>
                  <a:pt x="2189690" y="1696504"/>
                  <a:pt x="2189690" y="1656523"/>
                </a:cubicBezTo>
                <a:cubicBezTo>
                  <a:pt x="2189690" y="1616542"/>
                  <a:pt x="2188588" y="1577508"/>
                  <a:pt x="2186489" y="1539807"/>
                </a:cubicBezTo>
                <a:close/>
                <a:moveTo>
                  <a:pt x="1924002" y="1237095"/>
                </a:moveTo>
                <a:lnTo>
                  <a:pt x="1920732" y="1247014"/>
                </a:lnTo>
                <a:cubicBezTo>
                  <a:pt x="1892221" y="1351816"/>
                  <a:pt x="1874586" y="1496600"/>
                  <a:pt x="1874586" y="1656523"/>
                </a:cubicBezTo>
                <a:cubicBezTo>
                  <a:pt x="1874586" y="1816447"/>
                  <a:pt x="1892221" y="1961230"/>
                  <a:pt x="1920732" y="2066033"/>
                </a:cubicBezTo>
                <a:lnTo>
                  <a:pt x="1924003" y="2075952"/>
                </a:lnTo>
                <a:lnTo>
                  <a:pt x="1940783" y="1969172"/>
                </a:lnTo>
                <a:cubicBezTo>
                  <a:pt x="1952550" y="1873077"/>
                  <a:pt x="1959057" y="1767425"/>
                  <a:pt x="1959057" y="1656524"/>
                </a:cubicBezTo>
                <a:cubicBezTo>
                  <a:pt x="1959057" y="1545623"/>
                  <a:pt x="1952550" y="1439972"/>
                  <a:pt x="1940783" y="1343876"/>
                </a:cubicBezTo>
                <a:close/>
                <a:moveTo>
                  <a:pt x="2288899" y="1182902"/>
                </a:moveTo>
                <a:cubicBezTo>
                  <a:pt x="2263970" y="1182902"/>
                  <a:pt x="2240810" y="1212721"/>
                  <a:pt x="2221599" y="1263789"/>
                </a:cubicBezTo>
                <a:lnTo>
                  <a:pt x="2205696" y="1315417"/>
                </a:lnTo>
                <a:lnTo>
                  <a:pt x="2222932" y="1411825"/>
                </a:lnTo>
                <a:cubicBezTo>
                  <a:pt x="2233410" y="1487035"/>
                  <a:pt x="2239204" y="1569725"/>
                  <a:pt x="2239204" y="1656523"/>
                </a:cubicBezTo>
                <a:cubicBezTo>
                  <a:pt x="2239204" y="1743321"/>
                  <a:pt x="2233410" y="1826011"/>
                  <a:pt x="2222932" y="1901221"/>
                </a:cubicBezTo>
                <a:lnTo>
                  <a:pt x="2205696" y="1997627"/>
                </a:lnTo>
                <a:lnTo>
                  <a:pt x="2221599" y="2049254"/>
                </a:lnTo>
                <a:cubicBezTo>
                  <a:pt x="2240810" y="2100321"/>
                  <a:pt x="2263970" y="2130140"/>
                  <a:pt x="2288899" y="2130140"/>
                </a:cubicBezTo>
                <a:cubicBezTo>
                  <a:pt x="2355378" y="2130140"/>
                  <a:pt x="2409269" y="1918094"/>
                  <a:pt x="2409269" y="1656521"/>
                </a:cubicBezTo>
                <a:cubicBezTo>
                  <a:pt x="2409269" y="1394948"/>
                  <a:pt x="2355378" y="1182902"/>
                  <a:pt x="2288899" y="1182902"/>
                </a:cubicBezTo>
                <a:close/>
                <a:moveTo>
                  <a:pt x="2032138" y="1077389"/>
                </a:moveTo>
                <a:cubicBezTo>
                  <a:pt x="2010385" y="1077389"/>
                  <a:pt x="1989661" y="1093595"/>
                  <a:pt x="1970812" y="1122900"/>
                </a:cubicBezTo>
                <a:lnTo>
                  <a:pt x="1968628" y="1127258"/>
                </a:lnTo>
                <a:lnTo>
                  <a:pt x="1979943" y="1166577"/>
                </a:lnTo>
                <a:cubicBezTo>
                  <a:pt x="2012897" y="1306435"/>
                  <a:pt x="2032139" y="1475037"/>
                  <a:pt x="2032139" y="1656524"/>
                </a:cubicBezTo>
                <a:cubicBezTo>
                  <a:pt x="2032139" y="1838012"/>
                  <a:pt x="2012897" y="2006613"/>
                  <a:pt x="1979943" y="2146471"/>
                </a:cubicBezTo>
                <a:lnTo>
                  <a:pt x="1968628" y="2185789"/>
                </a:lnTo>
                <a:lnTo>
                  <a:pt x="1970812" y="2190146"/>
                </a:lnTo>
                <a:cubicBezTo>
                  <a:pt x="1989661" y="2219452"/>
                  <a:pt x="2010385" y="2235657"/>
                  <a:pt x="2032138" y="2235657"/>
                </a:cubicBezTo>
                <a:cubicBezTo>
                  <a:pt x="2086522" y="2235657"/>
                  <a:pt x="2134470" y="2134373"/>
                  <a:pt x="2162783" y="1980323"/>
                </a:cubicBezTo>
                <a:lnTo>
                  <a:pt x="2164467" y="1968918"/>
                </a:lnTo>
                <a:lnTo>
                  <a:pt x="2157719" y="1942477"/>
                </a:lnTo>
                <a:cubicBezTo>
                  <a:pt x="2140661" y="1860849"/>
                  <a:pt x="2130701" y="1762446"/>
                  <a:pt x="2130701" y="1656521"/>
                </a:cubicBezTo>
                <a:cubicBezTo>
                  <a:pt x="2130701" y="1550597"/>
                  <a:pt x="2140661" y="1452193"/>
                  <a:pt x="2157719" y="1370566"/>
                </a:cubicBezTo>
                <a:lnTo>
                  <a:pt x="2164467" y="1344126"/>
                </a:lnTo>
                <a:lnTo>
                  <a:pt x="2162783" y="1332724"/>
                </a:lnTo>
                <a:cubicBezTo>
                  <a:pt x="2134470" y="1178673"/>
                  <a:pt x="2086522" y="1077389"/>
                  <a:pt x="2032138" y="1077389"/>
                </a:cubicBezTo>
                <a:close/>
                <a:moveTo>
                  <a:pt x="1584599" y="1024374"/>
                </a:moveTo>
                <a:lnTo>
                  <a:pt x="1562075" y="1088564"/>
                </a:lnTo>
                <a:cubicBezTo>
                  <a:pt x="1519992" y="1233918"/>
                  <a:pt x="1493963" y="1434722"/>
                  <a:pt x="1493963" y="1656524"/>
                </a:cubicBezTo>
                <a:cubicBezTo>
                  <a:pt x="1493963" y="1878326"/>
                  <a:pt x="1519992" y="2079130"/>
                  <a:pt x="1562075" y="2224484"/>
                </a:cubicBezTo>
                <a:lnTo>
                  <a:pt x="1584599" y="2288674"/>
                </a:lnTo>
                <a:lnTo>
                  <a:pt x="1597511" y="2228481"/>
                </a:lnTo>
                <a:cubicBezTo>
                  <a:pt x="1626186" y="2065212"/>
                  <a:pt x="1642930" y="1868390"/>
                  <a:pt x="1642930" y="1656524"/>
                </a:cubicBezTo>
                <a:cubicBezTo>
                  <a:pt x="1642930" y="1444659"/>
                  <a:pt x="1626186" y="1247836"/>
                  <a:pt x="1597511" y="1084568"/>
                </a:cubicBezTo>
                <a:close/>
                <a:moveTo>
                  <a:pt x="1198383" y="903169"/>
                </a:moveTo>
                <a:lnTo>
                  <a:pt x="1188930" y="933170"/>
                </a:lnTo>
                <a:cubicBezTo>
                  <a:pt x="1140804" y="1118292"/>
                  <a:pt x="1111036" y="1374037"/>
                  <a:pt x="1111036" y="1656524"/>
                </a:cubicBezTo>
                <a:cubicBezTo>
                  <a:pt x="1111036" y="1939012"/>
                  <a:pt x="1140804" y="2194756"/>
                  <a:pt x="1188930" y="2379879"/>
                </a:cubicBezTo>
                <a:lnTo>
                  <a:pt x="1198384" y="2409881"/>
                </a:lnTo>
                <a:lnTo>
                  <a:pt x="1209470" y="2360867"/>
                </a:lnTo>
                <a:cubicBezTo>
                  <a:pt x="1246708" y="2159809"/>
                  <a:pt x="1268451" y="1917430"/>
                  <a:pt x="1268451" y="1656526"/>
                </a:cubicBezTo>
                <a:cubicBezTo>
                  <a:pt x="1268451" y="1395623"/>
                  <a:pt x="1246708" y="1153244"/>
                  <a:pt x="1209470" y="952185"/>
                </a:cubicBezTo>
                <a:close/>
                <a:moveTo>
                  <a:pt x="1726510" y="853307"/>
                </a:moveTo>
                <a:cubicBezTo>
                  <a:pt x="1694402" y="853307"/>
                  <a:pt x="1663814" y="875783"/>
                  <a:pt x="1635993" y="916428"/>
                </a:cubicBezTo>
                <a:lnTo>
                  <a:pt x="1635443" y="917458"/>
                </a:lnTo>
                <a:lnTo>
                  <a:pt x="1666816" y="1037837"/>
                </a:lnTo>
                <a:cubicBezTo>
                  <a:pt x="1704503" y="1214445"/>
                  <a:pt x="1726509" y="1427349"/>
                  <a:pt x="1726509" y="1656524"/>
                </a:cubicBezTo>
                <a:cubicBezTo>
                  <a:pt x="1726509" y="1885700"/>
                  <a:pt x="1704503" y="2098603"/>
                  <a:pt x="1666816" y="2275211"/>
                </a:cubicBezTo>
                <a:lnTo>
                  <a:pt x="1635443" y="2395590"/>
                </a:lnTo>
                <a:lnTo>
                  <a:pt x="1635993" y="2396620"/>
                </a:lnTo>
                <a:cubicBezTo>
                  <a:pt x="1663814" y="2437265"/>
                  <a:pt x="1694402" y="2459741"/>
                  <a:pt x="1726510" y="2459741"/>
                </a:cubicBezTo>
                <a:cubicBezTo>
                  <a:pt x="1790726" y="2459741"/>
                  <a:pt x="1848863" y="2369838"/>
                  <a:pt x="1890946" y="2224484"/>
                </a:cubicBezTo>
                <a:lnTo>
                  <a:pt x="1907438" y="2155444"/>
                </a:lnTo>
                <a:lnTo>
                  <a:pt x="1885721" y="2101045"/>
                </a:lnTo>
                <a:cubicBezTo>
                  <a:pt x="1848249" y="1987282"/>
                  <a:pt x="1825072" y="1830120"/>
                  <a:pt x="1825072" y="1656523"/>
                </a:cubicBezTo>
                <a:cubicBezTo>
                  <a:pt x="1825072" y="1482927"/>
                  <a:pt x="1848249" y="1325765"/>
                  <a:pt x="1885721" y="1212002"/>
                </a:cubicBezTo>
                <a:lnTo>
                  <a:pt x="1907437" y="1157603"/>
                </a:lnTo>
                <a:lnTo>
                  <a:pt x="1890946" y="1088564"/>
                </a:lnTo>
                <a:cubicBezTo>
                  <a:pt x="1848863" y="943210"/>
                  <a:pt x="1790726" y="853307"/>
                  <a:pt x="1726510" y="853307"/>
                </a:cubicBezTo>
                <a:close/>
                <a:moveTo>
                  <a:pt x="718678" y="646010"/>
                </a:moveTo>
                <a:lnTo>
                  <a:pt x="678895" y="765745"/>
                </a:lnTo>
                <a:cubicBezTo>
                  <a:pt x="616398" y="993716"/>
                  <a:pt x="577743" y="1308655"/>
                  <a:pt x="577743" y="1656526"/>
                </a:cubicBezTo>
                <a:cubicBezTo>
                  <a:pt x="577743" y="2004398"/>
                  <a:pt x="616398" y="2319336"/>
                  <a:pt x="678895" y="2547307"/>
                </a:cubicBezTo>
                <a:lnTo>
                  <a:pt x="718678" y="2667039"/>
                </a:lnTo>
                <a:lnTo>
                  <a:pt x="745663" y="2521574"/>
                </a:lnTo>
                <a:cubicBezTo>
                  <a:pt x="783172" y="2274640"/>
                  <a:pt x="805074" y="1976957"/>
                  <a:pt x="805074" y="1656522"/>
                </a:cubicBezTo>
                <a:cubicBezTo>
                  <a:pt x="805074" y="1336087"/>
                  <a:pt x="783172" y="1038404"/>
                  <a:pt x="745663" y="791470"/>
                </a:cubicBezTo>
                <a:close/>
                <a:moveTo>
                  <a:pt x="1376983" y="633546"/>
                </a:moveTo>
                <a:cubicBezTo>
                  <a:pt x="1340264" y="633546"/>
                  <a:pt x="1305282" y="662171"/>
                  <a:pt x="1273465" y="713937"/>
                </a:cubicBezTo>
                <a:lnTo>
                  <a:pt x="1259086" y="743958"/>
                </a:lnTo>
                <a:lnTo>
                  <a:pt x="1299468" y="891503"/>
                </a:lnTo>
                <a:cubicBezTo>
                  <a:pt x="1348408" y="1109883"/>
                  <a:pt x="1376984" y="1373144"/>
                  <a:pt x="1376984" y="1656526"/>
                </a:cubicBezTo>
                <a:cubicBezTo>
                  <a:pt x="1376984" y="1939908"/>
                  <a:pt x="1348408" y="2203169"/>
                  <a:pt x="1299468" y="2421549"/>
                </a:cubicBezTo>
                <a:lnTo>
                  <a:pt x="1259086" y="2569091"/>
                </a:lnTo>
                <a:lnTo>
                  <a:pt x="1273465" y="2599111"/>
                </a:lnTo>
                <a:cubicBezTo>
                  <a:pt x="1305282" y="2650877"/>
                  <a:pt x="1340264" y="2679502"/>
                  <a:pt x="1376983" y="2679502"/>
                </a:cubicBezTo>
                <a:cubicBezTo>
                  <a:pt x="1432063" y="2679502"/>
                  <a:pt x="1483231" y="2615095"/>
                  <a:pt x="1525677" y="2504794"/>
                </a:cubicBezTo>
                <a:lnTo>
                  <a:pt x="1561246" y="2391905"/>
                </a:lnTo>
                <a:lnTo>
                  <a:pt x="1555630" y="2383165"/>
                </a:lnTo>
                <a:cubicBezTo>
                  <a:pt x="1474332" y="2225688"/>
                  <a:pt x="1420881" y="1959004"/>
                  <a:pt x="1420881" y="1656524"/>
                </a:cubicBezTo>
                <a:cubicBezTo>
                  <a:pt x="1420881" y="1354045"/>
                  <a:pt x="1474332" y="1087360"/>
                  <a:pt x="1555630" y="929883"/>
                </a:cubicBezTo>
                <a:lnTo>
                  <a:pt x="1561246" y="921143"/>
                </a:lnTo>
                <a:lnTo>
                  <a:pt x="1525677" y="808255"/>
                </a:lnTo>
                <a:cubicBezTo>
                  <a:pt x="1483231" y="697953"/>
                  <a:pt x="1432063" y="633546"/>
                  <a:pt x="1376983" y="633546"/>
                </a:cubicBezTo>
                <a:close/>
                <a:moveTo>
                  <a:pt x="923097" y="396771"/>
                </a:moveTo>
                <a:cubicBezTo>
                  <a:pt x="875414" y="396771"/>
                  <a:pt x="829987" y="432022"/>
                  <a:pt x="788670" y="495769"/>
                </a:cubicBezTo>
                <a:lnTo>
                  <a:pt x="784693" y="503643"/>
                </a:lnTo>
                <a:lnTo>
                  <a:pt x="836318" y="730345"/>
                </a:lnTo>
                <a:cubicBezTo>
                  <a:pt x="885615" y="994728"/>
                  <a:pt x="914400" y="1313445"/>
                  <a:pt x="914400" y="1656522"/>
                </a:cubicBezTo>
                <a:cubicBezTo>
                  <a:pt x="914400" y="1999599"/>
                  <a:pt x="885615" y="2318317"/>
                  <a:pt x="836318" y="2582699"/>
                </a:cubicBezTo>
                <a:lnTo>
                  <a:pt x="784692" y="2809407"/>
                </a:lnTo>
                <a:lnTo>
                  <a:pt x="788670" y="2817283"/>
                </a:lnTo>
                <a:cubicBezTo>
                  <a:pt x="829987" y="2881030"/>
                  <a:pt x="875414" y="2916281"/>
                  <a:pt x="923097" y="2916281"/>
                </a:cubicBezTo>
                <a:cubicBezTo>
                  <a:pt x="1018464" y="2916281"/>
                  <a:pt x="1104803" y="2775278"/>
                  <a:pt x="1167300" y="2547307"/>
                </a:cubicBezTo>
                <a:lnTo>
                  <a:pt x="1168786" y="2540733"/>
                </a:lnTo>
                <a:lnTo>
                  <a:pt x="1129831" y="2438978"/>
                </a:lnTo>
                <a:cubicBezTo>
                  <a:pt x="1066579" y="2238731"/>
                  <a:pt x="1027457" y="1962092"/>
                  <a:pt x="1027457" y="1656524"/>
                </a:cubicBezTo>
                <a:cubicBezTo>
                  <a:pt x="1027457" y="1350957"/>
                  <a:pt x="1066579" y="1074317"/>
                  <a:pt x="1129831" y="874070"/>
                </a:cubicBezTo>
                <a:lnTo>
                  <a:pt x="1168786" y="772316"/>
                </a:lnTo>
                <a:lnTo>
                  <a:pt x="1167300" y="765745"/>
                </a:lnTo>
                <a:cubicBezTo>
                  <a:pt x="1104803" y="537774"/>
                  <a:pt x="1018464" y="396771"/>
                  <a:pt x="923097" y="396771"/>
                </a:cubicBezTo>
                <a:close/>
                <a:moveTo>
                  <a:pt x="457200" y="109326"/>
                </a:moveTo>
                <a:cubicBezTo>
                  <a:pt x="265074" y="109326"/>
                  <a:pt x="109326" y="802029"/>
                  <a:pt x="109326" y="1656522"/>
                </a:cubicBezTo>
                <a:cubicBezTo>
                  <a:pt x="109326" y="2511015"/>
                  <a:pt x="265074" y="3203718"/>
                  <a:pt x="457200" y="3203718"/>
                </a:cubicBezTo>
                <a:cubicBezTo>
                  <a:pt x="529247" y="3203718"/>
                  <a:pt x="596179" y="3106307"/>
                  <a:pt x="651700" y="2939481"/>
                </a:cubicBezTo>
                <a:lnTo>
                  <a:pt x="685095" y="2816936"/>
                </a:lnTo>
                <a:lnTo>
                  <a:pt x="669325" y="2791132"/>
                </a:lnTo>
                <a:cubicBezTo>
                  <a:pt x="548590" y="2545241"/>
                  <a:pt x="469210" y="2128829"/>
                  <a:pt x="469210" y="1656526"/>
                </a:cubicBezTo>
                <a:cubicBezTo>
                  <a:pt x="469210" y="1184223"/>
                  <a:pt x="548590" y="767811"/>
                  <a:pt x="669325" y="521920"/>
                </a:cubicBezTo>
                <a:lnTo>
                  <a:pt x="685096" y="496113"/>
                </a:lnTo>
                <a:lnTo>
                  <a:pt x="651700" y="373563"/>
                </a:lnTo>
                <a:cubicBezTo>
                  <a:pt x="596179" y="206737"/>
                  <a:pt x="529247" y="109326"/>
                  <a:pt x="457200" y="109326"/>
                </a:cubicBezTo>
                <a:close/>
                <a:moveTo>
                  <a:pt x="457200" y="0"/>
                </a:moveTo>
                <a:cubicBezTo>
                  <a:pt x="551890" y="0"/>
                  <a:pt x="639856" y="104295"/>
                  <a:pt x="712825" y="282908"/>
                </a:cubicBezTo>
                <a:lnTo>
                  <a:pt x="749587" y="392805"/>
                </a:lnTo>
                <a:lnTo>
                  <a:pt x="831623" y="316037"/>
                </a:lnTo>
                <a:cubicBezTo>
                  <a:pt x="861170" y="297810"/>
                  <a:pt x="891763" y="288238"/>
                  <a:pt x="923097" y="288238"/>
                </a:cubicBezTo>
                <a:cubicBezTo>
                  <a:pt x="1017100" y="288238"/>
                  <a:pt x="1104429" y="374385"/>
                  <a:pt x="1176870" y="521920"/>
                </a:cubicBezTo>
                <a:lnTo>
                  <a:pt x="1230390" y="655040"/>
                </a:lnTo>
                <a:lnTo>
                  <a:pt x="1240932" y="636926"/>
                </a:lnTo>
                <a:cubicBezTo>
                  <a:pt x="1282749" y="580931"/>
                  <a:pt x="1328724" y="549967"/>
                  <a:pt x="1376983" y="549967"/>
                </a:cubicBezTo>
                <a:cubicBezTo>
                  <a:pt x="1449373" y="549967"/>
                  <a:pt x="1516622" y="619636"/>
                  <a:pt x="1572407" y="738950"/>
                </a:cubicBezTo>
                <a:lnTo>
                  <a:pt x="1612786" y="844425"/>
                </a:lnTo>
                <a:lnTo>
                  <a:pt x="1664915" y="798028"/>
                </a:lnTo>
                <a:cubicBezTo>
                  <a:pt x="1684811" y="786355"/>
                  <a:pt x="1705411" y="780225"/>
                  <a:pt x="1726510" y="780225"/>
                </a:cubicBezTo>
                <a:cubicBezTo>
                  <a:pt x="1810907" y="780225"/>
                  <a:pt x="1887314" y="878308"/>
                  <a:pt x="1942622" y="1036887"/>
                </a:cubicBezTo>
                <a:lnTo>
                  <a:pt x="1953668" y="1075271"/>
                </a:lnTo>
                <a:lnTo>
                  <a:pt x="1990407" y="1040647"/>
                </a:lnTo>
                <a:cubicBezTo>
                  <a:pt x="2003887" y="1032273"/>
                  <a:pt x="2017843" y="1027875"/>
                  <a:pt x="2032138" y="1027875"/>
                </a:cubicBezTo>
                <a:cubicBezTo>
                  <a:pt x="2089318" y="1027875"/>
                  <a:pt x="2141084" y="1098239"/>
                  <a:pt x="2178556" y="1212002"/>
                </a:cubicBezTo>
                <a:lnTo>
                  <a:pt x="2190974" y="1257696"/>
                </a:lnTo>
                <a:lnTo>
                  <a:pt x="2200449" y="1232420"/>
                </a:lnTo>
                <a:cubicBezTo>
                  <a:pt x="2225698" y="1177274"/>
                  <a:pt x="2256135" y="1145073"/>
                  <a:pt x="2288899" y="1145073"/>
                </a:cubicBezTo>
                <a:cubicBezTo>
                  <a:pt x="2376269" y="1145073"/>
                  <a:pt x="2447097" y="1374056"/>
                  <a:pt x="2447097" y="1656521"/>
                </a:cubicBezTo>
                <a:cubicBezTo>
                  <a:pt x="2447097" y="1938986"/>
                  <a:pt x="2376269" y="2167969"/>
                  <a:pt x="2288899" y="2167969"/>
                </a:cubicBezTo>
                <a:cubicBezTo>
                  <a:pt x="2256135" y="2167969"/>
                  <a:pt x="2225698" y="2135768"/>
                  <a:pt x="2200449" y="2080622"/>
                </a:cubicBezTo>
                <a:lnTo>
                  <a:pt x="2190975" y="2055348"/>
                </a:lnTo>
                <a:lnTo>
                  <a:pt x="2178556" y="2101045"/>
                </a:lnTo>
                <a:cubicBezTo>
                  <a:pt x="2141084" y="2214807"/>
                  <a:pt x="2089318" y="2285171"/>
                  <a:pt x="2032138" y="2285171"/>
                </a:cubicBezTo>
                <a:cubicBezTo>
                  <a:pt x="2017843" y="2285171"/>
                  <a:pt x="2003887" y="2280773"/>
                  <a:pt x="1990407" y="2272399"/>
                </a:cubicBezTo>
                <a:lnTo>
                  <a:pt x="1953668" y="2237776"/>
                </a:lnTo>
                <a:lnTo>
                  <a:pt x="1942622" y="2276161"/>
                </a:lnTo>
                <a:cubicBezTo>
                  <a:pt x="1887314" y="2434740"/>
                  <a:pt x="1810907" y="2532823"/>
                  <a:pt x="1726510" y="2532823"/>
                </a:cubicBezTo>
                <a:cubicBezTo>
                  <a:pt x="1705411" y="2532823"/>
                  <a:pt x="1684811" y="2526693"/>
                  <a:pt x="1664915" y="2515020"/>
                </a:cubicBezTo>
                <a:lnTo>
                  <a:pt x="1612786" y="2468623"/>
                </a:lnTo>
                <a:lnTo>
                  <a:pt x="1572407" y="2574099"/>
                </a:lnTo>
                <a:cubicBezTo>
                  <a:pt x="1516622" y="2693412"/>
                  <a:pt x="1449373" y="2763081"/>
                  <a:pt x="1376983" y="2763081"/>
                </a:cubicBezTo>
                <a:cubicBezTo>
                  <a:pt x="1328724" y="2763081"/>
                  <a:pt x="1282749" y="2732117"/>
                  <a:pt x="1240932" y="2676122"/>
                </a:cubicBezTo>
                <a:lnTo>
                  <a:pt x="1230391" y="2658010"/>
                </a:lnTo>
                <a:lnTo>
                  <a:pt x="1176870" y="2791132"/>
                </a:lnTo>
                <a:cubicBezTo>
                  <a:pt x="1104429" y="2938667"/>
                  <a:pt x="1017100" y="3024814"/>
                  <a:pt x="923097" y="3024814"/>
                </a:cubicBezTo>
                <a:cubicBezTo>
                  <a:pt x="891763" y="3024814"/>
                  <a:pt x="861170" y="3015242"/>
                  <a:pt x="831623" y="2997015"/>
                </a:cubicBezTo>
                <a:lnTo>
                  <a:pt x="749585" y="2920246"/>
                </a:lnTo>
                <a:lnTo>
                  <a:pt x="712825" y="3030136"/>
                </a:lnTo>
                <a:cubicBezTo>
                  <a:pt x="639856" y="3208750"/>
                  <a:pt x="551890" y="3313044"/>
                  <a:pt x="457200" y="3313044"/>
                </a:cubicBezTo>
                <a:cubicBezTo>
                  <a:pt x="204695" y="3313044"/>
                  <a:pt x="0" y="2571394"/>
                  <a:pt x="0" y="1656522"/>
                </a:cubicBezTo>
                <a:cubicBezTo>
                  <a:pt x="0" y="741650"/>
                  <a:pt x="204695" y="0"/>
                  <a:pt x="457200" y="0"/>
                </a:cubicBezTo>
                <a:close/>
              </a:path>
            </a:pathLst>
          </a:custGeom>
          <a:gradFill>
            <a:gsLst>
              <a:gs pos="15833">
                <a:srgbClr val="FFF200">
                  <a:lumMod val="27000"/>
                  <a:lumOff val="73000"/>
                </a:srgbClr>
              </a:gs>
              <a:gs pos="39000">
                <a:srgbClr val="FFF200"/>
              </a:gs>
              <a:gs pos="66000">
                <a:srgbClr val="FF7A00"/>
              </a:gs>
              <a:gs pos="81000">
                <a:schemeClr val="accent6">
                  <a:lumMod val="75000"/>
                </a:schemeClr>
              </a:gs>
              <a:gs pos="100000">
                <a:srgbClr val="4D0808"/>
              </a:gs>
            </a:gsLst>
            <a:lin ang="0" scaled="0"/>
          </a:gradFill>
          <a:ln>
            <a:noFill/>
          </a:ln>
          <a:effectLst>
            <a:reflection blurRad="6350" stA="50000" endA="300" endPos="90000" dist="50800" dir="5400000" sy="-100000" algn="bl" rotWithShape="0"/>
          </a:effectLst>
          <a:scene3d>
            <a:camera prst="orthographicFront"/>
            <a:lightRig rig="sunrise"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orma libre"/>
          <p:cNvSpPr/>
          <p:nvPr/>
        </p:nvSpPr>
        <p:spPr>
          <a:xfrm>
            <a:off x="-5072" y="-8023"/>
            <a:ext cx="914907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50000"/>
                </a:schemeClr>
              </a:gs>
              <a:gs pos="76000">
                <a:srgbClr val="391B03"/>
              </a:gs>
              <a:gs pos="30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35633" y="5717818"/>
            <a:ext cx="914907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50000"/>
                </a:schemeClr>
              </a:gs>
              <a:gs pos="76000">
                <a:srgbClr val="391B03"/>
              </a:gs>
              <a:gs pos="30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59274" y="-18716"/>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543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1+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4500" fill="hold"/>
                                        <p:tgtEl>
                                          <p:spTgt spid="8"/>
                                        </p:tgtEl>
                                        <p:attrNameLst>
                                          <p:attrName>ppt_x</p:attrName>
                                        </p:attrNameLst>
                                      </p:cBhvr>
                                      <p:tavLst>
                                        <p:tav tm="0">
                                          <p:val>
                                            <p:strVal val="0-#ppt_w/2"/>
                                          </p:val>
                                        </p:tav>
                                        <p:tav tm="100000">
                                          <p:val>
                                            <p:strVal val="#ppt_x"/>
                                          </p:val>
                                        </p:tav>
                                      </p:tavLst>
                                    </p:anim>
                                    <p:anim calcmode="lin" valueType="num">
                                      <p:cBhvr additive="base">
                                        <p:cTn id="95" dur="4500" fill="hold"/>
                                        <p:tgtEl>
                                          <p:spTgt spid="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4500" fill="hold"/>
                                        <p:tgtEl>
                                          <p:spTgt spid="8"/>
                                        </p:tgtEl>
                                        <p:attrNameLst>
                                          <p:attrName>ppt_w</p:attrName>
                                        </p:attrNameLst>
                                      </p:cBhvr>
                                      <p:tavLst>
                                        <p:tav tm="0">
                                          <p:val>
                                            <p:strVal val="#ppt_w"/>
                                          </p:val>
                                        </p:tav>
                                        <p:tav tm="100000">
                                          <p:val>
                                            <p:strVal val="#ppt_w"/>
                                          </p:val>
                                        </p:tav>
                                      </p:tavLst>
                                    </p:anim>
                                    <p:anim calcmode="lin" valueType="num">
                                      <p:cBhvr>
                                        <p:cTn id="99" dur="4500" fill="hold"/>
                                        <p:tgtEl>
                                          <p:spTgt spid="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8"/>
                                        </p:tgtEl>
                                        <p:attrNameLst>
                                          <p:attrName>ppt_x</p:attrName>
                                        </p:attrNameLst>
                                      </p:cBhvr>
                                      <p:tavLst>
                                        <p:tav tm="0">
                                          <p:val>
                                            <p:strVal val="ppt_x"/>
                                          </p:val>
                                        </p:tav>
                                        <p:tav tm="100000">
                                          <p:val>
                                            <p:strVal val="0-ppt_w/2"/>
                                          </p:val>
                                        </p:tav>
                                      </p:tavLst>
                                    </p:anim>
                                    <p:anim calcmode="lin" valueType="num">
                                      <p:cBhvr additive="base">
                                        <p:cTn id="104" dur="4500"/>
                                        <p:tgtEl>
                                          <p:spTgt spid="8"/>
                                        </p:tgtEl>
                                        <p:attrNameLst>
                                          <p:attrName>ppt_y</p:attrName>
                                        </p:attrNameLst>
                                      </p:cBhvr>
                                      <p:tavLst>
                                        <p:tav tm="0">
                                          <p:val>
                                            <p:strVal val="ppt_y"/>
                                          </p:val>
                                        </p:tav>
                                        <p:tav tm="100000">
                                          <p:val>
                                            <p:strVal val="ppt_y"/>
                                          </p:val>
                                        </p:tav>
                                      </p:tavLst>
                                    </p:anim>
                                    <p:set>
                                      <p:cBhvr>
                                        <p:cTn id="105" dur="1" fill="hold">
                                          <p:stCondLst>
                                            <p:cond delay="4499"/>
                                          </p:stCondLst>
                                        </p:cTn>
                                        <p:tgtEl>
                                          <p:spTgt spid="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4500" fill="hold"/>
                                        <p:tgtEl>
                                          <p:spTgt spid="9"/>
                                        </p:tgtEl>
                                        <p:attrNameLst>
                                          <p:attrName>ppt_x</p:attrName>
                                        </p:attrNameLst>
                                      </p:cBhvr>
                                      <p:tavLst>
                                        <p:tav tm="0">
                                          <p:val>
                                            <p:strVal val="0-#ppt_w/2"/>
                                          </p:val>
                                        </p:tav>
                                        <p:tav tm="100000">
                                          <p:val>
                                            <p:strVal val="#ppt_x"/>
                                          </p:val>
                                        </p:tav>
                                      </p:tavLst>
                                    </p:anim>
                                    <p:anim calcmode="lin" valueType="num">
                                      <p:cBhvr additive="base">
                                        <p:cTn id="109" dur="4500" fill="hold"/>
                                        <p:tgtEl>
                                          <p:spTgt spid="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4500" fill="hold"/>
                                        <p:tgtEl>
                                          <p:spTgt spid="9"/>
                                        </p:tgtEl>
                                        <p:attrNameLst>
                                          <p:attrName>ppt_w</p:attrName>
                                        </p:attrNameLst>
                                      </p:cBhvr>
                                      <p:tavLst>
                                        <p:tav tm="0">
                                          <p:val>
                                            <p:strVal val="#ppt_w"/>
                                          </p:val>
                                        </p:tav>
                                        <p:tav tm="100000">
                                          <p:val>
                                            <p:strVal val="#ppt_w"/>
                                          </p:val>
                                        </p:tav>
                                      </p:tavLst>
                                    </p:anim>
                                    <p:anim calcmode="lin" valueType="num">
                                      <p:cBhvr>
                                        <p:cTn id="113" dur="4500" fill="hold"/>
                                        <p:tgtEl>
                                          <p:spTgt spid="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9"/>
                                        </p:tgtEl>
                                        <p:attrNameLst>
                                          <p:attrName>ppt_x</p:attrName>
                                        </p:attrNameLst>
                                      </p:cBhvr>
                                      <p:tavLst>
                                        <p:tav tm="0">
                                          <p:val>
                                            <p:strVal val="ppt_x"/>
                                          </p:val>
                                        </p:tav>
                                        <p:tav tm="100000">
                                          <p:val>
                                            <p:strVal val="0-ppt_w/2"/>
                                          </p:val>
                                        </p:tav>
                                      </p:tavLst>
                                    </p:anim>
                                    <p:anim calcmode="lin" valueType="num">
                                      <p:cBhvr additive="base">
                                        <p:cTn id="118" dur="4500"/>
                                        <p:tgtEl>
                                          <p:spTgt spid="9"/>
                                        </p:tgtEl>
                                        <p:attrNameLst>
                                          <p:attrName>ppt_y</p:attrName>
                                        </p:attrNameLst>
                                      </p:cBhvr>
                                      <p:tavLst>
                                        <p:tav tm="0">
                                          <p:val>
                                            <p:strVal val="ppt_y"/>
                                          </p:val>
                                        </p:tav>
                                        <p:tav tm="100000">
                                          <p:val>
                                            <p:strVal val="ppt_y"/>
                                          </p:val>
                                        </p:tav>
                                      </p:tavLst>
                                    </p:anim>
                                    <p:set>
                                      <p:cBhvr>
                                        <p:cTn id="119" dur="1" fill="hold">
                                          <p:stCondLst>
                                            <p:cond delay="4499"/>
                                          </p:stCondLst>
                                        </p:cTn>
                                        <p:tgtEl>
                                          <p:spTgt spid="9"/>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p:cTn id="122" dur="4750" fill="hold"/>
                                        <p:tgtEl>
                                          <p:spTgt spid="10"/>
                                        </p:tgtEl>
                                        <p:attrNameLst>
                                          <p:attrName>ppt_w</p:attrName>
                                        </p:attrNameLst>
                                      </p:cBhvr>
                                      <p:tavLst>
                                        <p:tav tm="0">
                                          <p:val>
                                            <p:strVal val="2/3*#ppt_w"/>
                                          </p:val>
                                        </p:tav>
                                        <p:tav tm="100000">
                                          <p:val>
                                            <p:strVal val="#ppt_w"/>
                                          </p:val>
                                        </p:tav>
                                      </p:tavLst>
                                    </p:anim>
                                    <p:anim calcmode="lin" valueType="num">
                                      <p:cBhvr>
                                        <p:cTn id="123" dur="4750" fill="hold"/>
                                        <p:tgtEl>
                                          <p:spTgt spid="10"/>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arn(outVertical)">
                                      <p:cBhvr>
                                        <p:cTn id="126" dur="4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023768" y="548680"/>
            <a:ext cx="5256584" cy="4739759"/>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1400" dirty="0" smtClean="0">
                <a:solidFill>
                  <a:schemeClr val="bg1"/>
                </a:solidFill>
                <a:latin typeface="Hobo Std" pitchFamily="34" charset="0"/>
              </a:rPr>
              <a:t>Cerveza </a:t>
            </a:r>
            <a:r>
              <a:rPr lang="es-ES" sz="1400" dirty="0">
                <a:solidFill>
                  <a:schemeClr val="bg1"/>
                </a:solidFill>
                <a:latin typeface="Hobo Std" pitchFamily="34" charset="0"/>
              </a:rPr>
              <a:t>¿Cuál es la cantidad óptima para la salud?</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Lo saludable es consumir entre uno o dos vasos de unos 33 cl de cerveza al día (el contenido de una lata, o un tercio de litro). Tanto para mujeres como para hombres es muy recomendable para la salud, especialmente si se padece alguna de las enfermedades más comunes relacionadas con el envejecimiento.</a:t>
            </a:r>
          </a:p>
          <a:p>
            <a:pPr algn="ctr"/>
            <a:endParaRPr lang="es-ES" sz="1400" dirty="0">
              <a:solidFill>
                <a:schemeClr val="bg1"/>
              </a:solidFill>
              <a:latin typeface="Hobo Std" pitchFamily="34" charset="0"/>
            </a:endParaRPr>
          </a:p>
          <a:p>
            <a:pPr algn="ctr"/>
            <a:r>
              <a:rPr lang="es-ES" sz="1400" dirty="0" smtClean="0">
                <a:solidFill>
                  <a:schemeClr val="bg1"/>
                </a:solidFill>
                <a:latin typeface="Hobo Std" pitchFamily="34" charset="0"/>
              </a:rPr>
              <a:t>“El </a:t>
            </a:r>
            <a:r>
              <a:rPr lang="es-ES" sz="1400" dirty="0">
                <a:solidFill>
                  <a:schemeClr val="bg1"/>
                </a:solidFill>
                <a:latin typeface="Hobo Std" pitchFamily="34" charset="0"/>
              </a:rPr>
              <a:t>alcohol (incluida la cerveza), consumido con moderación eleva los niveles del HDL (lipoproteínas de alta densidad), conocido comúnmente como el colesterol </a:t>
            </a:r>
            <a:r>
              <a:rPr lang="es-ES" sz="1400" dirty="0" smtClean="0">
                <a:solidFill>
                  <a:schemeClr val="bg1"/>
                </a:solidFill>
                <a:latin typeface="Hobo Std" pitchFamily="34" charset="0"/>
              </a:rPr>
              <a:t>bueno”</a:t>
            </a:r>
          </a:p>
          <a:p>
            <a:pPr algn="ctr"/>
            <a:endParaRPr lang="es-ES" sz="1400" dirty="0">
              <a:solidFill>
                <a:schemeClr val="bg1"/>
              </a:solidFill>
              <a:latin typeface="Hobo Std" pitchFamily="34" charset="0"/>
            </a:endParaRPr>
          </a:p>
          <a:p>
            <a:pPr algn="ctr"/>
            <a:r>
              <a:rPr lang="es-ES" sz="1400" dirty="0">
                <a:solidFill>
                  <a:schemeClr val="bg1"/>
                </a:solidFill>
                <a:latin typeface="Hobo Std" pitchFamily="34" charset="0"/>
              </a:rPr>
              <a:t>Sin embargo, un consumo excesivo de alcohol puede tener el efecto contrario. Los hombres que consumen cinco o más bebidas alcohólicas tienen </a:t>
            </a:r>
            <a:r>
              <a:rPr lang="es-ES" sz="1400" dirty="0" smtClean="0">
                <a:solidFill>
                  <a:schemeClr val="bg1"/>
                </a:solidFill>
                <a:latin typeface="Hobo Std" pitchFamily="34" charset="0"/>
              </a:rPr>
              <a:t>un </a:t>
            </a:r>
            <a:r>
              <a:rPr lang="es-ES" sz="1400" dirty="0">
                <a:solidFill>
                  <a:schemeClr val="bg1"/>
                </a:solidFill>
                <a:latin typeface="Hobo Std" pitchFamily="34" charset="0"/>
              </a:rPr>
              <a:t>riesgo hasta un 30% superior </a:t>
            </a:r>
            <a:endParaRPr lang="es-ES" sz="1400" dirty="0" smtClean="0">
              <a:solidFill>
                <a:schemeClr val="bg1"/>
              </a:solidFill>
              <a:latin typeface="Hobo Std" pitchFamily="34" charset="0"/>
            </a:endParaRPr>
          </a:p>
          <a:p>
            <a:pPr algn="ctr"/>
            <a:r>
              <a:rPr lang="es-ES" sz="1400" dirty="0" smtClean="0">
                <a:solidFill>
                  <a:schemeClr val="bg1"/>
                </a:solidFill>
                <a:latin typeface="Hobo Std" pitchFamily="34" charset="0"/>
              </a:rPr>
              <a:t>de </a:t>
            </a:r>
            <a:r>
              <a:rPr lang="es-ES" sz="1400" dirty="0">
                <a:solidFill>
                  <a:schemeClr val="bg1"/>
                </a:solidFill>
                <a:latin typeface="Hobo Std" pitchFamily="34" charset="0"/>
              </a:rPr>
              <a:t>fallecer por una enfermedad cardiaca.</a:t>
            </a:r>
            <a:endParaRPr lang="es-ES" sz="1600" dirty="0">
              <a:solidFill>
                <a:schemeClr val="bg1"/>
              </a:solidFill>
              <a:latin typeface="Hobo Std" pitchFamily="34" charset="0"/>
            </a:endParaRPr>
          </a:p>
          <a:p>
            <a:pPr algn="ct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3881137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1"/>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Forma libre"/>
          <p:cNvSpPr/>
          <p:nvPr/>
        </p:nvSpPr>
        <p:spPr>
          <a:xfrm>
            <a:off x="-5071" y="-8023"/>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717007"/>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Forma libre 5"/>
          <p:cNvSpPr/>
          <p:nvPr/>
        </p:nvSpPr>
        <p:spPr>
          <a:xfrm rot="10800000" flipV="1">
            <a:off x="18282" y="980728"/>
            <a:ext cx="563383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FFC000">
                  <a:lumMod val="45000"/>
                  <a:lumOff val="55000"/>
                </a:srgbClr>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5"/>
          <p:cNvSpPr/>
          <p:nvPr/>
        </p:nvSpPr>
        <p:spPr>
          <a:xfrm rot="10800000" flipH="1" flipV="1">
            <a:off x="3563888" y="980728"/>
            <a:ext cx="555825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FFC000">
                  <a:lumMod val="38000"/>
                  <a:lumOff val="62000"/>
                </a:srgbClr>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5"/>
          <p:cNvSpPr/>
          <p:nvPr/>
        </p:nvSpPr>
        <p:spPr>
          <a:xfrm rot="10800000" flipH="1" flipV="1">
            <a:off x="3563887" y="3251671"/>
            <a:ext cx="555825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FFC000">
                  <a:lumMod val="58000"/>
                  <a:lumOff val="42000"/>
                </a:srgbClr>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5"/>
          <p:cNvSpPr/>
          <p:nvPr/>
        </p:nvSpPr>
        <p:spPr>
          <a:xfrm rot="10800000" flipV="1">
            <a:off x="-5071" y="3251672"/>
            <a:ext cx="563383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FFC000">
                  <a:lumMod val="26000"/>
                  <a:lumOff val="74000"/>
                </a:srgbClr>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2" name="11 Rectángulo"/>
          <p:cNvSpPr/>
          <p:nvPr/>
        </p:nvSpPr>
        <p:spPr>
          <a:xfrm>
            <a:off x="-55685" y="-8023"/>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0600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grpId="0" nodeType="withEffect">
                                  <p:stCondLst>
                                    <p:cond delay="0"/>
                                  </p:stCondLst>
                                  <p:childTnLst>
                                    <p:anim calcmode="lin" valueType="num">
                                      <p:cBhvr>
                                        <p:cTn id="9" dur="3750"/>
                                        <p:tgtEl>
                                          <p:spTgt spid="5"/>
                                        </p:tgtEl>
                                        <p:attrNameLst>
                                          <p:attrName>ppt_x</p:attrName>
                                        </p:attrNameLst>
                                      </p:cBhvr>
                                      <p:tavLst>
                                        <p:tav tm="0">
                                          <p:val>
                                            <p:strVal val="ppt_x"/>
                                          </p:val>
                                        </p:tav>
                                        <p:tav tm="100000">
                                          <p:val>
                                            <p:strVal val="ppt_x-ppt_w/2"/>
                                          </p:val>
                                        </p:tav>
                                      </p:tavLst>
                                    </p:anim>
                                    <p:anim calcmode="lin" valueType="num">
                                      <p:cBhvr>
                                        <p:cTn id="10" dur="3750"/>
                                        <p:tgtEl>
                                          <p:spTgt spid="5"/>
                                        </p:tgtEl>
                                        <p:attrNameLst>
                                          <p:attrName>ppt_y</p:attrName>
                                        </p:attrNameLst>
                                      </p:cBhvr>
                                      <p:tavLst>
                                        <p:tav tm="0">
                                          <p:val>
                                            <p:strVal val="ppt_y"/>
                                          </p:val>
                                        </p:tav>
                                        <p:tav tm="100000">
                                          <p:val>
                                            <p:strVal val="ppt_y"/>
                                          </p:val>
                                        </p:tav>
                                      </p:tavLst>
                                    </p:anim>
                                    <p:anim calcmode="lin" valueType="num">
                                      <p:cBhvr>
                                        <p:cTn id="11" dur="3750"/>
                                        <p:tgtEl>
                                          <p:spTgt spid="5"/>
                                        </p:tgtEl>
                                        <p:attrNameLst>
                                          <p:attrName>ppt_w</p:attrName>
                                        </p:attrNameLst>
                                      </p:cBhvr>
                                      <p:tavLst>
                                        <p:tav tm="0">
                                          <p:val>
                                            <p:strVal val="ppt_w"/>
                                          </p:val>
                                        </p:tav>
                                        <p:tav tm="100000">
                                          <p:val>
                                            <p:fltVal val="0"/>
                                          </p:val>
                                        </p:tav>
                                      </p:tavLst>
                                    </p:anim>
                                    <p:anim calcmode="lin" valueType="num">
                                      <p:cBhvr>
                                        <p:cTn id="12" dur="3750"/>
                                        <p:tgtEl>
                                          <p:spTgt spid="5"/>
                                        </p:tgtEl>
                                        <p:attrNameLst>
                                          <p:attrName>ppt_h</p:attrName>
                                        </p:attrNameLst>
                                      </p:cBhvr>
                                      <p:tavLst>
                                        <p:tav tm="0">
                                          <p:val>
                                            <p:strVal val="ppt_h"/>
                                          </p:val>
                                        </p:tav>
                                        <p:tav tm="100000">
                                          <p:val>
                                            <p:strVal val="ppt_h"/>
                                          </p:val>
                                        </p:tav>
                                      </p:tavLst>
                                    </p:anim>
                                    <p:set>
                                      <p:cBhvr>
                                        <p:cTn id="13" dur="1" fill="hold">
                                          <p:stCondLst>
                                            <p:cond delay="3749"/>
                                          </p:stCondLst>
                                        </p:cTn>
                                        <p:tgtEl>
                                          <p:spTgt spid="5"/>
                                        </p:tgtEl>
                                        <p:attrNameLst>
                                          <p:attrName>style.visibility</p:attrName>
                                        </p:attrNameLst>
                                      </p:cBhvr>
                                      <p:to>
                                        <p:strVal val="hidden"/>
                                      </p:to>
                                    </p:set>
                                  </p:childTnLst>
                                </p:cTn>
                              </p:par>
                              <p:par>
                                <p:cTn id="14" presetID="14" presetClass="entr" presetSubtype="5"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vertical)">
                                      <p:cBhvr>
                                        <p:cTn id="16" dur="3750"/>
                                        <p:tgtEl>
                                          <p:spTgt spid="5"/>
                                        </p:tgtEl>
                                      </p:cBhvr>
                                    </p:animEffect>
                                  </p:childTnLst>
                                </p:cTn>
                              </p:par>
                              <p:par>
                                <p:cTn id="17" presetID="17" presetClass="exit" presetSubtype="8" fill="hold" grpId="0" nodeType="withEffect">
                                  <p:stCondLst>
                                    <p:cond delay="0"/>
                                  </p:stCondLst>
                                  <p:childTnLst>
                                    <p:anim calcmode="lin" valueType="num">
                                      <p:cBhvr>
                                        <p:cTn id="18" dur="3750"/>
                                        <p:tgtEl>
                                          <p:spTgt spid="9"/>
                                        </p:tgtEl>
                                        <p:attrNameLst>
                                          <p:attrName>ppt_x</p:attrName>
                                        </p:attrNameLst>
                                      </p:cBhvr>
                                      <p:tavLst>
                                        <p:tav tm="0">
                                          <p:val>
                                            <p:strVal val="ppt_x"/>
                                          </p:val>
                                        </p:tav>
                                        <p:tav tm="100000">
                                          <p:val>
                                            <p:strVal val="ppt_x-ppt_w/2"/>
                                          </p:val>
                                        </p:tav>
                                      </p:tavLst>
                                    </p:anim>
                                    <p:anim calcmode="lin" valueType="num">
                                      <p:cBhvr>
                                        <p:cTn id="19" dur="3750"/>
                                        <p:tgtEl>
                                          <p:spTgt spid="9"/>
                                        </p:tgtEl>
                                        <p:attrNameLst>
                                          <p:attrName>ppt_y</p:attrName>
                                        </p:attrNameLst>
                                      </p:cBhvr>
                                      <p:tavLst>
                                        <p:tav tm="0">
                                          <p:val>
                                            <p:strVal val="ppt_y"/>
                                          </p:val>
                                        </p:tav>
                                        <p:tav tm="100000">
                                          <p:val>
                                            <p:strVal val="ppt_y"/>
                                          </p:val>
                                        </p:tav>
                                      </p:tavLst>
                                    </p:anim>
                                    <p:anim calcmode="lin" valueType="num">
                                      <p:cBhvr>
                                        <p:cTn id="20" dur="3750"/>
                                        <p:tgtEl>
                                          <p:spTgt spid="9"/>
                                        </p:tgtEl>
                                        <p:attrNameLst>
                                          <p:attrName>ppt_w</p:attrName>
                                        </p:attrNameLst>
                                      </p:cBhvr>
                                      <p:tavLst>
                                        <p:tav tm="0">
                                          <p:val>
                                            <p:strVal val="ppt_w"/>
                                          </p:val>
                                        </p:tav>
                                        <p:tav tm="100000">
                                          <p:val>
                                            <p:fltVal val="0"/>
                                          </p:val>
                                        </p:tav>
                                      </p:tavLst>
                                    </p:anim>
                                    <p:anim calcmode="lin" valueType="num">
                                      <p:cBhvr>
                                        <p:cTn id="21" dur="3750"/>
                                        <p:tgtEl>
                                          <p:spTgt spid="9"/>
                                        </p:tgtEl>
                                        <p:attrNameLst>
                                          <p:attrName>ppt_h</p:attrName>
                                        </p:attrNameLst>
                                      </p:cBhvr>
                                      <p:tavLst>
                                        <p:tav tm="0">
                                          <p:val>
                                            <p:strVal val="ppt_h"/>
                                          </p:val>
                                        </p:tav>
                                        <p:tav tm="100000">
                                          <p:val>
                                            <p:strVal val="ppt_h"/>
                                          </p:val>
                                        </p:tav>
                                      </p:tavLst>
                                    </p:anim>
                                    <p:set>
                                      <p:cBhvr>
                                        <p:cTn id="22" dur="1" fill="hold">
                                          <p:stCondLst>
                                            <p:cond delay="3749"/>
                                          </p:stCondLst>
                                        </p:cTn>
                                        <p:tgtEl>
                                          <p:spTgt spid="9"/>
                                        </p:tgtEl>
                                        <p:attrNameLst>
                                          <p:attrName>style.visibility</p:attrName>
                                        </p:attrNameLst>
                                      </p:cBhvr>
                                      <p:to>
                                        <p:strVal val="hidden"/>
                                      </p:to>
                                    </p:set>
                                  </p:childTnLst>
                                </p:cTn>
                              </p:par>
                              <p:par>
                                <p:cTn id="23" presetID="14" presetClass="entr" presetSubtype="5"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vertical)">
                                      <p:cBhvr>
                                        <p:cTn id="25" dur="3750"/>
                                        <p:tgtEl>
                                          <p:spTgt spid="9"/>
                                        </p:tgtEl>
                                      </p:cBhvr>
                                    </p:animEffect>
                                  </p:childTnLst>
                                </p:cTn>
                              </p:par>
                              <p:par>
                                <p:cTn id="26" presetID="17" presetClass="exit" presetSubtype="2" fill="hold" grpId="0" nodeType="withEffect">
                                  <p:stCondLst>
                                    <p:cond delay="0"/>
                                  </p:stCondLst>
                                  <p:childTnLst>
                                    <p:anim calcmode="lin" valueType="num">
                                      <p:cBhvr>
                                        <p:cTn id="27" dur="3750"/>
                                        <p:tgtEl>
                                          <p:spTgt spid="6"/>
                                        </p:tgtEl>
                                        <p:attrNameLst>
                                          <p:attrName>ppt_x</p:attrName>
                                        </p:attrNameLst>
                                      </p:cBhvr>
                                      <p:tavLst>
                                        <p:tav tm="0">
                                          <p:val>
                                            <p:strVal val="ppt_x"/>
                                          </p:val>
                                        </p:tav>
                                        <p:tav tm="100000">
                                          <p:val>
                                            <p:strVal val="ppt_x+ppt_w/2"/>
                                          </p:val>
                                        </p:tav>
                                      </p:tavLst>
                                    </p:anim>
                                    <p:anim calcmode="lin" valueType="num">
                                      <p:cBhvr>
                                        <p:cTn id="28" dur="3750"/>
                                        <p:tgtEl>
                                          <p:spTgt spid="6"/>
                                        </p:tgtEl>
                                        <p:attrNameLst>
                                          <p:attrName>ppt_y</p:attrName>
                                        </p:attrNameLst>
                                      </p:cBhvr>
                                      <p:tavLst>
                                        <p:tav tm="0">
                                          <p:val>
                                            <p:strVal val="ppt_y"/>
                                          </p:val>
                                        </p:tav>
                                        <p:tav tm="100000">
                                          <p:val>
                                            <p:strVal val="ppt_y"/>
                                          </p:val>
                                        </p:tav>
                                      </p:tavLst>
                                    </p:anim>
                                    <p:anim calcmode="lin" valueType="num">
                                      <p:cBhvr>
                                        <p:cTn id="29" dur="3750"/>
                                        <p:tgtEl>
                                          <p:spTgt spid="6"/>
                                        </p:tgtEl>
                                        <p:attrNameLst>
                                          <p:attrName>ppt_w</p:attrName>
                                        </p:attrNameLst>
                                      </p:cBhvr>
                                      <p:tavLst>
                                        <p:tav tm="0">
                                          <p:val>
                                            <p:strVal val="ppt_w"/>
                                          </p:val>
                                        </p:tav>
                                        <p:tav tm="100000">
                                          <p:val>
                                            <p:fltVal val="0"/>
                                          </p:val>
                                        </p:tav>
                                      </p:tavLst>
                                    </p:anim>
                                    <p:anim calcmode="lin" valueType="num">
                                      <p:cBhvr>
                                        <p:cTn id="30" dur="3750"/>
                                        <p:tgtEl>
                                          <p:spTgt spid="6"/>
                                        </p:tgtEl>
                                        <p:attrNameLst>
                                          <p:attrName>ppt_h</p:attrName>
                                        </p:attrNameLst>
                                      </p:cBhvr>
                                      <p:tavLst>
                                        <p:tav tm="0">
                                          <p:val>
                                            <p:strVal val="ppt_h"/>
                                          </p:val>
                                        </p:tav>
                                        <p:tav tm="100000">
                                          <p:val>
                                            <p:strVal val="ppt_h"/>
                                          </p:val>
                                        </p:tav>
                                      </p:tavLst>
                                    </p:anim>
                                    <p:set>
                                      <p:cBhvr>
                                        <p:cTn id="31" dur="1" fill="hold">
                                          <p:stCondLst>
                                            <p:cond delay="3749"/>
                                          </p:stCondLst>
                                        </p:cTn>
                                        <p:tgtEl>
                                          <p:spTgt spid="6"/>
                                        </p:tgtEl>
                                        <p:attrNameLst>
                                          <p:attrName>style.visibility</p:attrName>
                                        </p:attrNameLst>
                                      </p:cBhvr>
                                      <p:to>
                                        <p:strVal val="hidden"/>
                                      </p:to>
                                    </p:set>
                                  </p:childTnLst>
                                </p:cTn>
                              </p:par>
                              <p:par>
                                <p:cTn id="32" presetID="14" presetClass="entr" presetSubtype="5"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randombar(vertical)">
                                      <p:cBhvr>
                                        <p:cTn id="34" dur="3750"/>
                                        <p:tgtEl>
                                          <p:spTgt spid="6"/>
                                        </p:tgtEl>
                                      </p:cBhvr>
                                    </p:animEffect>
                                  </p:childTnLst>
                                </p:cTn>
                              </p:par>
                              <p:par>
                                <p:cTn id="35" presetID="17" presetClass="exit" presetSubtype="2" fill="hold" grpId="0" nodeType="withEffect">
                                  <p:stCondLst>
                                    <p:cond delay="0"/>
                                  </p:stCondLst>
                                  <p:childTnLst>
                                    <p:anim calcmode="lin" valueType="num">
                                      <p:cBhvr>
                                        <p:cTn id="36" dur="3750"/>
                                        <p:tgtEl>
                                          <p:spTgt spid="8"/>
                                        </p:tgtEl>
                                        <p:attrNameLst>
                                          <p:attrName>ppt_x</p:attrName>
                                        </p:attrNameLst>
                                      </p:cBhvr>
                                      <p:tavLst>
                                        <p:tav tm="0">
                                          <p:val>
                                            <p:strVal val="ppt_x"/>
                                          </p:val>
                                        </p:tav>
                                        <p:tav tm="100000">
                                          <p:val>
                                            <p:strVal val="ppt_x+ppt_w/2"/>
                                          </p:val>
                                        </p:tav>
                                      </p:tavLst>
                                    </p:anim>
                                    <p:anim calcmode="lin" valueType="num">
                                      <p:cBhvr>
                                        <p:cTn id="37" dur="3750"/>
                                        <p:tgtEl>
                                          <p:spTgt spid="8"/>
                                        </p:tgtEl>
                                        <p:attrNameLst>
                                          <p:attrName>ppt_y</p:attrName>
                                        </p:attrNameLst>
                                      </p:cBhvr>
                                      <p:tavLst>
                                        <p:tav tm="0">
                                          <p:val>
                                            <p:strVal val="ppt_y"/>
                                          </p:val>
                                        </p:tav>
                                        <p:tav tm="100000">
                                          <p:val>
                                            <p:strVal val="ppt_y"/>
                                          </p:val>
                                        </p:tav>
                                      </p:tavLst>
                                    </p:anim>
                                    <p:anim calcmode="lin" valueType="num">
                                      <p:cBhvr>
                                        <p:cTn id="38" dur="3750"/>
                                        <p:tgtEl>
                                          <p:spTgt spid="8"/>
                                        </p:tgtEl>
                                        <p:attrNameLst>
                                          <p:attrName>ppt_w</p:attrName>
                                        </p:attrNameLst>
                                      </p:cBhvr>
                                      <p:tavLst>
                                        <p:tav tm="0">
                                          <p:val>
                                            <p:strVal val="ppt_w"/>
                                          </p:val>
                                        </p:tav>
                                        <p:tav tm="100000">
                                          <p:val>
                                            <p:fltVal val="0"/>
                                          </p:val>
                                        </p:tav>
                                      </p:tavLst>
                                    </p:anim>
                                    <p:anim calcmode="lin" valueType="num">
                                      <p:cBhvr>
                                        <p:cTn id="39" dur="3750"/>
                                        <p:tgtEl>
                                          <p:spTgt spid="8"/>
                                        </p:tgtEl>
                                        <p:attrNameLst>
                                          <p:attrName>ppt_h</p:attrName>
                                        </p:attrNameLst>
                                      </p:cBhvr>
                                      <p:tavLst>
                                        <p:tav tm="0">
                                          <p:val>
                                            <p:strVal val="ppt_h"/>
                                          </p:val>
                                        </p:tav>
                                        <p:tav tm="100000">
                                          <p:val>
                                            <p:strVal val="ppt_h"/>
                                          </p:val>
                                        </p:tav>
                                      </p:tavLst>
                                    </p:anim>
                                    <p:set>
                                      <p:cBhvr>
                                        <p:cTn id="40" dur="1" fill="hold">
                                          <p:stCondLst>
                                            <p:cond delay="3749"/>
                                          </p:stCondLst>
                                        </p:cTn>
                                        <p:tgtEl>
                                          <p:spTgt spid="8"/>
                                        </p:tgtEl>
                                        <p:attrNameLst>
                                          <p:attrName>style.visibility</p:attrName>
                                        </p:attrNameLst>
                                      </p:cBhvr>
                                      <p:to>
                                        <p:strVal val="hidden"/>
                                      </p:to>
                                    </p:set>
                                  </p:childTnLst>
                                </p:cTn>
                              </p:par>
                              <p:par>
                                <p:cTn id="41" presetID="14" presetClass="entr" presetSubtype="5"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vertical)">
                                      <p:cBhvr>
                                        <p:cTn id="43" dur="3750"/>
                                        <p:tgtEl>
                                          <p:spTgt spid="8"/>
                                        </p:tgtEl>
                                      </p:cBhvr>
                                    </p:animEffect>
                                  </p:childTnLst>
                                </p:cTn>
                              </p:par>
                              <p:par>
                                <p:cTn id="44" presetID="23" presetClass="entr" presetSubtype="27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750" fill="hold"/>
                                        <p:tgtEl>
                                          <p:spTgt spid="11"/>
                                        </p:tgtEl>
                                        <p:attrNameLst>
                                          <p:attrName>ppt_w</p:attrName>
                                        </p:attrNameLst>
                                      </p:cBhvr>
                                      <p:tavLst>
                                        <p:tav tm="0">
                                          <p:val>
                                            <p:strVal val="2/3*#ppt_w"/>
                                          </p:val>
                                        </p:tav>
                                        <p:tav tm="100000">
                                          <p:val>
                                            <p:strVal val="#ppt_w"/>
                                          </p:val>
                                        </p:tav>
                                      </p:tavLst>
                                    </p:anim>
                                    <p:anim calcmode="lin" valueType="num">
                                      <p:cBhvr>
                                        <p:cTn id="47" dur="3750" fill="hold"/>
                                        <p:tgtEl>
                                          <p:spTgt spid="11"/>
                                        </p:tgtEl>
                                        <p:attrNameLst>
                                          <p:attrName>ppt_h</p:attrName>
                                        </p:attrNameLst>
                                      </p:cBhvr>
                                      <p:tavLst>
                                        <p:tav tm="0">
                                          <p:val>
                                            <p:strVal val="2/3*#ppt_h"/>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barn(outVertical)">
                                      <p:cBhvr>
                                        <p:cTn id="50" dur="3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flipH="1">
            <a:off x="4533922" y="21537"/>
            <a:ext cx="4610078"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4032"/>
            <a:ext cx="4660631"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apositiva1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439038"/>
            <a:ext cx="9144000" cy="6043054"/>
          </a:xfrm>
          <a:prstGeom prst="rect">
            <a:avLst/>
          </a:prstGeom>
          <a:noFill/>
          <a:ln>
            <a:noFill/>
          </a:ln>
        </p:spPr>
      </p:pic>
      <p:sp>
        <p:nvSpPr>
          <p:cNvPr id="2" name="Forma libre 1"/>
          <p:cNvSpPr/>
          <p:nvPr/>
        </p:nvSpPr>
        <p:spPr>
          <a:xfrm rot="3591077">
            <a:off x="119488" y="49058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solidFill>
          <a:ln>
            <a:noFill/>
          </a:ln>
          <a:scene3d>
            <a:camera prst="obliqueBottomLeft"/>
            <a:lightRig rig="flood" dir="t"/>
          </a:scene3d>
          <a:sp3d extrusionH="5080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 name="Forma libre 1"/>
          <p:cNvSpPr/>
          <p:nvPr/>
        </p:nvSpPr>
        <p:spPr>
          <a:xfrm rot="3591077">
            <a:off x="141989" y="2263669"/>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solidFill>
          <a:ln>
            <a:noFill/>
          </a:ln>
          <a:scene3d>
            <a:camera prst="obliqueBottomLeft"/>
            <a:lightRig rig="flood" dir="t"/>
          </a:scene3d>
          <a:sp3d extrusionH="5080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 name="Forma libre 1"/>
          <p:cNvSpPr/>
          <p:nvPr/>
        </p:nvSpPr>
        <p:spPr>
          <a:xfrm rot="3591077">
            <a:off x="97173" y="409098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solidFill>
          <a:ln>
            <a:noFill/>
          </a:ln>
          <a:scene3d>
            <a:camera prst="obliqueBottomLeft"/>
            <a:lightRig rig="flood" dir="t"/>
          </a:scene3d>
          <a:sp3d extrusionH="5080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5" name="Forma libre 1"/>
          <p:cNvSpPr/>
          <p:nvPr/>
        </p:nvSpPr>
        <p:spPr>
          <a:xfrm rot="18008923" flipH="1">
            <a:off x="5182549" y="223370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solidFill>
          <a:ln>
            <a:noFill/>
          </a:ln>
          <a:scene3d>
            <a:camera prst="obliqueBottomLeft"/>
            <a:lightRig rig="flood" dir="t">
              <a:rot lat="0" lon="0" rev="12600000"/>
            </a:lightRig>
          </a:scene3d>
          <a:sp3d extrusionH="5715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6" name="Forma libre 1"/>
          <p:cNvSpPr/>
          <p:nvPr/>
        </p:nvSpPr>
        <p:spPr>
          <a:xfrm rot="18008923" flipH="1">
            <a:off x="5182551" y="3946965"/>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solidFill>
          <a:ln>
            <a:noFill/>
          </a:ln>
          <a:scene3d>
            <a:camera prst="obliqueBottomLeft"/>
            <a:lightRig rig="flood" dir="t">
              <a:rot lat="0" lon="0" rev="12600000"/>
            </a:lightRig>
          </a:scene3d>
          <a:sp3d extrusionH="5715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Forma libre 1"/>
          <p:cNvSpPr/>
          <p:nvPr/>
        </p:nvSpPr>
        <p:spPr>
          <a:xfrm rot="18008923" flipH="1">
            <a:off x="5182550" y="490581"/>
            <a:ext cx="3928215" cy="3007104"/>
          </a:xfrm>
          <a:custGeom>
            <a:avLst/>
            <a:gdLst>
              <a:gd name="connsiteX0" fmla="*/ 5187748 w 5627973"/>
              <a:gd name="connsiteY0" fmla="*/ 556256 h 5170152"/>
              <a:gd name="connsiteX1" fmla="*/ 5209295 w 5627973"/>
              <a:gd name="connsiteY1" fmla="*/ 559333 h 5170152"/>
              <a:gd name="connsiteX2" fmla="*/ 5462744 w 5627973"/>
              <a:gd name="connsiteY2" fmla="*/ 465284 h 5170152"/>
              <a:gd name="connsiteX3" fmla="*/ 5473354 w 5627973"/>
              <a:gd name="connsiteY3" fmla="*/ 452697 h 5170152"/>
              <a:gd name="connsiteX4" fmla="*/ 5489142 w 5627973"/>
              <a:gd name="connsiteY4" fmla="*/ 448306 h 5170152"/>
              <a:gd name="connsiteX5" fmla="*/ 5615649 w 5627973"/>
              <a:gd name="connsiteY5" fmla="*/ 373500 h 5170152"/>
              <a:gd name="connsiteX6" fmla="*/ 5624535 w 5627973"/>
              <a:gd name="connsiteY6" fmla="*/ 364175 h 5170152"/>
              <a:gd name="connsiteX7" fmla="*/ 5614329 w 5627973"/>
              <a:gd name="connsiteY7" fmla="*/ 386938 h 5170152"/>
              <a:gd name="connsiteX8" fmla="*/ 5594755 w 5627973"/>
              <a:gd name="connsiteY8" fmla="*/ 420039 h 5170152"/>
              <a:gd name="connsiteX9" fmla="*/ 5216246 w 5627973"/>
              <a:gd name="connsiteY9" fmla="*/ 564116 h 5170152"/>
              <a:gd name="connsiteX10" fmla="*/ 5191862 w 5627973"/>
              <a:gd name="connsiteY10" fmla="*/ 626981 h 5170152"/>
              <a:gd name="connsiteX11" fmla="*/ 5204383 w 5627973"/>
              <a:gd name="connsiteY11" fmla="*/ 645241 h 5170152"/>
              <a:gd name="connsiteX12" fmla="*/ 5444969 w 5627973"/>
              <a:gd name="connsiteY12" fmla="*/ 771976 h 5170152"/>
              <a:gd name="connsiteX13" fmla="*/ 5461238 w 5627973"/>
              <a:gd name="connsiteY13" fmla="*/ 771434 h 5170152"/>
              <a:gd name="connsiteX14" fmla="*/ 5475174 w 5627973"/>
              <a:gd name="connsiteY14" fmla="*/ 780321 h 5170152"/>
              <a:gd name="connsiteX15" fmla="*/ 5615221 w 5627973"/>
              <a:gd name="connsiteY15" fmla="*/ 824742 h 5170152"/>
              <a:gd name="connsiteX16" fmla="*/ 5627973 w 5627973"/>
              <a:gd name="connsiteY16" fmla="*/ 825110 h 5170152"/>
              <a:gd name="connsiteX17" fmla="*/ 5604691 w 5627973"/>
              <a:gd name="connsiteY17" fmla="*/ 832836 h 5170152"/>
              <a:gd name="connsiteX18" fmla="*/ 5567601 w 5627973"/>
              <a:gd name="connsiteY18" fmla="*/ 840517 h 5170152"/>
              <a:gd name="connsiteX19" fmla="*/ 5205707 w 5627973"/>
              <a:gd name="connsiteY19" fmla="*/ 653694 h 5170152"/>
              <a:gd name="connsiteX20" fmla="*/ 5165078 w 5627973"/>
              <a:gd name="connsiteY20" fmla="*/ 530078 h 5170152"/>
              <a:gd name="connsiteX21" fmla="*/ 5180867 w 5627973"/>
              <a:gd name="connsiteY21" fmla="*/ 526739 h 5170152"/>
              <a:gd name="connsiteX22" fmla="*/ 5331773 w 5627973"/>
              <a:gd name="connsiteY22" fmla="*/ 399115 h 5170152"/>
              <a:gd name="connsiteX23" fmla="*/ 5335779 w 5627973"/>
              <a:gd name="connsiteY23" fmla="*/ 387904 h 5170152"/>
              <a:gd name="connsiteX24" fmla="*/ 5345572 w 5627973"/>
              <a:gd name="connsiteY24" fmla="*/ 380950 h 5170152"/>
              <a:gd name="connsiteX25" fmla="*/ 5413449 w 5627973"/>
              <a:gd name="connsiteY25" fmla="*/ 298347 h 5170152"/>
              <a:gd name="connsiteX26" fmla="*/ 5417127 w 5627973"/>
              <a:gd name="connsiteY26" fmla="*/ 289783 h 5170152"/>
              <a:gd name="connsiteX27" fmla="*/ 5416123 w 5627973"/>
              <a:gd name="connsiteY27" fmla="*/ 307795 h 5170152"/>
              <a:gd name="connsiteX28" fmla="*/ 5411375 w 5627973"/>
              <a:gd name="connsiteY28" fmla="*/ 335178 h 5170152"/>
              <a:gd name="connsiteX29" fmla="*/ 5186973 w 5627973"/>
              <a:gd name="connsiteY29" fmla="*/ 528233 h 5170152"/>
              <a:gd name="connsiteX30" fmla="*/ 5151997 w 5627973"/>
              <a:gd name="connsiteY30" fmla="*/ 483640 h 5170152"/>
              <a:gd name="connsiteX31" fmla="*/ 5169454 w 5627973"/>
              <a:gd name="connsiteY31" fmla="*/ 470463 h 5170152"/>
              <a:gd name="connsiteX32" fmla="*/ 5286042 w 5627973"/>
              <a:gd name="connsiteY32" fmla="*/ 221713 h 5170152"/>
              <a:gd name="connsiteX33" fmla="*/ 5285027 w 5627973"/>
              <a:gd name="connsiteY33" fmla="*/ 205073 h 5170152"/>
              <a:gd name="connsiteX34" fmla="*/ 5293290 w 5627973"/>
              <a:gd name="connsiteY34" fmla="*/ 190634 h 5170152"/>
              <a:gd name="connsiteX35" fmla="*/ 5332496 w 5627973"/>
              <a:gd name="connsiteY35" fmla="*/ 46415 h 5170152"/>
              <a:gd name="connsiteX36" fmla="*/ 5332475 w 5627973"/>
              <a:gd name="connsiteY36" fmla="*/ 33356 h 5170152"/>
              <a:gd name="connsiteX37" fmla="*/ 5340713 w 5627973"/>
              <a:gd name="connsiteY37" fmla="*/ 57032 h 5170152"/>
              <a:gd name="connsiteX38" fmla="*/ 5349317 w 5627973"/>
              <a:gd name="connsiteY38" fmla="*/ 94842 h 5170152"/>
              <a:gd name="connsiteX39" fmla="*/ 5177669 w 5627973"/>
              <a:gd name="connsiteY39" fmla="*/ 468941 h 5170152"/>
              <a:gd name="connsiteX40" fmla="*/ 5169243 w 5627973"/>
              <a:gd name="connsiteY40" fmla="*/ 588501 h 5170152"/>
              <a:gd name="connsiteX41" fmla="*/ 5183261 w 5627973"/>
              <a:gd name="connsiteY41" fmla="*/ 597051 h 5170152"/>
              <a:gd name="connsiteX42" fmla="*/ 5384977 w 5627973"/>
              <a:gd name="connsiteY42" fmla="*/ 612298 h 5170152"/>
              <a:gd name="connsiteX43" fmla="*/ 5395868 w 5627973"/>
              <a:gd name="connsiteY43" fmla="*/ 607269 h 5170152"/>
              <a:gd name="connsiteX44" fmla="*/ 5408019 w 5627973"/>
              <a:gd name="connsiteY44" fmla="*/ 609181 h 5170152"/>
              <a:gd name="connsiteX45" fmla="*/ 5516584 w 5627973"/>
              <a:gd name="connsiteY45" fmla="*/ 598536 h 5170152"/>
              <a:gd name="connsiteX46" fmla="*/ 5525360 w 5627973"/>
              <a:gd name="connsiteY46" fmla="*/ 595121 h 5170152"/>
              <a:gd name="connsiteX47" fmla="*/ 5511871 w 5627973"/>
              <a:gd name="connsiteY47" fmla="*/ 606940 h 5170152"/>
              <a:gd name="connsiteX48" fmla="*/ 5488986 w 5627973"/>
              <a:gd name="connsiteY48" fmla="*/ 622692 h 5170152"/>
              <a:gd name="connsiteX49" fmla="*/ 5186710 w 5627973"/>
              <a:gd name="connsiteY49" fmla="*/ 602293 h 5170152"/>
              <a:gd name="connsiteX50" fmla="*/ 5113367 w 5627973"/>
              <a:gd name="connsiteY50" fmla="*/ 483102 h 5170152"/>
              <a:gd name="connsiteX51" fmla="*/ 5121926 w 5627973"/>
              <a:gd name="connsiteY51" fmla="*/ 469739 h 5170152"/>
              <a:gd name="connsiteX52" fmla="*/ 5135782 w 5627973"/>
              <a:gd name="connsiteY52" fmla="*/ 271573 h 5170152"/>
              <a:gd name="connsiteX53" fmla="*/ 5130595 w 5627973"/>
              <a:gd name="connsiteY53" fmla="*/ 260556 h 5170152"/>
              <a:gd name="connsiteX54" fmla="*/ 5132436 w 5627973"/>
              <a:gd name="connsiteY54" fmla="*/ 248673 h 5170152"/>
              <a:gd name="connsiteX55" fmla="*/ 5120776 w 5627973"/>
              <a:gd name="connsiteY55" fmla="*/ 140994 h 5170152"/>
              <a:gd name="connsiteX56" fmla="*/ 5117243 w 5627973"/>
              <a:gd name="connsiteY56" fmla="*/ 132150 h 5170152"/>
              <a:gd name="connsiteX57" fmla="*/ 5129337 w 5627973"/>
              <a:gd name="connsiteY57" fmla="*/ 146100 h 5170152"/>
              <a:gd name="connsiteX58" fmla="*/ 5145493 w 5627973"/>
              <a:gd name="connsiteY58" fmla="*/ 169534 h 5170152"/>
              <a:gd name="connsiteX59" fmla="*/ 5127215 w 5627973"/>
              <a:gd name="connsiteY59" fmla="*/ 466621 h 5170152"/>
              <a:gd name="connsiteX60" fmla="*/ 5154094 w 5627973"/>
              <a:gd name="connsiteY60" fmla="*/ 657790 h 5170152"/>
              <a:gd name="connsiteX61" fmla="*/ 5152083 w 5627973"/>
              <a:gd name="connsiteY61" fmla="*/ 636088 h 5170152"/>
              <a:gd name="connsiteX62" fmla="*/ 5155570 w 5627973"/>
              <a:gd name="connsiteY62" fmla="*/ 651850 h 5170152"/>
              <a:gd name="connsiteX63" fmla="*/ 5285958 w 5627973"/>
              <a:gd name="connsiteY63" fmla="*/ 807857 h 5170152"/>
              <a:gd name="connsiteX64" fmla="*/ 5297351 w 5627973"/>
              <a:gd name="connsiteY64" fmla="*/ 812436 h 5170152"/>
              <a:gd name="connsiteX65" fmla="*/ 5304467 w 5627973"/>
              <a:gd name="connsiteY65" fmla="*/ 822485 h 5170152"/>
              <a:gd name="connsiteX66" fmla="*/ 5388667 w 5627973"/>
              <a:gd name="connsiteY66" fmla="*/ 894066 h 5170152"/>
              <a:gd name="connsiteX67" fmla="*/ 5397375 w 5627973"/>
              <a:gd name="connsiteY67" fmla="*/ 898174 h 5170152"/>
              <a:gd name="connsiteX68" fmla="*/ 5379103 w 5627973"/>
              <a:gd name="connsiteY68" fmla="*/ 896176 h 5170152"/>
              <a:gd name="connsiteX69" fmla="*/ 5351304 w 5627973"/>
              <a:gd name="connsiteY69" fmla="*/ 889959 h 5170152"/>
              <a:gd name="connsiteX70" fmla="*/ 5154094 w 5627973"/>
              <a:gd name="connsiteY70" fmla="*/ 657790 h 5170152"/>
              <a:gd name="connsiteX71" fmla="*/ 4884797 w 5627973"/>
              <a:gd name="connsiteY71" fmla="*/ 0 h 5170152"/>
              <a:gd name="connsiteX72" fmla="*/ 4906839 w 5627973"/>
              <a:gd name="connsiteY72" fmla="*/ 11088 h 5170152"/>
              <a:gd name="connsiteX73" fmla="*/ 4938805 w 5627973"/>
              <a:gd name="connsiteY73" fmla="*/ 32057 h 5170152"/>
              <a:gd name="connsiteX74" fmla="*/ 5072598 w 5627973"/>
              <a:gd name="connsiteY74" fmla="*/ 423544 h 5170152"/>
              <a:gd name="connsiteX75" fmla="*/ 5064403 w 5627973"/>
              <a:gd name="connsiteY75" fmla="*/ 452491 h 5170152"/>
              <a:gd name="connsiteX76" fmla="*/ 5067800 w 5627973"/>
              <a:gd name="connsiteY76" fmla="*/ 430523 h 5170152"/>
              <a:gd name="connsiteX77" fmla="*/ 4980581 w 5627973"/>
              <a:gd name="connsiteY77" fmla="*/ 168453 h 5170152"/>
              <a:gd name="connsiteX78" fmla="*/ 4968483 w 5627973"/>
              <a:gd name="connsiteY78" fmla="*/ 157238 h 5170152"/>
              <a:gd name="connsiteX79" fmla="*/ 4964483 w 5627973"/>
              <a:gd name="connsiteY79" fmla="*/ 140954 h 5170152"/>
              <a:gd name="connsiteX80" fmla="*/ 4893741 w 5627973"/>
              <a:gd name="connsiteY80" fmla="*/ 9358 h 5170152"/>
              <a:gd name="connsiteX81" fmla="*/ 5145276 w 5627973"/>
              <a:gd name="connsiteY81" fmla="*/ 956324 h 5170152"/>
              <a:gd name="connsiteX82" fmla="*/ 5125590 w 5627973"/>
              <a:gd name="connsiteY82" fmla="*/ 867343 h 5170152"/>
              <a:gd name="connsiteX83" fmla="*/ 5138303 w 5627973"/>
              <a:gd name="connsiteY83" fmla="*/ 711108 h 5170152"/>
              <a:gd name="connsiteX84" fmla="*/ 5148069 w 5627973"/>
              <a:gd name="connsiteY84" fmla="*/ 682685 h 5170152"/>
              <a:gd name="connsiteX85" fmla="*/ 5143476 w 5627973"/>
              <a:gd name="connsiteY85" fmla="*/ 704417 h 5170152"/>
              <a:gd name="connsiteX86" fmla="*/ 5216253 w 5627973"/>
              <a:gd name="connsiteY86" fmla="*/ 971002 h 5170152"/>
              <a:gd name="connsiteX87" fmla="*/ 5227722 w 5627973"/>
              <a:gd name="connsiteY87" fmla="*/ 982889 h 5170152"/>
              <a:gd name="connsiteX88" fmla="*/ 5230827 w 5627973"/>
              <a:gd name="connsiteY88" fmla="*/ 999372 h 5170152"/>
              <a:gd name="connsiteX89" fmla="*/ 5294282 w 5627973"/>
              <a:gd name="connsiteY89" fmla="*/ 1134780 h 5170152"/>
              <a:gd name="connsiteX90" fmla="*/ 5302703 w 5627973"/>
              <a:gd name="connsiteY90" fmla="*/ 1144632 h 5170152"/>
              <a:gd name="connsiteX91" fmla="*/ 5281296 w 5627973"/>
              <a:gd name="connsiteY91" fmla="*/ 1132302 h 5170152"/>
              <a:gd name="connsiteX92" fmla="*/ 5250518 w 5627973"/>
              <a:gd name="connsiteY92" fmla="*/ 1109540 h 5170152"/>
              <a:gd name="connsiteX93" fmla="*/ 5145276 w 5627973"/>
              <a:gd name="connsiteY93" fmla="*/ 956324 h 5170152"/>
              <a:gd name="connsiteX94" fmla="*/ 5036291 w 5627973"/>
              <a:gd name="connsiteY94" fmla="*/ 921622 h 5170152"/>
              <a:gd name="connsiteX95" fmla="*/ 5027141 w 5627973"/>
              <a:gd name="connsiteY95" fmla="*/ 871493 h 5170152"/>
              <a:gd name="connsiteX96" fmla="*/ 5026750 w 5627973"/>
              <a:gd name="connsiteY96" fmla="*/ 837749 h 5170152"/>
              <a:gd name="connsiteX97" fmla="*/ 5091284 w 5627973"/>
              <a:gd name="connsiteY97" fmla="*/ 674965 h 5170152"/>
              <a:gd name="connsiteX98" fmla="*/ 5106071 w 5627973"/>
              <a:gd name="connsiteY98" fmla="*/ 659304 h 5170152"/>
              <a:gd name="connsiteX99" fmla="*/ 5096751 w 5627973"/>
              <a:gd name="connsiteY99" fmla="*/ 672150 h 5170152"/>
              <a:gd name="connsiteX100" fmla="*/ 5071640 w 5627973"/>
              <a:gd name="connsiteY100" fmla="*/ 868893 h 5170152"/>
              <a:gd name="connsiteX101" fmla="*/ 5076202 w 5627973"/>
              <a:gd name="connsiteY101" fmla="*/ 880160 h 5170152"/>
              <a:gd name="connsiteX102" fmla="*/ 5073686 w 5627973"/>
              <a:gd name="connsiteY102" fmla="*/ 891902 h 5170152"/>
              <a:gd name="connsiteX103" fmla="*/ 5079234 w 5627973"/>
              <a:gd name="connsiteY103" fmla="*/ 999869 h 5170152"/>
              <a:gd name="connsiteX104" fmla="*/ 5082266 w 5627973"/>
              <a:gd name="connsiteY104" fmla="*/ 1008878 h 5170152"/>
              <a:gd name="connsiteX105" fmla="*/ 5070962 w 5627973"/>
              <a:gd name="connsiteY105" fmla="*/ 994306 h 5170152"/>
              <a:gd name="connsiteX106" fmla="*/ 5056133 w 5627973"/>
              <a:gd name="connsiteY106" fmla="*/ 970058 h 5170152"/>
              <a:gd name="connsiteX107" fmla="*/ 5036291 w 5627973"/>
              <a:gd name="connsiteY107" fmla="*/ 921622 h 5170152"/>
              <a:gd name="connsiteX108" fmla="*/ 4806580 w 5627973"/>
              <a:gd name="connsiteY108" fmla="*/ 249889 h 5170152"/>
              <a:gd name="connsiteX109" fmla="*/ 4824872 w 5627973"/>
              <a:gd name="connsiteY109" fmla="*/ 251602 h 5170152"/>
              <a:gd name="connsiteX110" fmla="*/ 4852754 w 5627973"/>
              <a:gd name="connsiteY110" fmla="*/ 257385 h 5170152"/>
              <a:gd name="connsiteX111" fmla="*/ 5053587 w 5627973"/>
              <a:gd name="connsiteY111" fmla="*/ 486545 h 5170152"/>
              <a:gd name="connsiteX112" fmla="*/ 5055946 w 5627973"/>
              <a:gd name="connsiteY112" fmla="*/ 508224 h 5170152"/>
              <a:gd name="connsiteX113" fmla="*/ 5052207 w 5627973"/>
              <a:gd name="connsiteY113" fmla="*/ 492511 h 5170152"/>
              <a:gd name="connsiteX114" fmla="*/ 4919384 w 5627973"/>
              <a:gd name="connsiteY114" fmla="*/ 338492 h 5170152"/>
              <a:gd name="connsiteX115" fmla="*/ 4907924 w 5627973"/>
              <a:gd name="connsiteY115" fmla="*/ 334090 h 5170152"/>
              <a:gd name="connsiteX116" fmla="*/ 4900651 w 5627973"/>
              <a:gd name="connsiteY116" fmla="*/ 324149 h 5170152"/>
              <a:gd name="connsiteX117" fmla="*/ 4815348 w 5627973"/>
              <a:gd name="connsiteY117" fmla="*/ 253862 h 5170152"/>
              <a:gd name="connsiteX118" fmla="*/ 4845560 w 5627973"/>
              <a:gd name="connsiteY118" fmla="*/ 1104418 h 5170152"/>
              <a:gd name="connsiteX119" fmla="*/ 4839374 w 5627973"/>
              <a:gd name="connsiteY119" fmla="*/ 1066127 h 5170152"/>
              <a:gd name="connsiteX120" fmla="*/ 5034491 w 5627973"/>
              <a:gd name="connsiteY120" fmla="*/ 704377 h 5170152"/>
              <a:gd name="connsiteX121" fmla="*/ 5061051 w 5627973"/>
              <a:gd name="connsiteY121" fmla="*/ 691424 h 5170152"/>
              <a:gd name="connsiteX122" fmla="*/ 5042788 w 5627973"/>
              <a:gd name="connsiteY122" fmla="*/ 703407 h 5170152"/>
              <a:gd name="connsiteX123" fmla="*/ 4910600 w 5627973"/>
              <a:gd name="connsiteY123" fmla="*/ 943782 h 5170152"/>
              <a:gd name="connsiteX124" fmla="*/ 4910554 w 5627973"/>
              <a:gd name="connsiteY124" fmla="*/ 960448 h 5170152"/>
              <a:gd name="connsiteX125" fmla="*/ 4901389 w 5627973"/>
              <a:gd name="connsiteY125" fmla="*/ 974301 h 5170152"/>
              <a:gd name="connsiteX126" fmla="*/ 4853087 w 5627973"/>
              <a:gd name="connsiteY126" fmla="*/ 1115556 h 5170152"/>
              <a:gd name="connsiteX127" fmla="*/ 4852279 w 5627973"/>
              <a:gd name="connsiteY127" fmla="*/ 1128585 h 5170152"/>
              <a:gd name="connsiteX128" fmla="*/ 4775588 w 5627973"/>
              <a:gd name="connsiteY128" fmla="*/ 861752 h 5170152"/>
              <a:gd name="connsiteX129" fmla="*/ 4777781 w 5627973"/>
              <a:gd name="connsiteY129" fmla="*/ 843880 h 5170152"/>
              <a:gd name="connsiteX130" fmla="*/ 4784336 w 5627973"/>
              <a:gd name="connsiteY130" fmla="*/ 816915 h 5170152"/>
              <a:gd name="connsiteX131" fmla="*/ 5021460 w 5627973"/>
              <a:gd name="connsiteY131" fmla="*/ 639069 h 5170152"/>
              <a:gd name="connsiteX132" fmla="*/ 5043475 w 5627973"/>
              <a:gd name="connsiteY132" fmla="*/ 638638 h 5170152"/>
              <a:gd name="connsiteX133" fmla="*/ 5027467 w 5627973"/>
              <a:gd name="connsiteY133" fmla="*/ 640950 h 5170152"/>
              <a:gd name="connsiteX134" fmla="*/ 4868151 w 5627973"/>
              <a:gd name="connsiteY134" fmla="*/ 758355 h 5170152"/>
              <a:gd name="connsiteX135" fmla="*/ 4863405 w 5627973"/>
              <a:gd name="connsiteY135" fmla="*/ 769262 h 5170152"/>
              <a:gd name="connsiteX136" fmla="*/ 4853155 w 5627973"/>
              <a:gd name="connsiteY136" fmla="*/ 775559 h 5170152"/>
              <a:gd name="connsiteX137" fmla="*/ 4779832 w 5627973"/>
              <a:gd name="connsiteY137" fmla="*/ 853461 h 5170152"/>
              <a:gd name="connsiteX138" fmla="*/ 4678470 w 5627973"/>
              <a:gd name="connsiteY138" fmla="*/ 551352 h 5170152"/>
              <a:gd name="connsiteX139" fmla="*/ 4692256 w 5627973"/>
              <a:gd name="connsiteY139" fmla="*/ 539867 h 5170152"/>
              <a:gd name="connsiteX140" fmla="*/ 4715540 w 5627973"/>
              <a:gd name="connsiteY140" fmla="*/ 524679 h 5170152"/>
              <a:gd name="connsiteX141" fmla="*/ 5017453 w 5627973"/>
              <a:gd name="connsiteY141" fmla="*/ 552281 h 5170152"/>
              <a:gd name="connsiteX142" fmla="*/ 5034589 w 5627973"/>
              <a:gd name="connsiteY142" fmla="*/ 566476 h 5170152"/>
              <a:gd name="connsiteX143" fmla="*/ 5020776 w 5627973"/>
              <a:gd name="connsiteY143" fmla="*/ 557600 h 5170152"/>
              <a:gd name="connsiteX144" fmla="*/ 4819340 w 5627973"/>
              <a:gd name="connsiteY144" fmla="*/ 537547 h 5170152"/>
              <a:gd name="connsiteX145" fmla="*/ 4808321 w 5627973"/>
              <a:gd name="connsiteY145" fmla="*/ 542310 h 5170152"/>
              <a:gd name="connsiteX146" fmla="*/ 4796212 w 5627973"/>
              <a:gd name="connsiteY146" fmla="*/ 540111 h 5170152"/>
              <a:gd name="connsiteX147" fmla="*/ 4687334 w 5627973"/>
              <a:gd name="connsiteY147" fmla="*/ 548149 h 5170152"/>
              <a:gd name="connsiteX148" fmla="*/ 4568632 w 5627973"/>
              <a:gd name="connsiteY148" fmla="*/ 326046 h 5170152"/>
              <a:gd name="connsiteX149" fmla="*/ 4591789 w 5627973"/>
              <a:gd name="connsiteY149" fmla="*/ 317940 h 5170152"/>
              <a:gd name="connsiteX150" fmla="*/ 4628752 w 5627973"/>
              <a:gd name="connsiteY150" fmla="*/ 309657 h 5170152"/>
              <a:gd name="connsiteX151" fmla="*/ 4993474 w 5627973"/>
              <a:gd name="connsiteY151" fmla="*/ 490578 h 5170152"/>
              <a:gd name="connsiteX152" fmla="*/ 5007731 w 5627973"/>
              <a:gd name="connsiteY152" fmla="*/ 517065 h 5170152"/>
              <a:gd name="connsiteX153" fmla="*/ 4994928 w 5627973"/>
              <a:gd name="connsiteY153" fmla="*/ 499010 h 5170152"/>
              <a:gd name="connsiteX154" fmla="*/ 4752423 w 5627973"/>
              <a:gd name="connsiteY154" fmla="*/ 376197 h 5170152"/>
              <a:gd name="connsiteX155" fmla="*/ 4736167 w 5627973"/>
              <a:gd name="connsiteY155" fmla="*/ 377004 h 5170152"/>
              <a:gd name="connsiteX156" fmla="*/ 4722096 w 5627973"/>
              <a:gd name="connsiteY156" fmla="*/ 368345 h 5170152"/>
              <a:gd name="connsiteX157" fmla="*/ 4581388 w 5627973"/>
              <a:gd name="connsiteY157" fmla="*/ 326205 h 5170152"/>
              <a:gd name="connsiteX158" fmla="*/ 4571084 w 5627973"/>
              <a:gd name="connsiteY158" fmla="*/ 785008 h 5170152"/>
              <a:gd name="connsiteX159" fmla="*/ 4581826 w 5627973"/>
              <a:gd name="connsiteY159" fmla="*/ 762507 h 5170152"/>
              <a:gd name="connsiteX160" fmla="*/ 4602180 w 5627973"/>
              <a:gd name="connsiteY160" fmla="*/ 729906 h 5170152"/>
              <a:gd name="connsiteX161" fmla="*/ 4984033 w 5627973"/>
              <a:gd name="connsiteY161" fmla="*/ 595275 h 5170152"/>
              <a:gd name="connsiteX162" fmla="*/ 5012339 w 5627973"/>
              <a:gd name="connsiteY162" fmla="*/ 603838 h 5170152"/>
              <a:gd name="connsiteX163" fmla="*/ 4990869 w 5627973"/>
              <a:gd name="connsiteY163" fmla="*/ 600229 h 5170152"/>
              <a:gd name="connsiteX164" fmla="*/ 4735239 w 5627973"/>
              <a:gd name="connsiteY164" fmla="*/ 687953 h 5170152"/>
              <a:gd name="connsiteX165" fmla="*/ 4724333 w 5627973"/>
              <a:gd name="connsiteY165" fmla="*/ 700272 h 5170152"/>
              <a:gd name="connsiteX166" fmla="*/ 4708444 w 5627973"/>
              <a:gd name="connsiteY166" fmla="*/ 704269 h 5170152"/>
              <a:gd name="connsiteX167" fmla="*/ 4580188 w 5627973"/>
              <a:gd name="connsiteY167" fmla="*/ 775907 h 5170152"/>
              <a:gd name="connsiteX168" fmla="*/ 4153726 w 5627973"/>
              <a:gd name="connsiteY168" fmla="*/ 1013272 h 5170152"/>
              <a:gd name="connsiteX169" fmla="*/ 4185521 w 5627973"/>
              <a:gd name="connsiteY169" fmla="*/ 1014411 h 5170152"/>
              <a:gd name="connsiteX170" fmla="*/ 4543031 w 5627973"/>
              <a:gd name="connsiteY170" fmla="*/ 846169 h 5170152"/>
              <a:gd name="connsiteX171" fmla="*/ 4556903 w 5627973"/>
              <a:gd name="connsiteY171" fmla="*/ 827063 h 5170152"/>
              <a:gd name="connsiteX172" fmla="*/ 4579359 w 5627973"/>
              <a:gd name="connsiteY172" fmla="*/ 818629 h 5170152"/>
              <a:gd name="connsiteX173" fmla="*/ 4754283 w 5627973"/>
              <a:gd name="connsiteY173" fmla="*/ 695793 h 5170152"/>
              <a:gd name="connsiteX174" fmla="*/ 4766053 w 5627973"/>
              <a:gd name="connsiteY174" fmla="*/ 681487 h 5170152"/>
              <a:gd name="connsiteX175" fmla="*/ 4754059 w 5627973"/>
              <a:gd name="connsiteY175" fmla="*/ 714728 h 5170152"/>
              <a:gd name="connsiteX176" fmla="*/ 4729718 w 5627973"/>
              <a:gd name="connsiteY176" fmla="*/ 763757 h 5170152"/>
              <a:gd name="connsiteX177" fmla="*/ 4196257 w 5627973"/>
              <a:gd name="connsiteY177" fmla="*/ 1020065 h 5170152"/>
              <a:gd name="connsiteX178" fmla="*/ 4168670 w 5627973"/>
              <a:gd name="connsiteY178" fmla="*/ 1111310 h 5170152"/>
              <a:gd name="connsiteX179" fmla="*/ 4189231 w 5627973"/>
              <a:gd name="connsiteY179" fmla="*/ 1134946 h 5170152"/>
              <a:gd name="connsiteX180" fmla="*/ 4555928 w 5627973"/>
              <a:gd name="connsiteY180" fmla="*/ 1276514 h 5170152"/>
              <a:gd name="connsiteX181" fmla="*/ 4579570 w 5627973"/>
              <a:gd name="connsiteY181" fmla="*/ 1273379 h 5170152"/>
              <a:gd name="connsiteX182" fmla="*/ 4601006 w 5627973"/>
              <a:gd name="connsiteY182" fmla="*/ 1283734 h 5170152"/>
              <a:gd name="connsiteX183" fmla="*/ 4810750 w 5627973"/>
              <a:gd name="connsiteY183" fmla="*/ 1325206 h 5170152"/>
              <a:gd name="connsiteX184" fmla="*/ 4829383 w 5627973"/>
              <a:gd name="connsiteY184" fmla="*/ 1323852 h 5170152"/>
              <a:gd name="connsiteX185" fmla="*/ 4796427 w 5627973"/>
              <a:gd name="connsiteY185" fmla="*/ 1338034 h 5170152"/>
              <a:gd name="connsiteX186" fmla="*/ 4743339 w 5627973"/>
              <a:gd name="connsiteY186" fmla="*/ 1354171 h 5170152"/>
              <a:gd name="connsiteX187" fmla="*/ 4192229 w 5627973"/>
              <a:gd name="connsiteY187" fmla="*/ 1146542 h 5170152"/>
              <a:gd name="connsiteX188" fmla="*/ 4117372 w 5627973"/>
              <a:gd name="connsiteY188" fmla="*/ 980076 h 5170152"/>
              <a:gd name="connsiteX189" fmla="*/ 4139962 w 5627973"/>
              <a:gd name="connsiteY189" fmla="*/ 973110 h 5170152"/>
              <a:gd name="connsiteX190" fmla="*/ 4343766 w 5627973"/>
              <a:gd name="connsiteY190" fmla="*/ 773039 h 5170152"/>
              <a:gd name="connsiteX191" fmla="*/ 4348186 w 5627973"/>
              <a:gd name="connsiteY191" fmla="*/ 756818 h 5170152"/>
              <a:gd name="connsiteX192" fmla="*/ 4361579 w 5627973"/>
              <a:gd name="connsiteY192" fmla="*/ 745686 h 5170152"/>
              <a:gd name="connsiteX193" fmla="*/ 4450061 w 5627973"/>
              <a:gd name="connsiteY193" fmla="*/ 620551 h 5170152"/>
              <a:gd name="connsiteX194" fmla="*/ 4454339 w 5627973"/>
              <a:gd name="connsiteY194" fmla="*/ 608069 h 5170152"/>
              <a:gd name="connsiteX195" fmla="*/ 4455154 w 5627973"/>
              <a:gd name="connsiteY195" fmla="*/ 633337 h 5170152"/>
              <a:gd name="connsiteX196" fmla="*/ 4451698 w 5627973"/>
              <a:gd name="connsiteY196" fmla="*/ 672223 h 5170152"/>
              <a:gd name="connsiteX197" fmla="*/ 4149051 w 5627973"/>
              <a:gd name="connsiteY197" fmla="*/ 974301 h 5170152"/>
              <a:gd name="connsiteX198" fmla="*/ 4092430 w 5627973"/>
              <a:gd name="connsiteY198" fmla="*/ 917222 h 5170152"/>
              <a:gd name="connsiteX199" fmla="*/ 4116207 w 5627973"/>
              <a:gd name="connsiteY199" fmla="*/ 896290 h 5170152"/>
              <a:gd name="connsiteX200" fmla="*/ 4254665 w 5627973"/>
              <a:gd name="connsiteY200" fmla="*/ 532305 h 5170152"/>
              <a:gd name="connsiteX201" fmla="*/ 4251082 w 5627973"/>
              <a:gd name="connsiteY201" fmla="*/ 509246 h 5170152"/>
              <a:gd name="connsiteX202" fmla="*/ 4261298 w 5627973"/>
              <a:gd name="connsiteY202" fmla="*/ 487899 h 5170152"/>
              <a:gd name="connsiteX203" fmla="*/ 4300196 w 5627973"/>
              <a:gd name="connsiteY203" fmla="*/ 281022 h 5170152"/>
              <a:gd name="connsiteX204" fmla="*/ 4298512 w 5627973"/>
              <a:gd name="connsiteY204" fmla="*/ 262811 h 5170152"/>
              <a:gd name="connsiteX205" fmla="*/ 4313515 w 5627973"/>
              <a:gd name="connsiteY205" fmla="*/ 294627 h 5170152"/>
              <a:gd name="connsiteX206" fmla="*/ 4330839 w 5627973"/>
              <a:gd name="connsiteY206" fmla="*/ 346103 h 5170152"/>
              <a:gd name="connsiteX207" fmla="*/ 4127988 w 5627973"/>
              <a:gd name="connsiteY207" fmla="*/ 892967 h 5170152"/>
              <a:gd name="connsiteX208" fmla="*/ 4130834 w 5627973"/>
              <a:gd name="connsiteY208" fmla="*/ 1060949 h 5170152"/>
              <a:gd name="connsiteX209" fmla="*/ 4152347 w 5627973"/>
              <a:gd name="connsiteY209" fmla="*/ 1070825 h 5170152"/>
              <a:gd name="connsiteX210" fmla="*/ 4448284 w 5627973"/>
              <a:gd name="connsiteY210" fmla="*/ 1062586 h 5170152"/>
              <a:gd name="connsiteX211" fmla="*/ 4463522 w 5627973"/>
              <a:gd name="connsiteY211" fmla="*/ 1053979 h 5170152"/>
              <a:gd name="connsiteX212" fmla="*/ 4481473 w 5627973"/>
              <a:gd name="connsiteY212" fmla="*/ 1054868 h 5170152"/>
              <a:gd name="connsiteX213" fmla="*/ 4638365 w 5627973"/>
              <a:gd name="connsiteY213" fmla="*/ 1024141 h 5170152"/>
              <a:gd name="connsiteX214" fmla="*/ 4650724 w 5627973"/>
              <a:gd name="connsiteY214" fmla="*/ 1018094 h 5170152"/>
              <a:gd name="connsiteX215" fmla="*/ 4632559 w 5627973"/>
              <a:gd name="connsiteY215" fmla="*/ 1036552 h 5170152"/>
              <a:gd name="connsiteX216" fmla="*/ 4601195 w 5627973"/>
              <a:gd name="connsiteY216" fmla="*/ 1061868 h 5170152"/>
              <a:gd name="connsiteX217" fmla="*/ 4158038 w 5627973"/>
              <a:gd name="connsiteY217" fmla="*/ 1077632 h 5170152"/>
              <a:gd name="connsiteX218" fmla="*/ 4117520 w 5627973"/>
              <a:gd name="connsiteY218" fmla="*/ 1159803 h 5170152"/>
              <a:gd name="connsiteX219" fmla="*/ 4111843 w 5627973"/>
              <a:gd name="connsiteY219" fmla="*/ 1129830 h 5170152"/>
              <a:gd name="connsiteX220" fmla="*/ 4118921 w 5627973"/>
              <a:gd name="connsiteY220" fmla="*/ 1151303 h 5170152"/>
              <a:gd name="connsiteX221" fmla="*/ 4328702 w 5627973"/>
              <a:gd name="connsiteY221" fmla="*/ 1349816 h 5170152"/>
              <a:gd name="connsiteX222" fmla="*/ 4345888 w 5627973"/>
              <a:gd name="connsiteY222" fmla="*/ 1354535 h 5170152"/>
              <a:gd name="connsiteX223" fmla="*/ 4357531 w 5627973"/>
              <a:gd name="connsiteY223" fmla="*/ 1367510 h 5170152"/>
              <a:gd name="connsiteX224" fmla="*/ 4489313 w 5627973"/>
              <a:gd name="connsiteY224" fmla="*/ 1455029 h 5170152"/>
              <a:gd name="connsiteX225" fmla="*/ 4502524 w 5627973"/>
              <a:gd name="connsiteY225" fmla="*/ 1459485 h 5170152"/>
              <a:gd name="connsiteX226" fmla="*/ 4475639 w 5627973"/>
              <a:gd name="connsiteY226" fmla="*/ 1459371 h 5170152"/>
              <a:gd name="connsiteX227" fmla="*/ 4434334 w 5627973"/>
              <a:gd name="connsiteY227" fmla="*/ 1454766 h 5170152"/>
              <a:gd name="connsiteX228" fmla="*/ 4117520 w 5627973"/>
              <a:gd name="connsiteY228" fmla="*/ 1159803 h 5170152"/>
              <a:gd name="connsiteX229" fmla="*/ 4036057 w 5627973"/>
              <a:gd name="connsiteY229" fmla="*/ 922123 h 5170152"/>
              <a:gd name="connsiteX230" fmla="*/ 4046842 w 5627973"/>
              <a:gd name="connsiteY230" fmla="*/ 902233 h 5170152"/>
              <a:gd name="connsiteX231" fmla="*/ 4041965 w 5627973"/>
              <a:gd name="connsiteY231" fmla="*/ 623824 h 5170152"/>
              <a:gd name="connsiteX232" fmla="*/ 4033011 w 5627973"/>
              <a:gd name="connsiteY232" fmla="*/ 609217 h 5170152"/>
              <a:gd name="connsiteX233" fmla="*/ 4034191 w 5627973"/>
              <a:gd name="connsiteY233" fmla="*/ 592375 h 5170152"/>
              <a:gd name="connsiteX234" fmla="*/ 4003573 w 5627973"/>
              <a:gd name="connsiteY234" fmla="*/ 443898 h 5170152"/>
              <a:gd name="connsiteX235" fmla="*/ 3997304 w 5627973"/>
              <a:gd name="connsiteY235" fmla="*/ 432081 h 5170152"/>
              <a:gd name="connsiteX236" fmla="*/ 4016696 w 5627973"/>
              <a:gd name="connsiteY236" fmla="*/ 449769 h 5170152"/>
              <a:gd name="connsiteX237" fmla="*/ 4043209 w 5627973"/>
              <a:gd name="connsiteY237" fmla="*/ 480089 h 5170152"/>
              <a:gd name="connsiteX238" fmla="*/ 4054156 w 5627973"/>
              <a:gd name="connsiteY238" fmla="*/ 897111 h 5170152"/>
              <a:gd name="connsiteX239" fmla="*/ 4102487 w 5627973"/>
              <a:gd name="connsiteY239" fmla="*/ 1456238 h 5170152"/>
              <a:gd name="connsiteX240" fmla="*/ 4101250 w 5627973"/>
              <a:gd name="connsiteY240" fmla="*/ 1236477 h 5170152"/>
              <a:gd name="connsiteX241" fmla="*/ 4111889 w 5627973"/>
              <a:gd name="connsiteY241" fmla="*/ 1195406 h 5170152"/>
              <a:gd name="connsiteX242" fmla="*/ 4107943 w 5627973"/>
              <a:gd name="connsiteY242" fmla="*/ 1226388 h 5170152"/>
              <a:gd name="connsiteX243" fmla="*/ 4247748 w 5627973"/>
              <a:gd name="connsiteY243" fmla="*/ 1587550 h 5170152"/>
              <a:gd name="connsiteX244" fmla="*/ 4265967 w 5627973"/>
              <a:gd name="connsiteY244" fmla="*/ 1602452 h 5170152"/>
              <a:gd name="connsiteX245" fmla="*/ 4272578 w 5627973"/>
              <a:gd name="connsiteY245" fmla="*/ 1624987 h 5170152"/>
              <a:gd name="connsiteX246" fmla="*/ 4382198 w 5627973"/>
              <a:gd name="connsiteY246" fmla="*/ 1804559 h 5170152"/>
              <a:gd name="connsiteX247" fmla="*/ 4395719 w 5627973"/>
              <a:gd name="connsiteY247" fmla="*/ 1817069 h 5170152"/>
              <a:gd name="connsiteX248" fmla="*/ 4362957 w 5627973"/>
              <a:gd name="connsiteY248" fmla="*/ 1803003 h 5170152"/>
              <a:gd name="connsiteX249" fmla="*/ 4315216 w 5627973"/>
              <a:gd name="connsiteY249" fmla="*/ 1775759 h 5170152"/>
              <a:gd name="connsiteX250" fmla="*/ 4142438 w 5627973"/>
              <a:gd name="connsiteY250" fmla="*/ 1577461 h 5170152"/>
              <a:gd name="connsiteX251" fmla="*/ 4102487 w 5627973"/>
              <a:gd name="connsiteY251" fmla="*/ 1456238 h 5170152"/>
              <a:gd name="connsiteX252" fmla="*/ 3641787 w 5627973"/>
              <a:gd name="connsiteY252" fmla="*/ 281770 h 5170152"/>
              <a:gd name="connsiteX253" fmla="*/ 3675317 w 5627973"/>
              <a:gd name="connsiteY253" fmla="*/ 294010 h 5170152"/>
              <a:gd name="connsiteX254" fmla="*/ 3724561 w 5627973"/>
              <a:gd name="connsiteY254" fmla="*/ 318579 h 5170152"/>
              <a:gd name="connsiteX255" fmla="*/ 3969100 w 5627973"/>
              <a:gd name="connsiteY255" fmla="*/ 845020 h 5170152"/>
              <a:gd name="connsiteX256" fmla="*/ 3960818 w 5627973"/>
              <a:gd name="connsiteY256" fmla="*/ 886590 h 5170152"/>
              <a:gd name="connsiteX257" fmla="*/ 3962990 w 5627973"/>
              <a:gd name="connsiteY257" fmla="*/ 855455 h 5170152"/>
              <a:gd name="connsiteX258" fmla="*/ 3802707 w 5627973"/>
              <a:gd name="connsiteY258" fmla="*/ 502702 h 5170152"/>
              <a:gd name="connsiteX259" fmla="*/ 3783657 w 5627973"/>
              <a:gd name="connsiteY259" fmla="*/ 488830 h 5170152"/>
              <a:gd name="connsiteX260" fmla="*/ 3775765 w 5627973"/>
              <a:gd name="connsiteY260" fmla="*/ 466704 h 5170152"/>
              <a:gd name="connsiteX261" fmla="*/ 3656008 w 5627973"/>
              <a:gd name="connsiteY261" fmla="*/ 293512 h 5170152"/>
              <a:gd name="connsiteX262" fmla="*/ 3959520 w 5627973"/>
              <a:gd name="connsiteY262" fmla="*/ 1476426 h 5170152"/>
              <a:gd name="connsiteX263" fmla="*/ 3954681 w 5627973"/>
              <a:gd name="connsiteY263" fmla="*/ 1429420 h 5170152"/>
              <a:gd name="connsiteX264" fmla="*/ 4028146 w 5627973"/>
              <a:gd name="connsiteY264" fmla="*/ 1192945 h 5170152"/>
              <a:gd name="connsiteX265" fmla="*/ 4047717 w 5627973"/>
              <a:gd name="connsiteY265" fmla="*/ 1168939 h 5170152"/>
              <a:gd name="connsiteX266" fmla="*/ 4035758 w 5627973"/>
              <a:gd name="connsiteY266" fmla="*/ 1188219 h 5170152"/>
              <a:gd name="connsiteX267" fmla="*/ 4024050 w 5627973"/>
              <a:gd name="connsiteY267" fmla="*/ 1466291 h 5170152"/>
              <a:gd name="connsiteX268" fmla="*/ 4032125 w 5627973"/>
              <a:gd name="connsiteY268" fmla="*/ 1481338 h 5170152"/>
              <a:gd name="connsiteX269" fmla="*/ 4029943 w 5627973"/>
              <a:gd name="connsiteY269" fmla="*/ 1498082 h 5170152"/>
              <a:gd name="connsiteX270" fmla="*/ 4051689 w 5627973"/>
              <a:gd name="connsiteY270" fmla="*/ 1647852 h 5170152"/>
              <a:gd name="connsiteX271" fmla="*/ 4057248 w 5627973"/>
              <a:gd name="connsiteY271" fmla="*/ 1659975 h 5170152"/>
              <a:gd name="connsiteX272" fmla="*/ 4038929 w 5627973"/>
              <a:gd name="connsiteY272" fmla="*/ 1641305 h 5170152"/>
              <a:gd name="connsiteX273" fmla="*/ 4014248 w 5627973"/>
              <a:gd name="connsiteY273" fmla="*/ 1609654 h 5170152"/>
              <a:gd name="connsiteX274" fmla="*/ 3959520 w 5627973"/>
              <a:gd name="connsiteY274" fmla="*/ 1476426 h 5170152"/>
              <a:gd name="connsiteX275" fmla="*/ 3559399 w 5627973"/>
              <a:gd name="connsiteY275" fmla="*/ 641732 h 5170152"/>
              <a:gd name="connsiteX276" fmla="*/ 3586278 w 5627973"/>
              <a:gd name="connsiteY276" fmla="*/ 641445 h 5170152"/>
              <a:gd name="connsiteX277" fmla="*/ 3627649 w 5627973"/>
              <a:gd name="connsiteY277" fmla="*/ 645432 h 5170152"/>
              <a:gd name="connsiteX278" fmla="*/ 3949362 w 5627973"/>
              <a:gd name="connsiteY278" fmla="*/ 935669 h 5170152"/>
              <a:gd name="connsiteX279" fmla="*/ 3955544 w 5627973"/>
              <a:gd name="connsiteY279" fmla="*/ 965558 h 5170152"/>
              <a:gd name="connsiteX280" fmla="*/ 3948106 w 5627973"/>
              <a:gd name="connsiteY280" fmla="*/ 944190 h 5170152"/>
              <a:gd name="connsiteX281" fmla="*/ 3735026 w 5627973"/>
              <a:gd name="connsiteY281" fmla="*/ 748807 h 5170152"/>
              <a:gd name="connsiteX282" fmla="*/ 3717765 w 5627973"/>
              <a:gd name="connsiteY282" fmla="*/ 744345 h 5170152"/>
              <a:gd name="connsiteX283" fmla="*/ 3705907 w 5627973"/>
              <a:gd name="connsiteY283" fmla="*/ 731543 h 5170152"/>
              <a:gd name="connsiteX284" fmla="*/ 3572682 w 5627973"/>
              <a:gd name="connsiteY284" fmla="*/ 645991 h 5170152"/>
              <a:gd name="connsiteX285" fmla="*/ 3724330 w 5627973"/>
              <a:gd name="connsiteY285" fmla="*/ 1827846 h 5170152"/>
              <a:gd name="connsiteX286" fmla="*/ 3710469 w 5627973"/>
              <a:gd name="connsiteY286" fmla="*/ 1775346 h 5170152"/>
              <a:gd name="connsiteX287" fmla="*/ 3949089 w 5627973"/>
              <a:gd name="connsiteY287" fmla="*/ 1242273 h 5170152"/>
              <a:gd name="connsiteX288" fmla="*/ 3986162 w 5627973"/>
              <a:gd name="connsiteY288" fmla="*/ 1220323 h 5170152"/>
              <a:gd name="connsiteX289" fmla="*/ 3961059 w 5627973"/>
              <a:gd name="connsiteY289" fmla="*/ 1239706 h 5170152"/>
              <a:gd name="connsiteX290" fmla="*/ 3798804 w 5627973"/>
              <a:gd name="connsiteY290" fmla="*/ 1594293 h 5170152"/>
              <a:gd name="connsiteX291" fmla="*/ 3800846 w 5627973"/>
              <a:gd name="connsiteY291" fmla="*/ 1617545 h 5170152"/>
              <a:gd name="connsiteX292" fmla="*/ 3789240 w 5627973"/>
              <a:gd name="connsiteY292" fmla="*/ 1638206 h 5170152"/>
              <a:gd name="connsiteX293" fmla="*/ 3736710 w 5627973"/>
              <a:gd name="connsiteY293" fmla="*/ 1842279 h 5170152"/>
              <a:gd name="connsiteX294" fmla="*/ 3737180 w 5627973"/>
              <a:gd name="connsiteY294" fmla="*/ 1860569 h 5170152"/>
              <a:gd name="connsiteX295" fmla="*/ 3591642 w 5627973"/>
              <a:gd name="connsiteY295" fmla="*/ 1499634 h 5170152"/>
              <a:gd name="connsiteX296" fmla="*/ 3592577 w 5627973"/>
              <a:gd name="connsiteY296" fmla="*/ 1474387 h 5170152"/>
              <a:gd name="connsiteX297" fmla="*/ 3598720 w 5627973"/>
              <a:gd name="connsiteY297" fmla="*/ 1435820 h 5170152"/>
              <a:gd name="connsiteX298" fmla="*/ 3921834 w 5627973"/>
              <a:gd name="connsiteY298" fmla="*/ 1153094 h 5170152"/>
              <a:gd name="connsiteX299" fmla="*/ 3953866 w 5627973"/>
              <a:gd name="connsiteY299" fmla="*/ 1149272 h 5170152"/>
              <a:gd name="connsiteX300" fmla="*/ 3930827 w 5627973"/>
              <a:gd name="connsiteY300" fmla="*/ 1154838 h 5170152"/>
              <a:gd name="connsiteX301" fmla="*/ 3713472 w 5627973"/>
              <a:gd name="connsiteY301" fmla="*/ 1341886 h 5170152"/>
              <a:gd name="connsiteX302" fmla="*/ 3707936 w 5627973"/>
              <a:gd name="connsiteY302" fmla="*/ 1357792 h 5170152"/>
              <a:gd name="connsiteX303" fmla="*/ 3693792 w 5627973"/>
              <a:gd name="connsiteY303" fmla="*/ 1368074 h 5170152"/>
              <a:gd name="connsiteX304" fmla="*/ 3596777 w 5627973"/>
              <a:gd name="connsiteY304" fmla="*/ 1487449 h 5170152"/>
              <a:gd name="connsiteX305" fmla="*/ 3410817 w 5627973"/>
              <a:gd name="connsiteY305" fmla="*/ 1080921 h 5170152"/>
              <a:gd name="connsiteX306" fmla="*/ 3429457 w 5627973"/>
              <a:gd name="connsiteY306" fmla="*/ 1062887 h 5170152"/>
              <a:gd name="connsiteX307" fmla="*/ 3461472 w 5627973"/>
              <a:gd name="connsiteY307" fmla="*/ 1038299 h 5170152"/>
              <a:gd name="connsiteX308" fmla="*/ 3905013 w 5627973"/>
              <a:gd name="connsiteY308" fmla="*/ 1032635 h 5170152"/>
              <a:gd name="connsiteX309" fmla="*/ 3931786 w 5627973"/>
              <a:gd name="connsiteY309" fmla="*/ 1049928 h 5170152"/>
              <a:gd name="connsiteX310" fmla="*/ 3910528 w 5627973"/>
              <a:gd name="connsiteY310" fmla="*/ 1039568 h 5170152"/>
              <a:gd name="connsiteX311" fmla="*/ 3614393 w 5627973"/>
              <a:gd name="connsiteY311" fmla="*/ 1041063 h 5170152"/>
              <a:gd name="connsiteX312" fmla="*/ 3598935 w 5627973"/>
              <a:gd name="connsiteY312" fmla="*/ 1049319 h 5170152"/>
              <a:gd name="connsiteX313" fmla="*/ 3581007 w 5627973"/>
              <a:gd name="connsiteY313" fmla="*/ 1048022 h 5170152"/>
              <a:gd name="connsiteX314" fmla="*/ 3423332 w 5627973"/>
              <a:gd name="connsiteY314" fmla="*/ 1075159 h 5170152"/>
              <a:gd name="connsiteX315" fmla="*/ 3222219 w 5627973"/>
              <a:gd name="connsiteY315" fmla="*/ 782752 h 5170152"/>
              <a:gd name="connsiteX316" fmla="*/ 3254946 w 5627973"/>
              <a:gd name="connsiteY316" fmla="*/ 768060 h 5170152"/>
              <a:gd name="connsiteX317" fmla="*/ 3307772 w 5627973"/>
              <a:gd name="connsiteY317" fmla="*/ 751100 h 5170152"/>
              <a:gd name="connsiteX318" fmla="*/ 3862256 w 5627973"/>
              <a:gd name="connsiteY318" fmla="*/ 950087 h 5170152"/>
              <a:gd name="connsiteX319" fmla="*/ 3886387 w 5627973"/>
              <a:gd name="connsiteY319" fmla="*/ 984942 h 5170152"/>
              <a:gd name="connsiteX320" fmla="*/ 3865443 w 5627973"/>
              <a:gd name="connsiteY320" fmla="*/ 961632 h 5170152"/>
              <a:gd name="connsiteX321" fmla="*/ 3496445 w 5627973"/>
              <a:gd name="connsiteY321" fmla="*/ 825817 h 5170152"/>
              <a:gd name="connsiteX322" fmla="*/ 3472853 w 5627973"/>
              <a:gd name="connsiteY322" fmla="*/ 829320 h 5170152"/>
              <a:gd name="connsiteX323" fmla="*/ 3451249 w 5627973"/>
              <a:gd name="connsiteY323" fmla="*/ 819301 h 5170152"/>
              <a:gd name="connsiteX324" fmla="*/ 3240830 w 5627973"/>
              <a:gd name="connsiteY324" fmla="*/ 781109 h 5170152"/>
              <a:gd name="connsiteX325" fmla="*/ 3283861 w 5627973"/>
              <a:gd name="connsiteY325" fmla="*/ 1422511 h 5170152"/>
              <a:gd name="connsiteX326" fmla="*/ 3296671 w 5627973"/>
              <a:gd name="connsiteY326" fmla="*/ 1389558 h 5170152"/>
              <a:gd name="connsiteX327" fmla="*/ 3322212 w 5627973"/>
              <a:gd name="connsiteY327" fmla="*/ 1341111 h 5170152"/>
              <a:gd name="connsiteX328" fmla="*/ 3861741 w 5627973"/>
              <a:gd name="connsiteY328" fmla="*/ 1097488 h 5170152"/>
              <a:gd name="connsiteX329" fmla="*/ 3904083 w 5627973"/>
              <a:gd name="connsiteY329" fmla="*/ 1105291 h 5170152"/>
              <a:gd name="connsiteX330" fmla="*/ 3872332 w 5627973"/>
              <a:gd name="connsiteY330" fmla="*/ 1103397 h 5170152"/>
              <a:gd name="connsiteX331" fmla="*/ 3510842 w 5627973"/>
              <a:gd name="connsiteY331" fmla="*/ 1263138 h 5170152"/>
              <a:gd name="connsiteX332" fmla="*/ 3496505 w 5627973"/>
              <a:gd name="connsiteY332" fmla="*/ 1281913 h 5170152"/>
              <a:gd name="connsiteX333" fmla="*/ 3473852 w 5627973"/>
              <a:gd name="connsiteY333" fmla="*/ 1289813 h 5170152"/>
              <a:gd name="connsiteX334" fmla="*/ 3295979 w 5627973"/>
              <a:gd name="connsiteY334" fmla="*/ 1408486 h 5170152"/>
              <a:gd name="connsiteX335" fmla="*/ 2694772 w 5627973"/>
              <a:gd name="connsiteY335" fmla="*/ 1747664 h 5170152"/>
              <a:gd name="connsiteX336" fmla="*/ 2738702 w 5627973"/>
              <a:gd name="connsiteY336" fmla="*/ 1750865 h 5170152"/>
              <a:gd name="connsiteX337" fmla="*/ 3244931 w 5627973"/>
              <a:gd name="connsiteY337" fmla="*/ 1543659 h 5170152"/>
              <a:gd name="connsiteX338" fmla="*/ 3265426 w 5627973"/>
              <a:gd name="connsiteY338" fmla="*/ 1518723 h 5170152"/>
              <a:gd name="connsiteX339" fmla="*/ 3297079 w 5627973"/>
              <a:gd name="connsiteY339" fmla="*/ 1508574 h 5170152"/>
              <a:gd name="connsiteX340" fmla="*/ 3547513 w 5627973"/>
              <a:gd name="connsiteY340" fmla="*/ 1352765 h 5170152"/>
              <a:gd name="connsiteX341" fmla="*/ 3564772 w 5627973"/>
              <a:gd name="connsiteY341" fmla="*/ 1334168 h 5170152"/>
              <a:gd name="connsiteX342" fmla="*/ 3545920 w 5627973"/>
              <a:gd name="connsiteY342" fmla="*/ 1378188 h 5170152"/>
              <a:gd name="connsiteX343" fmla="*/ 3508908 w 5627973"/>
              <a:gd name="connsiteY343" fmla="*/ 1442768 h 5170152"/>
              <a:gd name="connsiteX344" fmla="*/ 2753178 w 5627973"/>
              <a:gd name="connsiteY344" fmla="*/ 1759024 h 5170152"/>
              <a:gd name="connsiteX345" fmla="*/ 2708817 w 5627973"/>
              <a:gd name="connsiteY345" fmla="*/ 1880141 h 5170152"/>
              <a:gd name="connsiteX346" fmla="*/ 2735674 w 5627973"/>
              <a:gd name="connsiteY346" fmla="*/ 1912971 h 5170152"/>
              <a:gd name="connsiteX347" fmla="*/ 3233634 w 5627973"/>
              <a:gd name="connsiteY347" fmla="*/ 2122405 h 5170152"/>
              <a:gd name="connsiteX348" fmla="*/ 3266570 w 5627973"/>
              <a:gd name="connsiteY348" fmla="*/ 2119436 h 5170152"/>
              <a:gd name="connsiteX349" fmla="*/ 3295539 w 5627973"/>
              <a:gd name="connsiteY349" fmla="*/ 2134473 h 5170152"/>
              <a:gd name="connsiteX350" fmla="*/ 3583038 w 5627973"/>
              <a:gd name="connsiteY350" fmla="*/ 2201203 h 5170152"/>
              <a:gd name="connsiteX351" fmla="*/ 3608921 w 5627973"/>
              <a:gd name="connsiteY351" fmla="*/ 2200364 h 5170152"/>
              <a:gd name="connsiteX352" fmla="*/ 3562345 w 5627973"/>
              <a:gd name="connsiteY352" fmla="*/ 2217682 h 5170152"/>
              <a:gd name="connsiteX353" fmla="*/ 3487772 w 5627973"/>
              <a:gd name="connsiteY353" fmla="*/ 2236568 h 5170152"/>
              <a:gd name="connsiteX354" fmla="*/ 2739038 w 5627973"/>
              <a:gd name="connsiteY354" fmla="*/ 1928704 h 5170152"/>
              <a:gd name="connsiteX355" fmla="*/ 2646703 w 5627973"/>
              <a:gd name="connsiteY355" fmla="*/ 1701163 h 5170152"/>
              <a:gd name="connsiteX356" fmla="*/ 2678442 w 5627973"/>
              <a:gd name="connsiteY356" fmla="*/ 1692992 h 5170152"/>
              <a:gd name="connsiteX357" fmla="*/ 2974079 w 5627973"/>
              <a:gd name="connsiteY357" fmla="*/ 1434954 h 5170152"/>
              <a:gd name="connsiteX358" fmla="*/ 2981295 w 5627973"/>
              <a:gd name="connsiteY358" fmla="*/ 1413397 h 5170152"/>
              <a:gd name="connsiteX359" fmla="*/ 3000587 w 5627973"/>
              <a:gd name="connsiteY359" fmla="*/ 1399148 h 5170152"/>
              <a:gd name="connsiteX360" fmla="*/ 3131531 w 5627973"/>
              <a:gd name="connsiteY360" fmla="*/ 1235708 h 5170152"/>
              <a:gd name="connsiteX361" fmla="*/ 3138298 w 5627973"/>
              <a:gd name="connsiteY361" fmla="*/ 1219166 h 5170152"/>
              <a:gd name="connsiteX362" fmla="*/ 3137715 w 5627973"/>
              <a:gd name="connsiteY362" fmla="*/ 1253151 h 5170152"/>
              <a:gd name="connsiteX363" fmla="*/ 3130297 w 5627973"/>
              <a:gd name="connsiteY363" fmla="*/ 1305203 h 5170152"/>
              <a:gd name="connsiteX364" fmla="*/ 2690942 w 5627973"/>
              <a:gd name="connsiteY364" fmla="*/ 1695070 h 5170152"/>
              <a:gd name="connsiteX365" fmla="*/ 2616437 w 5627973"/>
              <a:gd name="connsiteY365" fmla="*/ 1615422 h 5170152"/>
              <a:gd name="connsiteX366" fmla="*/ 2650765 w 5627973"/>
              <a:gd name="connsiteY366" fmla="*/ 1588555 h 5170152"/>
              <a:gd name="connsiteX367" fmla="*/ 2867058 w 5627973"/>
              <a:gd name="connsiteY367" fmla="*/ 1106901 h 5170152"/>
              <a:gd name="connsiteX368" fmla="*/ 2863661 w 5627973"/>
              <a:gd name="connsiteY368" fmla="*/ 1075738 h 5170152"/>
              <a:gd name="connsiteX369" fmla="*/ 2879247 w 5627973"/>
              <a:gd name="connsiteY369" fmla="*/ 1047600 h 5170152"/>
              <a:gd name="connsiteX370" fmla="*/ 2947098 w 5627973"/>
              <a:gd name="connsiteY370" fmla="*/ 771754 h 5170152"/>
              <a:gd name="connsiteX371" fmla="*/ 2946000 w 5627973"/>
              <a:gd name="connsiteY371" fmla="*/ 747202 h 5170152"/>
              <a:gd name="connsiteX372" fmla="*/ 2964611 w 5627973"/>
              <a:gd name="connsiteY372" fmla="*/ 790729 h 5170152"/>
              <a:gd name="connsiteX373" fmla="*/ 2985104 w 5627973"/>
              <a:gd name="connsiteY373" fmla="*/ 860784 h 5170152"/>
              <a:gd name="connsiteX374" fmla="*/ 2667295 w 5627973"/>
              <a:gd name="connsiteY374" fmla="*/ 1584709 h 5170152"/>
              <a:gd name="connsiteX375" fmla="*/ 2659858 w 5627973"/>
              <a:gd name="connsiteY375" fmla="*/ 1810505 h 5170152"/>
              <a:gd name="connsiteX376" fmla="*/ 2688965 w 5627973"/>
              <a:gd name="connsiteY376" fmla="*/ 1824901 h 5170152"/>
              <a:gd name="connsiteX377" fmla="*/ 3099134 w 5627973"/>
              <a:gd name="connsiteY377" fmla="*/ 1829386 h 5170152"/>
              <a:gd name="connsiteX378" fmla="*/ 3120807 w 5627973"/>
              <a:gd name="connsiteY378" fmla="*/ 1818625 h 5170152"/>
              <a:gd name="connsiteX379" fmla="*/ 3145593 w 5627973"/>
              <a:gd name="connsiteY379" fmla="*/ 1820762 h 5170152"/>
              <a:gd name="connsiteX380" fmla="*/ 3364829 w 5627973"/>
              <a:gd name="connsiteY380" fmla="*/ 1787733 h 5170152"/>
              <a:gd name="connsiteX381" fmla="*/ 3382345 w 5627973"/>
              <a:gd name="connsiteY381" fmla="*/ 1780260 h 5170152"/>
              <a:gd name="connsiteX382" fmla="*/ 3355952 w 5627973"/>
              <a:gd name="connsiteY382" fmla="*/ 1804099 h 5170152"/>
              <a:gd name="connsiteX383" fmla="*/ 3310827 w 5627973"/>
              <a:gd name="connsiteY383" fmla="*/ 1836457 h 5170152"/>
              <a:gd name="connsiteX384" fmla="*/ 2696381 w 5627973"/>
              <a:gd name="connsiteY384" fmla="*/ 1834343 h 5170152"/>
              <a:gd name="connsiteX385" fmla="*/ 2634735 w 5627973"/>
              <a:gd name="connsiteY385" fmla="*/ 1942592 h 5170152"/>
              <a:gd name="connsiteX386" fmla="*/ 2628908 w 5627973"/>
              <a:gd name="connsiteY386" fmla="*/ 1902031 h 5170152"/>
              <a:gd name="connsiteX387" fmla="*/ 2637249 w 5627973"/>
              <a:gd name="connsiteY387" fmla="*/ 1931248 h 5170152"/>
              <a:gd name="connsiteX388" fmla="*/ 2914165 w 5627973"/>
              <a:gd name="connsiteY388" fmla="*/ 2208928 h 5170152"/>
              <a:gd name="connsiteX389" fmla="*/ 2937632 w 5627973"/>
              <a:gd name="connsiteY389" fmla="*/ 2216171 h 5170152"/>
              <a:gd name="connsiteX390" fmla="*/ 2952868 w 5627973"/>
              <a:gd name="connsiteY390" fmla="*/ 2234211 h 5170152"/>
              <a:gd name="connsiteX391" fmla="*/ 3129341 w 5627973"/>
              <a:gd name="connsiteY391" fmla="*/ 2358698 h 5170152"/>
              <a:gd name="connsiteX392" fmla="*/ 3147324 w 5627973"/>
              <a:gd name="connsiteY392" fmla="*/ 2365378 h 5170152"/>
              <a:gd name="connsiteX393" fmla="*/ 3110122 w 5627973"/>
              <a:gd name="connsiteY393" fmla="*/ 2363811 h 5170152"/>
              <a:gd name="connsiteX394" fmla="*/ 3053262 w 5627973"/>
              <a:gd name="connsiteY394" fmla="*/ 2355455 h 5170152"/>
              <a:gd name="connsiteX395" fmla="*/ 2634735 w 5627973"/>
              <a:gd name="connsiteY395" fmla="*/ 1942592 h 5170152"/>
              <a:gd name="connsiteX396" fmla="*/ 2538079 w 5627973"/>
              <a:gd name="connsiteY396" fmla="*/ 1619042 h 5170152"/>
              <a:gd name="connsiteX397" fmla="*/ 2554354 w 5627973"/>
              <a:gd name="connsiteY397" fmla="*/ 1592892 h 5170152"/>
              <a:gd name="connsiteX398" fmla="*/ 2566459 w 5627973"/>
              <a:gd name="connsiteY398" fmla="*/ 1218658 h 5170152"/>
              <a:gd name="connsiteX399" fmla="*/ 2555056 w 5627973"/>
              <a:gd name="connsiteY399" fmla="*/ 1198566 h 5170152"/>
              <a:gd name="connsiteX400" fmla="*/ 2557831 w 5627973"/>
              <a:gd name="connsiteY400" fmla="*/ 1176004 h 5170152"/>
              <a:gd name="connsiteX401" fmla="*/ 2525507 w 5627973"/>
              <a:gd name="connsiteY401" fmla="*/ 974952 h 5170152"/>
              <a:gd name="connsiteX402" fmla="*/ 2517630 w 5627973"/>
              <a:gd name="connsiteY402" fmla="*/ 958749 h 5170152"/>
              <a:gd name="connsiteX403" fmla="*/ 2543274 w 5627973"/>
              <a:gd name="connsiteY403" fmla="*/ 983527 h 5170152"/>
              <a:gd name="connsiteX404" fmla="*/ 2577917 w 5627973"/>
              <a:gd name="connsiteY404" fmla="*/ 1025648 h 5170152"/>
              <a:gd name="connsiteX405" fmla="*/ 2564824 w 5627973"/>
              <a:gd name="connsiteY405" fmla="*/ 1586396 h 5170152"/>
              <a:gd name="connsiteX406" fmla="*/ 2612299 w 5627973"/>
              <a:gd name="connsiteY406" fmla="*/ 2424277 h 5170152"/>
              <a:gd name="connsiteX407" fmla="*/ 2593850 w 5627973"/>
              <a:gd name="connsiteY407" fmla="*/ 2339994 h 5170152"/>
              <a:gd name="connsiteX408" fmla="*/ 2607022 w 5627973"/>
              <a:gd name="connsiteY408" fmla="*/ 2044731 h 5170152"/>
              <a:gd name="connsiteX409" fmla="*/ 2624528 w 5627973"/>
              <a:gd name="connsiteY409" fmla="*/ 1990120 h 5170152"/>
              <a:gd name="connsiteX410" fmla="*/ 2616969 w 5627973"/>
              <a:gd name="connsiteY410" fmla="*/ 2031530 h 5170152"/>
              <a:gd name="connsiteX411" fmla="*/ 2786012 w 5627973"/>
              <a:gd name="connsiteY411" fmla="*/ 2524015 h 5170152"/>
              <a:gd name="connsiteX412" fmla="*/ 2810222 w 5627973"/>
              <a:gd name="connsiteY412" fmla="*/ 2544990 h 5170152"/>
              <a:gd name="connsiteX413" fmla="*/ 2817845 w 5627973"/>
              <a:gd name="connsiteY413" fmla="*/ 2575607 h 5170152"/>
              <a:gd name="connsiteX414" fmla="*/ 2957409 w 5627973"/>
              <a:gd name="connsiteY414" fmla="*/ 2822582 h 5170152"/>
              <a:gd name="connsiteX415" fmla="*/ 2975276 w 5627973"/>
              <a:gd name="connsiteY415" fmla="*/ 2840096 h 5170152"/>
              <a:gd name="connsiteX416" fmla="*/ 2930882 w 5627973"/>
              <a:gd name="connsiteY416" fmla="*/ 2819480 h 5170152"/>
              <a:gd name="connsiteX417" fmla="*/ 2866650 w 5627973"/>
              <a:gd name="connsiteY417" fmla="*/ 2780375 h 5170152"/>
              <a:gd name="connsiteX418" fmla="*/ 2640937 w 5627973"/>
              <a:gd name="connsiteY418" fmla="*/ 2504928 h 5170152"/>
              <a:gd name="connsiteX419" fmla="*/ 2612299 w 5627973"/>
              <a:gd name="connsiteY419" fmla="*/ 2424277 h 5170152"/>
              <a:gd name="connsiteX420" fmla="*/ 2035737 w 5627973"/>
              <a:gd name="connsiteY420" fmla="*/ 738158 h 5170152"/>
              <a:gd name="connsiteX421" fmla="*/ 2081317 w 5627973"/>
              <a:gd name="connsiteY421" fmla="*/ 756362 h 5170152"/>
              <a:gd name="connsiteX422" fmla="*/ 2147812 w 5627973"/>
              <a:gd name="connsiteY422" fmla="*/ 791953 h 5170152"/>
              <a:gd name="connsiteX423" fmla="*/ 2450624 w 5627973"/>
              <a:gd name="connsiteY423" fmla="*/ 1511954 h 5170152"/>
              <a:gd name="connsiteX424" fmla="*/ 2436347 w 5627973"/>
              <a:gd name="connsiteY424" fmla="*/ 1567359 h 5170152"/>
              <a:gd name="connsiteX425" fmla="*/ 2441461 w 5627973"/>
              <a:gd name="connsiteY425" fmla="*/ 1525651 h 5170152"/>
              <a:gd name="connsiteX426" fmla="*/ 2243505 w 5627973"/>
              <a:gd name="connsiteY426" fmla="*/ 1043385 h 5170152"/>
              <a:gd name="connsiteX427" fmla="*/ 2218075 w 5627973"/>
              <a:gd name="connsiteY427" fmla="*/ 1023750 h 5170152"/>
              <a:gd name="connsiteX428" fmla="*/ 2208652 w 5627973"/>
              <a:gd name="connsiteY428" fmla="*/ 993614 h 5170152"/>
              <a:gd name="connsiteX429" fmla="*/ 2054624 w 5627973"/>
              <a:gd name="connsiteY429" fmla="*/ 754678 h 5170152"/>
              <a:gd name="connsiteX430" fmla="*/ 2417193 w 5627973"/>
              <a:gd name="connsiteY430" fmla="*/ 2452749 h 5170152"/>
              <a:gd name="connsiteX431" fmla="*/ 2394601 w 5627973"/>
              <a:gd name="connsiteY431" fmla="*/ 2359598 h 5170152"/>
              <a:gd name="connsiteX432" fmla="*/ 2391086 w 5627973"/>
              <a:gd name="connsiteY432" fmla="*/ 2296202 h 5170152"/>
              <a:gd name="connsiteX433" fmla="*/ 2508786 w 5627973"/>
              <a:gd name="connsiteY433" fmla="*/ 1982414 h 5170152"/>
              <a:gd name="connsiteX434" fmla="*/ 2537500 w 5627973"/>
              <a:gd name="connsiteY434" fmla="*/ 1951196 h 5170152"/>
              <a:gd name="connsiteX435" fmla="*/ 2519642 w 5627973"/>
              <a:gd name="connsiteY435" fmla="*/ 1976466 h 5170152"/>
              <a:gd name="connsiteX436" fmla="*/ 2484604 w 5627973"/>
              <a:gd name="connsiteY436" fmla="*/ 2349375 h 5170152"/>
              <a:gd name="connsiteX437" fmla="*/ 2494761 w 5627973"/>
              <a:gd name="connsiteY437" fmla="*/ 2370012 h 5170152"/>
              <a:gd name="connsiteX438" fmla="*/ 2490607 w 5627973"/>
              <a:gd name="connsiteY438" fmla="*/ 2392389 h 5170152"/>
              <a:gd name="connsiteX439" fmla="*/ 2510562 w 5627973"/>
              <a:gd name="connsiteY439" fmla="*/ 2594713 h 5170152"/>
              <a:gd name="connsiteX440" fmla="*/ 2517435 w 5627973"/>
              <a:gd name="connsiteY440" fmla="*/ 2611289 h 5170152"/>
              <a:gd name="connsiteX441" fmla="*/ 2493344 w 5627973"/>
              <a:gd name="connsiteY441" fmla="*/ 2585248 h 5170152"/>
              <a:gd name="connsiteX442" fmla="*/ 2461326 w 5627973"/>
              <a:gd name="connsiteY442" fmla="*/ 2541435 h 5170152"/>
              <a:gd name="connsiteX443" fmla="*/ 2417193 w 5627973"/>
              <a:gd name="connsiteY443" fmla="*/ 2452749 h 5170152"/>
              <a:gd name="connsiteX444" fmla="*/ 1897323 w 5627973"/>
              <a:gd name="connsiteY444" fmla="*/ 1217353 h 5170152"/>
              <a:gd name="connsiteX445" fmla="*/ 1934545 w 5627973"/>
              <a:gd name="connsiteY445" fmla="*/ 1218380 h 5170152"/>
              <a:gd name="connsiteX446" fmla="*/ 1991537 w 5627973"/>
              <a:gd name="connsiteY446" fmla="*/ 1225910 h 5170152"/>
              <a:gd name="connsiteX447" fmla="*/ 2417165 w 5627973"/>
              <a:gd name="connsiteY447" fmla="*/ 1632682 h 5170152"/>
              <a:gd name="connsiteX448" fmla="*/ 2423698 w 5627973"/>
              <a:gd name="connsiteY448" fmla="*/ 1673157 h 5170152"/>
              <a:gd name="connsiteX449" fmla="*/ 2414850 w 5627973"/>
              <a:gd name="connsiteY449" fmla="*/ 1644063 h 5170152"/>
              <a:gd name="connsiteX450" fmla="*/ 2133157 w 5627973"/>
              <a:gd name="connsiteY450" fmla="*/ 1370413 h 5170152"/>
              <a:gd name="connsiteX451" fmla="*/ 2109568 w 5627973"/>
              <a:gd name="connsiteY451" fmla="*/ 1363512 h 5170152"/>
              <a:gd name="connsiteX452" fmla="*/ 2094022 w 5627973"/>
              <a:gd name="connsiteY452" fmla="*/ 1345693 h 5170152"/>
              <a:gd name="connsiteX453" fmla="*/ 1915419 w 5627973"/>
              <a:gd name="connsiteY453" fmla="*/ 1223772 h 5170152"/>
              <a:gd name="connsiteX454" fmla="*/ 2045270 w 5627973"/>
              <a:gd name="connsiteY454" fmla="*/ 2819290 h 5170152"/>
              <a:gd name="connsiteX455" fmla="*/ 2029641 w 5627973"/>
              <a:gd name="connsiteY455" fmla="*/ 2748040 h 5170152"/>
              <a:gd name="connsiteX456" fmla="*/ 2396022 w 5627973"/>
              <a:gd name="connsiteY456" fmla="*/ 2044520 h 5170152"/>
              <a:gd name="connsiteX457" fmla="*/ 2448822 w 5627973"/>
              <a:gd name="connsiteY457" fmla="*/ 2016984 h 5170152"/>
              <a:gd name="connsiteX458" fmla="*/ 2412764 w 5627973"/>
              <a:gd name="connsiteY458" fmla="*/ 2041700 h 5170152"/>
              <a:gd name="connsiteX459" fmla="*/ 2164168 w 5627973"/>
              <a:gd name="connsiteY459" fmla="*/ 2509479 h 5170152"/>
              <a:gd name="connsiteX460" fmla="*/ 2165420 w 5627973"/>
              <a:gd name="connsiteY460" fmla="*/ 2540820 h 5170152"/>
              <a:gd name="connsiteX461" fmla="*/ 2147957 w 5627973"/>
              <a:gd name="connsiteY461" fmla="*/ 2567964 h 5170152"/>
              <a:gd name="connsiteX462" fmla="*/ 2061427 w 5627973"/>
              <a:gd name="connsiteY462" fmla="*/ 2839328 h 5170152"/>
              <a:gd name="connsiteX463" fmla="*/ 2060839 w 5627973"/>
              <a:gd name="connsiteY463" fmla="*/ 2863921 h 5170152"/>
              <a:gd name="connsiteX464" fmla="*/ 1883844 w 5627973"/>
              <a:gd name="connsiteY464" fmla="*/ 2371440 h 5170152"/>
              <a:gd name="connsiteX465" fmla="*/ 1886848 w 5627973"/>
              <a:gd name="connsiteY465" fmla="*/ 2337575 h 5170152"/>
              <a:gd name="connsiteX466" fmla="*/ 1897963 w 5627973"/>
              <a:gd name="connsiteY466" fmla="*/ 2286093 h 5170152"/>
              <a:gd name="connsiteX467" fmla="*/ 2364338 w 5627973"/>
              <a:gd name="connsiteY467" fmla="*/ 1923296 h 5170152"/>
              <a:gd name="connsiteX468" fmla="*/ 2408933 w 5627973"/>
              <a:gd name="connsiteY468" fmla="*/ 1919846 h 5170152"/>
              <a:gd name="connsiteX469" fmla="*/ 2376668 w 5627973"/>
              <a:gd name="connsiteY469" fmla="*/ 1926111 h 5170152"/>
              <a:gd name="connsiteX470" fmla="*/ 2063155 w 5627973"/>
              <a:gd name="connsiteY470" fmla="*/ 2165945 h 5170152"/>
              <a:gd name="connsiteX471" fmla="*/ 2054415 w 5627973"/>
              <a:gd name="connsiteY471" fmla="*/ 2187020 h 5170152"/>
              <a:gd name="connsiteX472" fmla="*/ 2034142 w 5627973"/>
              <a:gd name="connsiteY472" fmla="*/ 2200087 h 5170152"/>
              <a:gd name="connsiteX473" fmla="*/ 1891778 w 5627973"/>
              <a:gd name="connsiteY473" fmla="*/ 2355342 h 5170152"/>
              <a:gd name="connsiteX474" fmla="*/ 1661922 w 5627973"/>
              <a:gd name="connsiteY474" fmla="*/ 1799494 h 5170152"/>
              <a:gd name="connsiteX475" fmla="*/ 1688944 w 5627973"/>
              <a:gd name="connsiteY475" fmla="*/ 1776249 h 5170152"/>
              <a:gd name="connsiteX476" fmla="*/ 1734921 w 5627973"/>
              <a:gd name="connsiteY476" fmla="*/ 1744902 h 5170152"/>
              <a:gd name="connsiteX477" fmla="*/ 2349214 w 5627973"/>
              <a:gd name="connsiteY477" fmla="*/ 1760604 h 5170152"/>
              <a:gd name="connsiteX478" fmla="*/ 2385099 w 5627973"/>
              <a:gd name="connsiteY478" fmla="*/ 1785239 h 5170152"/>
              <a:gd name="connsiteX479" fmla="*/ 2356379 w 5627973"/>
              <a:gd name="connsiteY479" fmla="*/ 1770206 h 5170152"/>
              <a:gd name="connsiteX480" fmla="*/ 1946393 w 5627973"/>
              <a:gd name="connsiteY480" fmla="*/ 1756653 h 5170152"/>
              <a:gd name="connsiteX481" fmla="*/ 1924438 w 5627973"/>
              <a:gd name="connsiteY481" fmla="*/ 1766929 h 5170152"/>
              <a:gd name="connsiteX482" fmla="*/ 1899712 w 5627973"/>
              <a:gd name="connsiteY482" fmla="*/ 1764245 h 5170152"/>
              <a:gd name="connsiteX483" fmla="*/ 1679634 w 5627973"/>
              <a:gd name="connsiteY483" fmla="*/ 1792411 h 5170152"/>
              <a:gd name="connsiteX484" fmla="*/ 1421076 w 5627973"/>
              <a:gd name="connsiteY484" fmla="*/ 1389062 h 5170152"/>
              <a:gd name="connsiteX485" fmla="*/ 1467369 w 5627973"/>
              <a:gd name="connsiteY485" fmla="*/ 1371047 h 5170152"/>
              <a:gd name="connsiteX486" fmla="*/ 1541636 w 5627973"/>
              <a:gd name="connsiteY486" fmla="*/ 1351041 h 5170152"/>
              <a:gd name="connsiteX487" fmla="*/ 2295625 w 5627973"/>
              <a:gd name="connsiteY487" fmla="*/ 1647472 h 5170152"/>
              <a:gd name="connsiteX488" fmla="*/ 2326664 w 5627973"/>
              <a:gd name="connsiteY488" fmla="*/ 1695560 h 5170152"/>
              <a:gd name="connsiteX489" fmla="*/ 2299253 w 5627973"/>
              <a:gd name="connsiteY489" fmla="*/ 1663149 h 5170152"/>
              <a:gd name="connsiteX490" fmla="*/ 1797719 w 5627973"/>
              <a:gd name="connsiteY490" fmla="*/ 1461320 h 5170152"/>
              <a:gd name="connsiteX491" fmla="*/ 1764828 w 5627973"/>
              <a:gd name="connsiteY491" fmla="*/ 1464786 h 5170152"/>
              <a:gd name="connsiteX492" fmla="*/ 1735604 w 5627973"/>
              <a:gd name="connsiteY492" fmla="*/ 1450192 h 5170152"/>
              <a:gd name="connsiteX493" fmla="*/ 1446949 w 5627973"/>
              <a:gd name="connsiteY493" fmla="*/ 1387832 h 5170152"/>
              <a:gd name="connsiteX494" fmla="*/ 1463065 w 5627973"/>
              <a:gd name="connsiteY494" fmla="*/ 2251668 h 5170152"/>
              <a:gd name="connsiteX495" fmla="*/ 1483028 w 5627973"/>
              <a:gd name="connsiteY495" fmla="*/ 2208076 h 5170152"/>
              <a:gd name="connsiteX496" fmla="*/ 1521661 w 5627973"/>
              <a:gd name="connsiteY496" fmla="*/ 2144342 h 5170152"/>
              <a:gd name="connsiteX497" fmla="*/ 2284930 w 5627973"/>
              <a:gd name="connsiteY497" fmla="*/ 1845445 h 5170152"/>
              <a:gd name="connsiteX498" fmla="*/ 2343006 w 5627973"/>
              <a:gd name="connsiteY498" fmla="*/ 1858151 h 5170152"/>
              <a:gd name="connsiteX499" fmla="*/ 2299188 w 5627973"/>
              <a:gd name="connsiteY499" fmla="*/ 1853938 h 5170152"/>
              <a:gd name="connsiteX500" fmla="*/ 1788027 w 5627973"/>
              <a:gd name="connsiteY500" fmla="*/ 2049516 h 5170152"/>
              <a:gd name="connsiteX501" fmla="*/ 1766910 w 5627973"/>
              <a:gd name="connsiteY501" fmla="*/ 2073983 h 5170152"/>
              <a:gd name="connsiteX502" fmla="*/ 1735021 w 5627973"/>
              <a:gd name="connsiteY502" fmla="*/ 2083404 h 5170152"/>
              <a:gd name="connsiteX503" fmla="*/ 1480787 w 5627973"/>
              <a:gd name="connsiteY503" fmla="*/ 2233465 h 5170152"/>
              <a:gd name="connsiteX504" fmla="*/ 1778763 w 5627973"/>
              <a:gd name="connsiteY504" fmla="*/ 3625789 h 5170152"/>
              <a:gd name="connsiteX505" fmla="*/ 1837688 w 5627973"/>
              <a:gd name="connsiteY505" fmla="*/ 3639518 h 5170152"/>
              <a:gd name="connsiteX506" fmla="*/ 2568769 w 5627973"/>
              <a:gd name="connsiteY506" fmla="*/ 3466048 h 5170152"/>
              <a:gd name="connsiteX507" fmla="*/ 2601895 w 5627973"/>
              <a:gd name="connsiteY507" fmla="*/ 3436540 h 5170152"/>
              <a:gd name="connsiteX508" fmla="*/ 2647008 w 5627973"/>
              <a:gd name="connsiteY508" fmla="*/ 3429508 h 5170152"/>
              <a:gd name="connsiteX509" fmla="*/ 3020043 w 5627973"/>
              <a:gd name="connsiteY509" fmla="*/ 3271259 h 5170152"/>
              <a:gd name="connsiteX510" fmla="*/ 3047428 w 5627973"/>
              <a:gd name="connsiteY510" fmla="*/ 3249673 h 5170152"/>
              <a:gd name="connsiteX511" fmla="*/ 3012461 w 5627973"/>
              <a:gd name="connsiteY511" fmla="*/ 3305465 h 5170152"/>
              <a:gd name="connsiteX512" fmla="*/ 2948470 w 5627973"/>
              <a:gd name="connsiteY512" fmla="*/ 3385317 h 5170152"/>
              <a:gd name="connsiteX513" fmla="*/ 1855592 w 5627973"/>
              <a:gd name="connsiteY513" fmla="*/ 3653697 h 5170152"/>
              <a:gd name="connsiteX514" fmla="*/ 1700666 w 5627973"/>
              <a:gd name="connsiteY514" fmla="*/ 3429363 h 5170152"/>
              <a:gd name="connsiteX515" fmla="*/ 1752974 w 5627973"/>
              <a:gd name="connsiteY515" fmla="*/ 3400185 h 5170152"/>
              <a:gd name="connsiteX516" fmla="*/ 2149161 w 5627973"/>
              <a:gd name="connsiteY516" fmla="*/ 2791867 h 5170152"/>
              <a:gd name="connsiteX517" fmla="*/ 2151195 w 5627973"/>
              <a:gd name="connsiteY517" fmla="*/ 2748795 h 5170152"/>
              <a:gd name="connsiteX518" fmla="*/ 2178343 w 5627973"/>
              <a:gd name="connsiteY518" fmla="*/ 2713888 h 5170152"/>
              <a:gd name="connsiteX519" fmla="*/ 2329225 w 5627973"/>
              <a:gd name="connsiteY519" fmla="*/ 2353537 h 5170152"/>
              <a:gd name="connsiteX520" fmla="*/ 2332971 w 5627973"/>
              <a:gd name="connsiteY520" fmla="*/ 2319941 h 5170152"/>
              <a:gd name="connsiteX521" fmla="*/ 2348943 w 5627973"/>
              <a:gd name="connsiteY521" fmla="*/ 2383062 h 5170152"/>
              <a:gd name="connsiteX522" fmla="*/ 2361812 w 5627973"/>
              <a:gd name="connsiteY522" fmla="*/ 2482633 h 5170152"/>
              <a:gd name="connsiteX523" fmla="*/ 1776225 w 5627973"/>
              <a:gd name="connsiteY523" fmla="*/ 3398488 h 5170152"/>
              <a:gd name="connsiteX524" fmla="*/ 1723452 w 5627973"/>
              <a:gd name="connsiteY524" fmla="*/ 3552336 h 5170152"/>
              <a:gd name="connsiteX525" fmla="*/ 1768261 w 5627973"/>
              <a:gd name="connsiteY525" fmla="*/ 3548010 h 5170152"/>
              <a:gd name="connsiteX526" fmla="*/ 2224429 w 5627973"/>
              <a:gd name="connsiteY526" fmla="*/ 3260498 h 5170152"/>
              <a:gd name="connsiteX527" fmla="*/ 2238817 w 5627973"/>
              <a:gd name="connsiteY527" fmla="*/ 3232746 h 5170152"/>
              <a:gd name="connsiteX528" fmla="*/ 2268032 w 5627973"/>
              <a:gd name="connsiteY528" fmla="*/ 3217503 h 5170152"/>
              <a:gd name="connsiteX529" fmla="*/ 2480558 w 5627973"/>
              <a:gd name="connsiteY529" fmla="*/ 3023370 h 5170152"/>
              <a:gd name="connsiteX530" fmla="*/ 2493267 w 5627973"/>
              <a:gd name="connsiteY530" fmla="*/ 3002338 h 5170152"/>
              <a:gd name="connsiteX531" fmla="*/ 2485230 w 5627973"/>
              <a:gd name="connsiteY531" fmla="*/ 3048393 h 5170152"/>
              <a:gd name="connsiteX532" fmla="*/ 2464066 w 5627973"/>
              <a:gd name="connsiteY532" fmla="*/ 3117542 h 5170152"/>
              <a:gd name="connsiteX533" fmla="*/ 1784778 w 5627973"/>
              <a:gd name="connsiteY533" fmla="*/ 3553502 h 5170152"/>
              <a:gd name="connsiteX534" fmla="*/ 1769572 w 5627973"/>
              <a:gd name="connsiteY534" fmla="*/ 3808806 h 5170152"/>
              <a:gd name="connsiteX535" fmla="*/ 1799015 w 5627973"/>
              <a:gd name="connsiteY535" fmla="*/ 3859152 h 5170152"/>
              <a:gd name="connsiteX536" fmla="*/ 2430040 w 5627973"/>
              <a:gd name="connsiteY536" fmla="*/ 4250074 h 5170152"/>
              <a:gd name="connsiteX537" fmla="*/ 2475364 w 5627973"/>
              <a:gd name="connsiteY537" fmla="*/ 4253072 h 5170152"/>
              <a:gd name="connsiteX538" fmla="*/ 2511465 w 5627973"/>
              <a:gd name="connsiteY538" fmla="*/ 4279691 h 5170152"/>
              <a:gd name="connsiteX539" fmla="*/ 2887344 w 5627973"/>
              <a:gd name="connsiteY539" fmla="*/ 4431757 h 5170152"/>
              <a:gd name="connsiteX540" fmla="*/ 2922643 w 5627973"/>
              <a:gd name="connsiteY540" fmla="*/ 4436144 h 5170152"/>
              <a:gd name="connsiteX541" fmla="*/ 2855752 w 5627973"/>
              <a:gd name="connsiteY541" fmla="*/ 4449732 h 5170152"/>
              <a:gd name="connsiteX542" fmla="*/ 2750537 w 5627973"/>
              <a:gd name="connsiteY542" fmla="*/ 4459472 h 5170152"/>
              <a:gd name="connsiteX543" fmla="*/ 1800226 w 5627973"/>
              <a:gd name="connsiteY543" fmla="*/ 3881251 h 5170152"/>
              <a:gd name="connsiteX544" fmla="*/ 1717989 w 5627973"/>
              <a:gd name="connsiteY544" fmla="*/ 3703726 h 5170152"/>
              <a:gd name="connsiteX545" fmla="*/ 1754415 w 5627973"/>
              <a:gd name="connsiteY545" fmla="*/ 3729503 h 5170152"/>
              <a:gd name="connsiteX546" fmla="*/ 2310014 w 5627973"/>
              <a:gd name="connsiteY546" fmla="*/ 3823180 h 5170152"/>
              <a:gd name="connsiteX547" fmla="*/ 2341717 w 5627973"/>
              <a:gd name="connsiteY547" fmla="*/ 3813186 h 5170152"/>
              <a:gd name="connsiteX548" fmla="*/ 2374894 w 5627973"/>
              <a:gd name="connsiteY548" fmla="*/ 3821382 h 5170152"/>
              <a:gd name="connsiteX549" fmla="*/ 2679416 w 5627973"/>
              <a:gd name="connsiteY549" fmla="*/ 3823314 h 5170152"/>
              <a:gd name="connsiteX550" fmla="*/ 2704778 w 5627973"/>
              <a:gd name="connsiteY550" fmla="*/ 3816899 h 5170152"/>
              <a:gd name="connsiteX551" fmla="*/ 2663882 w 5627973"/>
              <a:gd name="connsiteY551" fmla="*/ 3843658 h 5170152"/>
              <a:gd name="connsiteX552" fmla="*/ 2595752 w 5627973"/>
              <a:gd name="connsiteY552" fmla="*/ 3877993 h 5170152"/>
              <a:gd name="connsiteX553" fmla="*/ 1762464 w 5627973"/>
              <a:gd name="connsiteY553" fmla="*/ 3743917 h 5170152"/>
              <a:gd name="connsiteX554" fmla="*/ 1593570 w 5627973"/>
              <a:gd name="connsiteY554" fmla="*/ 3417551 h 5170152"/>
              <a:gd name="connsiteX555" fmla="*/ 1621230 w 5627973"/>
              <a:gd name="connsiteY555" fmla="*/ 3385491 h 5170152"/>
              <a:gd name="connsiteX556" fmla="*/ 1717450 w 5627973"/>
              <a:gd name="connsiteY556" fmla="*/ 2879542 h 5170152"/>
              <a:gd name="connsiteX557" fmla="*/ 1706261 w 5627973"/>
              <a:gd name="connsiteY557" fmla="*/ 2849805 h 5170152"/>
              <a:gd name="connsiteX558" fmla="*/ 1714836 w 5627973"/>
              <a:gd name="connsiteY558" fmla="*/ 2819740 h 5170152"/>
              <a:gd name="connsiteX559" fmla="*/ 1713844 w 5627973"/>
              <a:gd name="connsiteY559" fmla="*/ 2539635 h 5170152"/>
              <a:gd name="connsiteX560" fmla="*/ 1706611 w 5627973"/>
              <a:gd name="connsiteY560" fmla="*/ 2515935 h 5170152"/>
              <a:gd name="connsiteX561" fmla="*/ 1736124 w 5627973"/>
              <a:gd name="connsiteY561" fmla="*/ 2555081 h 5170152"/>
              <a:gd name="connsiteX562" fmla="*/ 1774149 w 5627973"/>
              <a:gd name="connsiteY562" fmla="*/ 2619715 h 5170152"/>
              <a:gd name="connsiteX563" fmla="*/ 1636822 w 5627973"/>
              <a:gd name="connsiteY563" fmla="*/ 3378900 h 5170152"/>
              <a:gd name="connsiteX564" fmla="*/ 1694576 w 5627973"/>
              <a:gd name="connsiteY564" fmla="*/ 4073468 h 5170152"/>
              <a:gd name="connsiteX565" fmla="*/ 1670220 w 5627973"/>
              <a:gd name="connsiteY565" fmla="*/ 3983985 h 5170152"/>
              <a:gd name="connsiteX566" fmla="*/ 1655736 w 5627973"/>
              <a:gd name="connsiteY566" fmla="*/ 3877850 h 5170152"/>
              <a:gd name="connsiteX567" fmla="*/ 1656477 w 5627973"/>
              <a:gd name="connsiteY567" fmla="*/ 3821489 h 5170152"/>
              <a:gd name="connsiteX568" fmla="*/ 1661566 w 5627973"/>
              <a:gd name="connsiteY568" fmla="*/ 3862972 h 5170152"/>
              <a:gd name="connsiteX569" fmla="*/ 1978105 w 5627973"/>
              <a:gd name="connsiteY569" fmla="*/ 4299431 h 5170152"/>
              <a:gd name="connsiteX570" fmla="*/ 2008403 w 5627973"/>
              <a:gd name="connsiteY570" fmla="*/ 4314284 h 5170152"/>
              <a:gd name="connsiteX571" fmla="*/ 2025230 w 5627973"/>
              <a:gd name="connsiteY571" fmla="*/ 4342051 h 5170152"/>
              <a:gd name="connsiteX572" fmla="*/ 2238142 w 5627973"/>
              <a:gd name="connsiteY572" fmla="*/ 4548895 h 5170152"/>
              <a:gd name="connsiteX573" fmla="*/ 2261120 w 5627973"/>
              <a:gd name="connsiteY573" fmla="*/ 4561812 h 5170152"/>
              <a:gd name="connsiteX574" fmla="*/ 2210974 w 5627973"/>
              <a:gd name="connsiteY574" fmla="*/ 4551739 h 5170152"/>
              <a:gd name="connsiteX575" fmla="*/ 2135604 w 5627973"/>
              <a:gd name="connsiteY575" fmla="*/ 4528243 h 5170152"/>
              <a:gd name="connsiteX576" fmla="*/ 1694576 w 5627973"/>
              <a:gd name="connsiteY576" fmla="*/ 4073468 h 5170152"/>
              <a:gd name="connsiteX577" fmla="*/ 1099766 w 5627973"/>
              <a:gd name="connsiteY577" fmla="*/ 2113284 h 5170152"/>
              <a:gd name="connsiteX578" fmla="*/ 1157732 w 5627973"/>
              <a:gd name="connsiteY578" fmla="*/ 2147753 h 5170152"/>
              <a:gd name="connsiteX579" fmla="*/ 1240371 w 5627973"/>
              <a:gd name="connsiteY579" fmla="*/ 2210315 h 5170152"/>
              <a:gd name="connsiteX580" fmla="*/ 1497737 w 5627973"/>
              <a:gd name="connsiteY580" fmla="*/ 3253358 h 5170152"/>
              <a:gd name="connsiteX581" fmla="*/ 1466550 w 5627973"/>
              <a:gd name="connsiteY581" fmla="*/ 3325598 h 5170152"/>
              <a:gd name="connsiteX582" fmla="*/ 1482384 w 5627973"/>
              <a:gd name="connsiteY582" fmla="*/ 3270014 h 5170152"/>
              <a:gd name="connsiteX583" fmla="*/ 1316605 w 5627973"/>
              <a:gd name="connsiteY583" fmla="*/ 2572410 h 5170152"/>
              <a:gd name="connsiteX584" fmla="*/ 1286287 w 5627973"/>
              <a:gd name="connsiteY584" fmla="*/ 2540299 h 5170152"/>
              <a:gd name="connsiteX585" fmla="*/ 1279926 w 5627973"/>
              <a:gd name="connsiteY585" fmla="*/ 2497337 h 5170152"/>
              <a:gd name="connsiteX586" fmla="*/ 1121872 w 5627973"/>
              <a:gd name="connsiteY586" fmla="*/ 2139765 h 5170152"/>
              <a:gd name="connsiteX587" fmla="*/ 1544250 w 5627973"/>
              <a:gd name="connsiteY587" fmla="*/ 4643312 h 5170152"/>
              <a:gd name="connsiteX588" fmla="*/ 1515525 w 5627973"/>
              <a:gd name="connsiteY588" fmla="*/ 4409135 h 5170152"/>
              <a:gd name="connsiteX589" fmla="*/ 1596353 w 5627973"/>
              <a:gd name="connsiteY589" fmla="*/ 4010725 h 5170152"/>
              <a:gd name="connsiteX590" fmla="*/ 1631753 w 5627973"/>
              <a:gd name="connsiteY590" fmla="*/ 3940255 h 5170152"/>
              <a:gd name="connsiteX591" fmla="*/ 1612666 w 5627973"/>
              <a:gd name="connsiteY591" fmla="*/ 3994911 h 5170152"/>
              <a:gd name="connsiteX592" fmla="*/ 1737033 w 5627973"/>
              <a:gd name="connsiteY592" fmla="*/ 4700227 h 5170152"/>
              <a:gd name="connsiteX593" fmla="*/ 1765410 w 5627973"/>
              <a:gd name="connsiteY593" fmla="*/ 4733898 h 5170152"/>
              <a:gd name="connsiteX594" fmla="*/ 1769226 w 5627973"/>
              <a:gd name="connsiteY594" fmla="*/ 4777131 h 5170152"/>
              <a:gd name="connsiteX595" fmla="*/ 1905940 w 5627973"/>
              <a:gd name="connsiteY595" fmla="*/ 5142538 h 5170152"/>
              <a:gd name="connsiteX596" fmla="*/ 1926449 w 5627973"/>
              <a:gd name="connsiteY596" fmla="*/ 5170152 h 5170152"/>
              <a:gd name="connsiteX597" fmla="*/ 1870608 w 5627973"/>
              <a:gd name="connsiteY597" fmla="*/ 5132658 h 5170152"/>
              <a:gd name="connsiteX598" fmla="*/ 1791789 w 5627973"/>
              <a:gd name="connsiteY598" fmla="*/ 5065804 h 5170152"/>
              <a:gd name="connsiteX599" fmla="*/ 1544250 w 5627973"/>
              <a:gd name="connsiteY599" fmla="*/ 4643312 h 5170152"/>
              <a:gd name="connsiteX600" fmla="*/ 809778 w 5627973"/>
              <a:gd name="connsiteY600" fmla="*/ 2734890 h 5170152"/>
              <a:gd name="connsiteX601" fmla="*/ 860066 w 5627973"/>
              <a:gd name="connsiteY601" fmla="*/ 2744234 h 5170152"/>
              <a:gd name="connsiteX602" fmla="*/ 935793 w 5627973"/>
              <a:gd name="connsiteY602" fmla="*/ 2766636 h 5170152"/>
              <a:gd name="connsiteX603" fmla="*/ 1426595 w 5627973"/>
              <a:gd name="connsiteY603" fmla="*/ 3410268 h 5170152"/>
              <a:gd name="connsiteX604" fmla="*/ 1426829 w 5627973"/>
              <a:gd name="connsiteY604" fmla="*/ 3466662 h 5170152"/>
              <a:gd name="connsiteX605" fmla="*/ 1421026 w 5627973"/>
              <a:gd name="connsiteY605" fmla="*/ 3425238 h 5170152"/>
              <a:gd name="connsiteX606" fmla="*/ 1097146 w 5627973"/>
              <a:gd name="connsiteY606" fmla="*/ 2993235 h 5170152"/>
              <a:gd name="connsiteX607" fmla="*/ 1066610 w 5627973"/>
              <a:gd name="connsiteY607" fmla="*/ 2978820 h 5170152"/>
              <a:gd name="connsiteX608" fmla="*/ 1049315 w 5627973"/>
              <a:gd name="connsiteY608" fmla="*/ 2951287 h 5170152"/>
              <a:gd name="connsiteX609" fmla="*/ 832965 w 5627973"/>
              <a:gd name="connsiteY609" fmla="*/ 2747476 h 5170152"/>
              <a:gd name="connsiteX610" fmla="*/ 1268389 w 5627973"/>
              <a:gd name="connsiteY610" fmla="*/ 4589977 h 5170152"/>
              <a:gd name="connsiteX611" fmla="*/ 1240985 w 5627973"/>
              <a:gd name="connsiteY611" fmla="*/ 4393229 h 5170152"/>
              <a:gd name="connsiteX612" fmla="*/ 1249733 w 5627973"/>
              <a:gd name="connsiteY612" fmla="*/ 4306332 h 5170152"/>
              <a:gd name="connsiteX613" fmla="*/ 1476345 w 5627973"/>
              <a:gd name="connsiteY613" fmla="*/ 3905069 h 5170152"/>
              <a:gd name="connsiteX614" fmla="*/ 1521964 w 5627973"/>
              <a:gd name="connsiteY614" fmla="*/ 3868779 h 5170152"/>
              <a:gd name="connsiteX615" fmla="*/ 1492344 w 5627973"/>
              <a:gd name="connsiteY615" fmla="*/ 3899304 h 5170152"/>
              <a:gd name="connsiteX616" fmla="*/ 1365289 w 5627973"/>
              <a:gd name="connsiteY616" fmla="*/ 4398556 h 5170152"/>
              <a:gd name="connsiteX617" fmla="*/ 1374672 w 5627973"/>
              <a:gd name="connsiteY617" fmla="*/ 4428767 h 5170152"/>
              <a:gd name="connsiteX618" fmla="*/ 1364263 w 5627973"/>
              <a:gd name="connsiteY618" fmla="*/ 4458288 h 5170152"/>
              <a:gd name="connsiteX619" fmla="*/ 1348201 w 5627973"/>
              <a:gd name="connsiteY619" fmla="*/ 4737480 h 5170152"/>
              <a:gd name="connsiteX620" fmla="*/ 1353993 w 5627973"/>
              <a:gd name="connsiteY620" fmla="*/ 4761472 h 5170152"/>
              <a:gd name="connsiteX621" fmla="*/ 1326856 w 5627973"/>
              <a:gd name="connsiteY621" fmla="*/ 4720941 h 5170152"/>
              <a:gd name="connsiteX622" fmla="*/ 1292753 w 5627973"/>
              <a:gd name="connsiteY622" fmla="*/ 4654569 h 5170152"/>
              <a:gd name="connsiteX623" fmla="*/ 1268389 w 5627973"/>
              <a:gd name="connsiteY623" fmla="*/ 4589977 h 5170152"/>
              <a:gd name="connsiteX624" fmla="*/ 366241 w 5627973"/>
              <a:gd name="connsiteY624" fmla="*/ 3475676 h 5170152"/>
              <a:gd name="connsiteX625" fmla="*/ 407863 w 5627973"/>
              <a:gd name="connsiteY625" fmla="*/ 3449859 h 5170152"/>
              <a:gd name="connsiteX626" fmla="*/ 476933 w 5627973"/>
              <a:gd name="connsiteY626" fmla="*/ 3417081 h 5170152"/>
              <a:gd name="connsiteX627" fmla="*/ 1307117 w 5627973"/>
              <a:gd name="connsiteY627" fmla="*/ 3569586 h 5170152"/>
              <a:gd name="connsiteX628" fmla="*/ 1350557 w 5627973"/>
              <a:gd name="connsiteY628" fmla="*/ 3610724 h 5170152"/>
              <a:gd name="connsiteX629" fmla="*/ 1314791 w 5627973"/>
              <a:gd name="connsiteY629" fmla="*/ 3584163 h 5170152"/>
              <a:gd name="connsiteX630" fmla="*/ 761373 w 5627973"/>
              <a:gd name="connsiteY630" fmla="*/ 3478203 h 5170152"/>
              <a:gd name="connsiteX631" fmla="*/ 729391 w 5627973"/>
              <a:gd name="connsiteY631" fmla="*/ 3487479 h 5170152"/>
              <a:gd name="connsiteX632" fmla="*/ 696413 w 5627973"/>
              <a:gd name="connsiteY632" fmla="*/ 3478552 h 5170152"/>
              <a:gd name="connsiteX633" fmla="*/ 391784 w 5627973"/>
              <a:gd name="connsiteY633" fmla="*/ 3469833 h 5170152"/>
              <a:gd name="connsiteX634" fmla="*/ 545415 w 5627973"/>
              <a:gd name="connsiteY634" fmla="*/ 4300260 h 5170152"/>
              <a:gd name="connsiteX635" fmla="*/ 556712 w 5627973"/>
              <a:gd name="connsiteY635" fmla="*/ 4254883 h 5170152"/>
              <a:gd name="connsiteX636" fmla="*/ 582772 w 5627973"/>
              <a:gd name="connsiteY636" fmla="*/ 4187299 h 5170152"/>
              <a:gd name="connsiteX637" fmla="*/ 1292949 w 5627973"/>
              <a:gd name="connsiteY637" fmla="*/ 3793892 h 5170152"/>
              <a:gd name="connsiteX638" fmla="*/ 1354196 w 5627973"/>
              <a:gd name="connsiteY638" fmla="*/ 3798726 h 5170152"/>
              <a:gd name="connsiteX639" fmla="*/ 1309079 w 5627973"/>
              <a:gd name="connsiteY639" fmla="*/ 3800350 h 5170152"/>
              <a:gd name="connsiteX640" fmla="*/ 832538 w 5627973"/>
              <a:gd name="connsiteY640" fmla="*/ 4059308 h 5170152"/>
              <a:gd name="connsiteX641" fmla="*/ 816185 w 5627973"/>
              <a:gd name="connsiteY641" fmla="*/ 4086079 h 5170152"/>
              <a:gd name="connsiteX642" fmla="*/ 785891 w 5627973"/>
              <a:gd name="connsiteY642" fmla="*/ 4099508 h 5170152"/>
              <a:gd name="connsiteX643" fmla="*/ 559613 w 5627973"/>
              <a:gd name="connsiteY643" fmla="*/ 4280079 h 5170152"/>
              <a:gd name="connsiteX644" fmla="*/ 126950 w 5627973"/>
              <a:gd name="connsiteY644" fmla="*/ 2866526 h 5170152"/>
              <a:gd name="connsiteX645" fmla="*/ 193605 w 5627973"/>
              <a:gd name="connsiteY645" fmla="*/ 2851930 h 5170152"/>
              <a:gd name="connsiteX646" fmla="*/ 298644 w 5627973"/>
              <a:gd name="connsiteY646" fmla="*/ 2840604 h 5170152"/>
              <a:gd name="connsiteX647" fmla="*/ 1258524 w 5627973"/>
              <a:gd name="connsiteY647" fmla="*/ 3404412 h 5170152"/>
              <a:gd name="connsiteX648" fmla="*/ 1290387 w 5627973"/>
              <a:gd name="connsiteY648" fmla="*/ 3476385 h 5170152"/>
              <a:gd name="connsiteX649" fmla="*/ 1260105 w 5627973"/>
              <a:gd name="connsiteY649" fmla="*/ 3426489 h 5170152"/>
              <a:gd name="connsiteX650" fmla="*/ 622609 w 5627973"/>
              <a:gd name="connsiteY650" fmla="*/ 3045139 h 5170152"/>
              <a:gd name="connsiteX651" fmla="*/ 577240 w 5627973"/>
              <a:gd name="connsiteY651" fmla="*/ 3042826 h 5170152"/>
              <a:gd name="connsiteX652" fmla="*/ 540698 w 5627973"/>
              <a:gd name="connsiteY652" fmla="*/ 3016754 h 5170152"/>
              <a:gd name="connsiteX653" fmla="*/ 162318 w 5627973"/>
              <a:gd name="connsiteY653" fmla="*/ 2870379 h 5170152"/>
              <a:gd name="connsiteX654" fmla="*/ 680573 w 5627973"/>
              <a:gd name="connsiteY654" fmla="*/ 5007269 h 5170152"/>
              <a:gd name="connsiteX655" fmla="*/ 668963 w 5627973"/>
              <a:gd name="connsiteY655" fmla="*/ 4943296 h 5170152"/>
              <a:gd name="connsiteX656" fmla="*/ 662949 w 5627973"/>
              <a:gd name="connsiteY656" fmla="*/ 4843140 h 5170152"/>
              <a:gd name="connsiteX657" fmla="*/ 1310094 w 5627973"/>
              <a:gd name="connsiteY657" fmla="*/ 3965384 h 5170152"/>
              <a:gd name="connsiteX658" fmla="*/ 1387610 w 5627973"/>
              <a:gd name="connsiteY658" fmla="*/ 3939241 h 5170152"/>
              <a:gd name="connsiteX659" fmla="*/ 1333412 w 5627973"/>
              <a:gd name="connsiteY659" fmla="*/ 3965127 h 5170152"/>
              <a:gd name="connsiteX660" fmla="*/ 896354 w 5627973"/>
              <a:gd name="connsiteY660" fmla="*/ 4547693 h 5170152"/>
              <a:gd name="connsiteX661" fmla="*/ 891370 w 5627973"/>
              <a:gd name="connsiteY661" fmla="*/ 4590548 h 5170152"/>
              <a:gd name="connsiteX662" fmla="*/ 861886 w 5627973"/>
              <a:gd name="connsiteY662" fmla="*/ 4623705 h 5170152"/>
              <a:gd name="connsiteX663" fmla="*/ 686615 w 5627973"/>
              <a:gd name="connsiteY663" fmla="*/ 4973975 h 5170152"/>
              <a:gd name="connsiteX664" fmla="*/ 0 w 5627973"/>
              <a:gd name="connsiteY664" fmla="*/ 4047657 h 5170152"/>
              <a:gd name="connsiteX665" fmla="*/ 36382 w 5627973"/>
              <a:gd name="connsiteY665" fmla="*/ 3992684 h 5170152"/>
              <a:gd name="connsiteX666" fmla="*/ 102392 w 5627973"/>
              <a:gd name="connsiteY666" fmla="*/ 3914327 h 5170152"/>
              <a:gd name="connsiteX667" fmla="*/ 1201799 w 5627973"/>
              <a:gd name="connsiteY667" fmla="*/ 3671146 h 5170152"/>
              <a:gd name="connsiteX668" fmla="*/ 1277894 w 5627973"/>
              <a:gd name="connsiteY668" fmla="*/ 3700813 h 5170152"/>
              <a:gd name="connsiteX669" fmla="*/ 1219336 w 5627973"/>
              <a:gd name="connsiteY669" fmla="*/ 3685732 h 5170152"/>
              <a:gd name="connsiteX670" fmla="*/ 484042 w 5627973"/>
              <a:gd name="connsiteY670" fmla="*/ 3842348 h 5170152"/>
              <a:gd name="connsiteX671" fmla="*/ 450172 w 5627973"/>
              <a:gd name="connsiteY671" fmla="*/ 3871086 h 5170152"/>
              <a:gd name="connsiteX672" fmla="*/ 404893 w 5627973"/>
              <a:gd name="connsiteY672" fmla="*/ 3877079 h 5170152"/>
              <a:gd name="connsiteX673" fmla="*/ 27928 w 5627973"/>
              <a:gd name="connsiteY673" fmla="*/ 4026706 h 517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Lst>
            <a:rect l="l" t="t" r="r" b="b"/>
            <a:pathLst>
              <a:path w="5627973" h="5170152">
                <a:moveTo>
                  <a:pt x="5187748" y="556256"/>
                </a:moveTo>
                <a:lnTo>
                  <a:pt x="5209295" y="559333"/>
                </a:lnTo>
                <a:cubicBezTo>
                  <a:pt x="5307498" y="566018"/>
                  <a:pt x="5400516" y="533846"/>
                  <a:pt x="5462744" y="465284"/>
                </a:cubicBezTo>
                <a:lnTo>
                  <a:pt x="5473354" y="452697"/>
                </a:lnTo>
                <a:lnTo>
                  <a:pt x="5489142" y="448306"/>
                </a:lnTo>
                <a:cubicBezTo>
                  <a:pt x="5536124" y="432635"/>
                  <a:pt x="5579283" y="407577"/>
                  <a:pt x="5615649" y="373500"/>
                </a:cubicBezTo>
                <a:lnTo>
                  <a:pt x="5624535" y="364175"/>
                </a:lnTo>
                <a:lnTo>
                  <a:pt x="5614329" y="386938"/>
                </a:lnTo>
                <a:cubicBezTo>
                  <a:pt x="5608485" y="398239"/>
                  <a:pt x="5601964" y="409288"/>
                  <a:pt x="5594755" y="420039"/>
                </a:cubicBezTo>
                <a:cubicBezTo>
                  <a:pt x="5512758" y="542334"/>
                  <a:pt x="5363846" y="593173"/>
                  <a:pt x="5216246" y="564116"/>
                </a:cubicBezTo>
                <a:close/>
                <a:moveTo>
                  <a:pt x="5191862" y="626981"/>
                </a:moveTo>
                <a:lnTo>
                  <a:pt x="5204383" y="645241"/>
                </a:lnTo>
                <a:cubicBezTo>
                  <a:pt x="5266707" y="723503"/>
                  <a:pt x="5353324" y="771602"/>
                  <a:pt x="5444969" y="771976"/>
                </a:cubicBezTo>
                <a:lnTo>
                  <a:pt x="5461238" y="771434"/>
                </a:lnTo>
                <a:lnTo>
                  <a:pt x="5475174" y="780321"/>
                </a:lnTo>
                <a:cubicBezTo>
                  <a:pt x="5518508" y="805005"/>
                  <a:pt x="5565954" y="820473"/>
                  <a:pt x="5615221" y="824742"/>
                </a:cubicBezTo>
                <a:lnTo>
                  <a:pt x="5627973" y="825110"/>
                </a:lnTo>
                <a:lnTo>
                  <a:pt x="5604691" y="832836"/>
                </a:lnTo>
                <a:cubicBezTo>
                  <a:pt x="5592602" y="836087"/>
                  <a:pt x="5580230" y="838661"/>
                  <a:pt x="5567601" y="840517"/>
                </a:cubicBezTo>
                <a:cubicBezTo>
                  <a:pt x="5423951" y="861625"/>
                  <a:pt x="5285762" y="784175"/>
                  <a:pt x="5205707" y="653694"/>
                </a:cubicBezTo>
                <a:close/>
                <a:moveTo>
                  <a:pt x="5165078" y="530078"/>
                </a:moveTo>
                <a:lnTo>
                  <a:pt x="5180867" y="526739"/>
                </a:lnTo>
                <a:cubicBezTo>
                  <a:pt x="5250865" y="506543"/>
                  <a:pt x="5306876" y="461295"/>
                  <a:pt x="5331773" y="399115"/>
                </a:cubicBezTo>
                <a:lnTo>
                  <a:pt x="5335779" y="387904"/>
                </a:lnTo>
                <a:lnTo>
                  <a:pt x="5345572" y="380950"/>
                </a:lnTo>
                <a:cubicBezTo>
                  <a:pt x="5374017" y="358488"/>
                  <a:pt x="5397296" y="330621"/>
                  <a:pt x="5413449" y="298347"/>
                </a:cubicBezTo>
                <a:lnTo>
                  <a:pt x="5417127" y="289783"/>
                </a:lnTo>
                <a:lnTo>
                  <a:pt x="5416123" y="307795"/>
                </a:lnTo>
                <a:cubicBezTo>
                  <a:pt x="5415084" y="316932"/>
                  <a:pt x="5413508" y="326070"/>
                  <a:pt x="5411375" y="335178"/>
                </a:cubicBezTo>
                <a:cubicBezTo>
                  <a:pt x="5387107" y="438787"/>
                  <a:pt x="5297262" y="510774"/>
                  <a:pt x="5186973" y="528233"/>
                </a:cubicBezTo>
                <a:close/>
                <a:moveTo>
                  <a:pt x="5151997" y="483640"/>
                </a:moveTo>
                <a:lnTo>
                  <a:pt x="5169454" y="470463"/>
                </a:lnTo>
                <a:cubicBezTo>
                  <a:pt x="5244018" y="405125"/>
                  <a:pt x="5288405" y="315520"/>
                  <a:pt x="5286042" y="221713"/>
                </a:cubicBezTo>
                <a:lnTo>
                  <a:pt x="5285027" y="205073"/>
                </a:lnTo>
                <a:lnTo>
                  <a:pt x="5293290" y="190634"/>
                </a:lnTo>
                <a:cubicBezTo>
                  <a:pt x="5316104" y="145792"/>
                  <a:pt x="5329794" y="96924"/>
                  <a:pt x="5332496" y="46415"/>
                </a:cubicBezTo>
                <a:lnTo>
                  <a:pt x="5332475" y="33356"/>
                </a:lnTo>
                <a:lnTo>
                  <a:pt x="5340713" y="57032"/>
                </a:lnTo>
                <a:cubicBezTo>
                  <a:pt x="5344247" y="69341"/>
                  <a:pt x="5347129" y="81953"/>
                  <a:pt x="5349317" y="94842"/>
                </a:cubicBezTo>
                <a:cubicBezTo>
                  <a:pt x="5374206" y="241451"/>
                  <a:pt x="5302694" y="384421"/>
                  <a:pt x="5177669" y="468941"/>
                </a:cubicBezTo>
                <a:close/>
                <a:moveTo>
                  <a:pt x="5169243" y="588501"/>
                </a:moveTo>
                <a:lnTo>
                  <a:pt x="5183261" y="597051"/>
                </a:lnTo>
                <a:cubicBezTo>
                  <a:pt x="5249222" y="631216"/>
                  <a:pt x="5322591" y="638348"/>
                  <a:pt x="5384977" y="612298"/>
                </a:cubicBezTo>
                <a:lnTo>
                  <a:pt x="5395868" y="607269"/>
                </a:lnTo>
                <a:lnTo>
                  <a:pt x="5408019" y="609181"/>
                </a:lnTo>
                <a:cubicBezTo>
                  <a:pt x="5444912" y="613162"/>
                  <a:pt x="5481819" y="609834"/>
                  <a:pt x="5516584" y="598536"/>
                </a:cubicBezTo>
                <a:lnTo>
                  <a:pt x="5525360" y="595121"/>
                </a:lnTo>
                <a:lnTo>
                  <a:pt x="5511871" y="606940"/>
                </a:lnTo>
                <a:cubicBezTo>
                  <a:pt x="5504638" y="612572"/>
                  <a:pt x="5497007" y="617834"/>
                  <a:pt x="5488986" y="622692"/>
                </a:cubicBezTo>
                <a:cubicBezTo>
                  <a:pt x="5397743" y="677952"/>
                  <a:pt x="5280476" y="666098"/>
                  <a:pt x="5186710" y="602293"/>
                </a:cubicBezTo>
                <a:close/>
                <a:moveTo>
                  <a:pt x="5113367" y="483102"/>
                </a:moveTo>
                <a:lnTo>
                  <a:pt x="5121926" y="469739"/>
                </a:lnTo>
                <a:cubicBezTo>
                  <a:pt x="5156048" y="406526"/>
                  <a:pt x="5162696" y="334535"/>
                  <a:pt x="5135782" y="271573"/>
                </a:cubicBezTo>
                <a:lnTo>
                  <a:pt x="5130595" y="260556"/>
                </a:lnTo>
                <a:lnTo>
                  <a:pt x="5132436" y="248673"/>
                </a:lnTo>
                <a:cubicBezTo>
                  <a:pt x="5136180" y="212494"/>
                  <a:pt x="5132510" y="175905"/>
                  <a:pt x="5120776" y="140994"/>
                </a:cubicBezTo>
                <a:lnTo>
                  <a:pt x="5117243" y="132150"/>
                </a:lnTo>
                <a:lnTo>
                  <a:pt x="5129337" y="146100"/>
                </a:lnTo>
                <a:cubicBezTo>
                  <a:pt x="5135105" y="153543"/>
                  <a:pt x="5140502" y="161357"/>
                  <a:pt x="5145493" y="169534"/>
                </a:cubicBezTo>
                <a:cubicBezTo>
                  <a:pt x="5202260" y="262552"/>
                  <a:pt x="5191173" y="377592"/>
                  <a:pt x="5127215" y="466621"/>
                </a:cubicBezTo>
                <a:close/>
                <a:moveTo>
                  <a:pt x="5154094" y="657790"/>
                </a:moveTo>
                <a:lnTo>
                  <a:pt x="5152083" y="636088"/>
                </a:lnTo>
                <a:lnTo>
                  <a:pt x="5155570" y="651850"/>
                </a:lnTo>
                <a:cubicBezTo>
                  <a:pt x="5176498" y="722031"/>
                  <a:pt x="5222742" y="779816"/>
                  <a:pt x="5285958" y="807857"/>
                </a:cubicBezTo>
                <a:lnTo>
                  <a:pt x="5297351" y="812436"/>
                </a:lnTo>
                <a:lnTo>
                  <a:pt x="5304467" y="822485"/>
                </a:lnTo>
                <a:cubicBezTo>
                  <a:pt x="5327427" y="851802"/>
                  <a:pt x="5355835" y="876326"/>
                  <a:pt x="5388667" y="894066"/>
                </a:cubicBezTo>
                <a:lnTo>
                  <a:pt x="5397375" y="898174"/>
                </a:lnTo>
                <a:lnTo>
                  <a:pt x="5379103" y="896176"/>
                </a:lnTo>
                <a:cubicBezTo>
                  <a:pt x="5369831" y="894639"/>
                  <a:pt x="5360554" y="892573"/>
                  <a:pt x="5351304" y="889959"/>
                </a:cubicBezTo>
                <a:cubicBezTo>
                  <a:pt x="5246081" y="860221"/>
                  <a:pt x="5172505" y="767563"/>
                  <a:pt x="5154094" y="657790"/>
                </a:cubicBezTo>
                <a:close/>
                <a:moveTo>
                  <a:pt x="4884797" y="0"/>
                </a:moveTo>
                <a:lnTo>
                  <a:pt x="4906839" y="11088"/>
                </a:lnTo>
                <a:cubicBezTo>
                  <a:pt x="4917767" y="17389"/>
                  <a:pt x="4928438" y="24375"/>
                  <a:pt x="4938805" y="32057"/>
                </a:cubicBezTo>
                <a:cubicBezTo>
                  <a:pt x="5056731" y="119435"/>
                  <a:pt x="5103661" y="273287"/>
                  <a:pt x="5072598" y="423544"/>
                </a:cubicBezTo>
                <a:lnTo>
                  <a:pt x="5064403" y="452491"/>
                </a:lnTo>
                <a:lnTo>
                  <a:pt x="5067800" y="430523"/>
                </a:lnTo>
                <a:cubicBezTo>
                  <a:pt x="5076118" y="330197"/>
                  <a:pt x="5046397" y="234080"/>
                  <a:pt x="4980581" y="168453"/>
                </a:cubicBezTo>
                <a:lnTo>
                  <a:pt x="4968483" y="157238"/>
                </a:lnTo>
                <a:lnTo>
                  <a:pt x="4964483" y="140954"/>
                </a:lnTo>
                <a:cubicBezTo>
                  <a:pt x="4950037" y="92424"/>
                  <a:pt x="4926354" y="47542"/>
                  <a:pt x="4893741" y="9358"/>
                </a:cubicBezTo>
                <a:close/>
                <a:moveTo>
                  <a:pt x="5145276" y="956324"/>
                </a:moveTo>
                <a:cubicBezTo>
                  <a:pt x="5135326" y="927846"/>
                  <a:pt x="5128754" y="897966"/>
                  <a:pt x="5125590" y="867343"/>
                </a:cubicBezTo>
                <a:cubicBezTo>
                  <a:pt x="5120316" y="816307"/>
                  <a:pt x="5124507" y="763210"/>
                  <a:pt x="5138303" y="711108"/>
                </a:cubicBezTo>
                <a:lnTo>
                  <a:pt x="5148069" y="682685"/>
                </a:lnTo>
                <a:lnTo>
                  <a:pt x="5143476" y="704417"/>
                </a:lnTo>
                <a:cubicBezTo>
                  <a:pt x="5129683" y="804081"/>
                  <a:pt x="5154110" y="901724"/>
                  <a:pt x="5216253" y="971002"/>
                </a:cubicBezTo>
                <a:lnTo>
                  <a:pt x="5227722" y="982889"/>
                </a:lnTo>
                <a:lnTo>
                  <a:pt x="5230827" y="999372"/>
                </a:lnTo>
                <a:cubicBezTo>
                  <a:pt x="5242601" y="1048641"/>
                  <a:pt x="5263799" y="1094797"/>
                  <a:pt x="5294282" y="1134780"/>
                </a:cubicBezTo>
                <a:lnTo>
                  <a:pt x="5302703" y="1144632"/>
                </a:lnTo>
                <a:lnTo>
                  <a:pt x="5281296" y="1132302"/>
                </a:lnTo>
                <a:cubicBezTo>
                  <a:pt x="5270726" y="1125387"/>
                  <a:pt x="5260451" y="1117802"/>
                  <a:pt x="5250518" y="1109540"/>
                </a:cubicBezTo>
                <a:cubicBezTo>
                  <a:pt x="5201082" y="1068426"/>
                  <a:pt x="5165913" y="1015390"/>
                  <a:pt x="5145276" y="956324"/>
                </a:cubicBezTo>
                <a:close/>
                <a:moveTo>
                  <a:pt x="5036291" y="921622"/>
                </a:moveTo>
                <a:cubicBezTo>
                  <a:pt x="5031485" y="905125"/>
                  <a:pt x="5028461" y="888346"/>
                  <a:pt x="5027141" y="871493"/>
                </a:cubicBezTo>
                <a:cubicBezTo>
                  <a:pt x="5026261" y="860258"/>
                  <a:pt x="5026138" y="848989"/>
                  <a:pt x="5026750" y="837749"/>
                </a:cubicBezTo>
                <a:cubicBezTo>
                  <a:pt x="5029895" y="779943"/>
                  <a:pt x="5052457" y="722891"/>
                  <a:pt x="5091284" y="674965"/>
                </a:cubicBezTo>
                <a:lnTo>
                  <a:pt x="5106071" y="659304"/>
                </a:lnTo>
                <a:lnTo>
                  <a:pt x="5096751" y="672150"/>
                </a:lnTo>
                <a:cubicBezTo>
                  <a:pt x="5059034" y="733268"/>
                  <a:pt x="5048296" y="804654"/>
                  <a:pt x="5071640" y="868893"/>
                </a:cubicBezTo>
                <a:lnTo>
                  <a:pt x="5076202" y="880160"/>
                </a:lnTo>
                <a:lnTo>
                  <a:pt x="5073686" y="891902"/>
                </a:lnTo>
                <a:cubicBezTo>
                  <a:pt x="5067887" y="927755"/>
                  <a:pt x="5069479" y="964426"/>
                  <a:pt x="5079234" y="999869"/>
                </a:cubicBezTo>
                <a:lnTo>
                  <a:pt x="5082266" y="1008878"/>
                </a:lnTo>
                <a:lnTo>
                  <a:pt x="5070962" y="994306"/>
                </a:lnTo>
                <a:cubicBezTo>
                  <a:pt x="5065615" y="986569"/>
                  <a:pt x="5060660" y="978484"/>
                  <a:pt x="5056133" y="970058"/>
                </a:cubicBezTo>
                <a:cubicBezTo>
                  <a:pt x="5047684" y="954333"/>
                  <a:pt x="5041096" y="938119"/>
                  <a:pt x="5036291" y="921622"/>
                </a:cubicBezTo>
                <a:close/>
                <a:moveTo>
                  <a:pt x="4806580" y="249889"/>
                </a:moveTo>
                <a:lnTo>
                  <a:pt x="4824872" y="251602"/>
                </a:lnTo>
                <a:cubicBezTo>
                  <a:pt x="4834164" y="252993"/>
                  <a:pt x="4843468" y="254915"/>
                  <a:pt x="4852754" y="257385"/>
                </a:cubicBezTo>
                <a:cubicBezTo>
                  <a:pt x="4958392" y="285482"/>
                  <a:pt x="5033417" y="377020"/>
                  <a:pt x="5053587" y="486545"/>
                </a:cubicBezTo>
                <a:lnTo>
                  <a:pt x="5055946" y="508224"/>
                </a:lnTo>
                <a:lnTo>
                  <a:pt x="5052207" y="492511"/>
                </a:lnTo>
                <a:cubicBezTo>
                  <a:pt x="5030160" y="422632"/>
                  <a:pt x="4983013" y="365551"/>
                  <a:pt x="4919384" y="338492"/>
                </a:cubicBezTo>
                <a:lnTo>
                  <a:pt x="4907924" y="334090"/>
                </a:lnTo>
                <a:lnTo>
                  <a:pt x="4900651" y="324149"/>
                </a:lnTo>
                <a:cubicBezTo>
                  <a:pt x="4877232" y="295181"/>
                  <a:pt x="4848446" y="271093"/>
                  <a:pt x="4815348" y="253862"/>
                </a:cubicBezTo>
                <a:close/>
                <a:moveTo>
                  <a:pt x="4845560" y="1104418"/>
                </a:moveTo>
                <a:cubicBezTo>
                  <a:pt x="4842814" y="1091903"/>
                  <a:pt x="4840739" y="1079130"/>
                  <a:pt x="4839374" y="1066127"/>
                </a:cubicBezTo>
                <a:cubicBezTo>
                  <a:pt x="4823848" y="918218"/>
                  <a:pt x="4904318" y="780361"/>
                  <a:pt x="5034491" y="704377"/>
                </a:cubicBezTo>
                <a:lnTo>
                  <a:pt x="5061051" y="691424"/>
                </a:lnTo>
                <a:lnTo>
                  <a:pt x="5042788" y="703407"/>
                </a:lnTo>
                <a:cubicBezTo>
                  <a:pt x="4964205" y="763617"/>
                  <a:pt x="4914203" y="850046"/>
                  <a:pt x="4910600" y="943782"/>
                </a:cubicBezTo>
                <a:lnTo>
                  <a:pt x="4910554" y="960448"/>
                </a:lnTo>
                <a:lnTo>
                  <a:pt x="4901389" y="974301"/>
                </a:lnTo>
                <a:cubicBezTo>
                  <a:pt x="4875766" y="1017514"/>
                  <a:pt x="4858995" y="1065350"/>
                  <a:pt x="4853087" y="1115556"/>
                </a:cubicBezTo>
                <a:lnTo>
                  <a:pt x="4852279" y="1128585"/>
                </a:lnTo>
                <a:close/>
                <a:moveTo>
                  <a:pt x="4775588" y="861752"/>
                </a:moveTo>
                <a:lnTo>
                  <a:pt x="4777781" y="843880"/>
                </a:lnTo>
                <a:cubicBezTo>
                  <a:pt x="4779423" y="834847"/>
                  <a:pt x="4781602" y="825849"/>
                  <a:pt x="4784336" y="816915"/>
                </a:cubicBezTo>
                <a:cubicBezTo>
                  <a:pt x="4815441" y="715294"/>
                  <a:pt x="4910029" y="649375"/>
                  <a:pt x="5021460" y="639069"/>
                </a:cubicBezTo>
                <a:lnTo>
                  <a:pt x="5043475" y="638638"/>
                </a:lnTo>
                <a:lnTo>
                  <a:pt x="5027467" y="640950"/>
                </a:lnTo>
                <a:cubicBezTo>
                  <a:pt x="4956143" y="656566"/>
                  <a:pt x="4897150" y="698031"/>
                  <a:pt x="4868151" y="758355"/>
                </a:cubicBezTo>
                <a:lnTo>
                  <a:pt x="4863405" y="769262"/>
                </a:lnTo>
                <a:lnTo>
                  <a:pt x="4853155" y="775559"/>
                </a:lnTo>
                <a:cubicBezTo>
                  <a:pt x="4823230" y="796101"/>
                  <a:pt x="4798113" y="822357"/>
                  <a:pt x="4779832" y="853461"/>
                </a:cubicBezTo>
                <a:close/>
                <a:moveTo>
                  <a:pt x="4678470" y="551352"/>
                </a:moveTo>
                <a:lnTo>
                  <a:pt x="4692256" y="539867"/>
                </a:lnTo>
                <a:cubicBezTo>
                  <a:pt x="4699632" y="534414"/>
                  <a:pt x="4707395" y="529340"/>
                  <a:pt x="4715540" y="524679"/>
                </a:cubicBezTo>
                <a:cubicBezTo>
                  <a:pt x="4808182" y="471657"/>
                  <a:pt x="4925212" y="486301"/>
                  <a:pt x="5017453" y="552281"/>
                </a:cubicBezTo>
                <a:lnTo>
                  <a:pt x="5034589" y="566476"/>
                </a:lnTo>
                <a:lnTo>
                  <a:pt x="5020776" y="557600"/>
                </a:lnTo>
                <a:cubicBezTo>
                  <a:pt x="4955623" y="521894"/>
                  <a:pt x="4882396" y="513015"/>
                  <a:pt x="4819340" y="537547"/>
                </a:cubicBezTo>
                <a:lnTo>
                  <a:pt x="4808321" y="542310"/>
                </a:lnTo>
                <a:lnTo>
                  <a:pt x="4796212" y="540111"/>
                </a:lnTo>
                <a:cubicBezTo>
                  <a:pt x="4759399" y="535251"/>
                  <a:pt x="4722393" y="537694"/>
                  <a:pt x="4687334" y="548149"/>
                </a:cubicBezTo>
                <a:close/>
                <a:moveTo>
                  <a:pt x="4568632" y="326046"/>
                </a:moveTo>
                <a:lnTo>
                  <a:pt x="4591789" y="317940"/>
                </a:lnTo>
                <a:cubicBezTo>
                  <a:pt x="4603826" y="314492"/>
                  <a:pt x="4616155" y="311718"/>
                  <a:pt x="4628752" y="309657"/>
                </a:cubicBezTo>
                <a:cubicBezTo>
                  <a:pt x="4772045" y="286210"/>
                  <a:pt x="4911408" y="361407"/>
                  <a:pt x="4993474" y="490578"/>
                </a:cubicBezTo>
                <a:lnTo>
                  <a:pt x="5007731" y="517065"/>
                </a:lnTo>
                <a:lnTo>
                  <a:pt x="4994928" y="499010"/>
                </a:lnTo>
                <a:cubicBezTo>
                  <a:pt x="4931403" y="421766"/>
                  <a:pt x="4844055" y="375079"/>
                  <a:pt x="4752423" y="376197"/>
                </a:cubicBezTo>
                <a:lnTo>
                  <a:pt x="4736167" y="377004"/>
                </a:lnTo>
                <a:lnTo>
                  <a:pt x="4722096" y="368345"/>
                </a:lnTo>
                <a:cubicBezTo>
                  <a:pt x="4678387" y="344367"/>
                  <a:pt x="4630710" y="329673"/>
                  <a:pt x="4581388" y="326205"/>
                </a:cubicBezTo>
                <a:close/>
                <a:moveTo>
                  <a:pt x="4571084" y="785008"/>
                </a:moveTo>
                <a:lnTo>
                  <a:pt x="4581826" y="762507"/>
                </a:lnTo>
                <a:cubicBezTo>
                  <a:pt x="4587937" y="751357"/>
                  <a:pt x="4594718" y="740474"/>
                  <a:pt x="4602180" y="729906"/>
                </a:cubicBezTo>
                <a:cubicBezTo>
                  <a:pt x="4687057" y="609695"/>
                  <a:pt x="4837145" y="562570"/>
                  <a:pt x="4984033" y="595275"/>
                </a:cubicBezTo>
                <a:lnTo>
                  <a:pt x="5012339" y="603838"/>
                </a:lnTo>
                <a:lnTo>
                  <a:pt x="4990869" y="600229"/>
                </a:lnTo>
                <a:cubicBezTo>
                  <a:pt x="4892842" y="591111"/>
                  <a:pt x="4799078" y="620962"/>
                  <a:pt x="4735239" y="687953"/>
                </a:cubicBezTo>
                <a:lnTo>
                  <a:pt x="4724333" y="700272"/>
                </a:lnTo>
                <a:lnTo>
                  <a:pt x="4708444" y="704269"/>
                </a:lnTo>
                <a:cubicBezTo>
                  <a:pt x="4661099" y="718769"/>
                  <a:pt x="4617355" y="742746"/>
                  <a:pt x="4580188" y="775907"/>
                </a:cubicBezTo>
                <a:close/>
                <a:moveTo>
                  <a:pt x="4153726" y="1013272"/>
                </a:moveTo>
                <a:lnTo>
                  <a:pt x="4185521" y="1014411"/>
                </a:lnTo>
                <a:cubicBezTo>
                  <a:pt x="4329500" y="1009371"/>
                  <a:pt x="4461007" y="950895"/>
                  <a:pt x="4543031" y="846169"/>
                </a:cubicBezTo>
                <a:lnTo>
                  <a:pt x="4556903" y="827063"/>
                </a:lnTo>
                <a:lnTo>
                  <a:pt x="4579359" y="818629"/>
                </a:lnTo>
                <a:cubicBezTo>
                  <a:pt x="4645855" y="789900"/>
                  <a:pt x="4705589" y="748640"/>
                  <a:pt x="4754283" y="695793"/>
                </a:cubicBezTo>
                <a:lnTo>
                  <a:pt x="4766053" y="681487"/>
                </a:lnTo>
                <a:lnTo>
                  <a:pt x="4754059" y="714728"/>
                </a:lnTo>
                <a:cubicBezTo>
                  <a:pt x="4746971" y="731344"/>
                  <a:pt x="4738864" y="747707"/>
                  <a:pt x="4729718" y="763757"/>
                </a:cubicBezTo>
                <a:cubicBezTo>
                  <a:pt x="4625677" y="946316"/>
                  <a:pt x="4415065" y="1039002"/>
                  <a:pt x="4196257" y="1020065"/>
                </a:cubicBezTo>
                <a:close/>
                <a:moveTo>
                  <a:pt x="4168670" y="1111310"/>
                </a:moveTo>
                <a:lnTo>
                  <a:pt x="4189231" y="1134946"/>
                </a:lnTo>
                <a:cubicBezTo>
                  <a:pt x="4289971" y="1234983"/>
                  <a:pt x="4422304" y="1289397"/>
                  <a:pt x="4555928" y="1276514"/>
                </a:cubicBezTo>
                <a:lnTo>
                  <a:pt x="4579570" y="1273379"/>
                </a:lnTo>
                <a:lnTo>
                  <a:pt x="4601006" y="1283734"/>
                </a:lnTo>
                <a:cubicBezTo>
                  <a:pt x="4667291" y="1311824"/>
                  <a:pt x="4738402" y="1326457"/>
                  <a:pt x="4810750" y="1325206"/>
                </a:cubicBezTo>
                <a:lnTo>
                  <a:pt x="4829383" y="1323852"/>
                </a:lnTo>
                <a:lnTo>
                  <a:pt x="4796427" y="1338034"/>
                </a:lnTo>
                <a:cubicBezTo>
                  <a:pt x="4779217" y="1344337"/>
                  <a:pt x="4761511" y="1349736"/>
                  <a:pt x="4743339" y="1354171"/>
                </a:cubicBezTo>
                <a:cubicBezTo>
                  <a:pt x="4536635" y="1404622"/>
                  <a:pt x="4325422" y="1316815"/>
                  <a:pt x="4192229" y="1146542"/>
                </a:cubicBezTo>
                <a:close/>
                <a:moveTo>
                  <a:pt x="4117372" y="980076"/>
                </a:moveTo>
                <a:lnTo>
                  <a:pt x="4139962" y="973110"/>
                </a:lnTo>
                <a:cubicBezTo>
                  <a:pt x="4239431" y="934705"/>
                  <a:pt x="4315344" y="863404"/>
                  <a:pt x="4343766" y="773039"/>
                </a:cubicBezTo>
                <a:lnTo>
                  <a:pt x="4348186" y="756818"/>
                </a:lnTo>
                <a:lnTo>
                  <a:pt x="4361579" y="745686"/>
                </a:lnTo>
                <a:cubicBezTo>
                  <a:pt x="4400196" y="710198"/>
                  <a:pt x="4430602" y="667927"/>
                  <a:pt x="4450061" y="620551"/>
                </a:cubicBezTo>
                <a:lnTo>
                  <a:pt x="4454339" y="608069"/>
                </a:lnTo>
                <a:lnTo>
                  <a:pt x="4455154" y="633337"/>
                </a:lnTo>
                <a:cubicBezTo>
                  <a:pt x="4454796" y="646233"/>
                  <a:pt x="4453655" y="659208"/>
                  <a:pt x="4451698" y="672223"/>
                </a:cubicBezTo>
                <a:cubicBezTo>
                  <a:pt x="4429436" y="820277"/>
                  <a:pt x="4307592" y="933819"/>
                  <a:pt x="4149051" y="974301"/>
                </a:cubicBezTo>
                <a:close/>
                <a:moveTo>
                  <a:pt x="4092430" y="917222"/>
                </a:moveTo>
                <a:lnTo>
                  <a:pt x="4116207" y="896290"/>
                </a:lnTo>
                <a:cubicBezTo>
                  <a:pt x="4216619" y="794258"/>
                  <a:pt x="4269978" y="662792"/>
                  <a:pt x="4254665" y="532305"/>
                </a:cubicBezTo>
                <a:lnTo>
                  <a:pt x="4251082" y="509246"/>
                </a:lnTo>
                <a:lnTo>
                  <a:pt x="4261298" y="487899"/>
                </a:lnTo>
                <a:cubicBezTo>
                  <a:pt x="4288876" y="422020"/>
                  <a:pt x="4302647" y="351862"/>
                  <a:pt x="4300196" y="281022"/>
                </a:cubicBezTo>
                <a:lnTo>
                  <a:pt x="4298512" y="262811"/>
                </a:lnTo>
                <a:lnTo>
                  <a:pt x="4313515" y="294627"/>
                </a:lnTo>
                <a:cubicBezTo>
                  <a:pt x="4320225" y="311278"/>
                  <a:pt x="4326019" y="328446"/>
                  <a:pt x="4330839" y="346103"/>
                </a:cubicBezTo>
                <a:cubicBezTo>
                  <a:pt x="4385664" y="546939"/>
                  <a:pt x="4299523" y="756800"/>
                  <a:pt x="4127988" y="892967"/>
                </a:cubicBezTo>
                <a:close/>
                <a:moveTo>
                  <a:pt x="4130834" y="1060949"/>
                </a:moveTo>
                <a:lnTo>
                  <a:pt x="4152347" y="1070825"/>
                </a:lnTo>
                <a:cubicBezTo>
                  <a:pt x="4252810" y="1108827"/>
                  <a:pt x="4360650" y="1108043"/>
                  <a:pt x="4448284" y="1062586"/>
                </a:cubicBezTo>
                <a:lnTo>
                  <a:pt x="4463522" y="1053979"/>
                </a:lnTo>
                <a:lnTo>
                  <a:pt x="4481473" y="1054868"/>
                </a:lnTo>
                <a:cubicBezTo>
                  <a:pt x="4535751" y="1055024"/>
                  <a:pt x="4589123" y="1044984"/>
                  <a:pt x="4638365" y="1024141"/>
                </a:cubicBezTo>
                <a:lnTo>
                  <a:pt x="4650724" y="1018094"/>
                </a:lnTo>
                <a:lnTo>
                  <a:pt x="4632559" y="1036552"/>
                </a:lnTo>
                <a:cubicBezTo>
                  <a:pt x="4622727" y="1045465"/>
                  <a:pt x="4612272" y="1053920"/>
                  <a:pt x="4601195" y="1061868"/>
                </a:cubicBezTo>
                <a:cubicBezTo>
                  <a:pt x="4475197" y="1152286"/>
                  <a:pt x="4302777" y="1152906"/>
                  <a:pt x="4158038" y="1077632"/>
                </a:cubicBezTo>
                <a:close/>
                <a:moveTo>
                  <a:pt x="4117520" y="1159803"/>
                </a:moveTo>
                <a:lnTo>
                  <a:pt x="4111843" y="1129830"/>
                </a:lnTo>
                <a:lnTo>
                  <a:pt x="4118921" y="1151303"/>
                </a:lnTo>
                <a:cubicBezTo>
                  <a:pt x="4158303" y="1246124"/>
                  <a:pt x="4233017" y="1319954"/>
                  <a:pt x="4328702" y="1349816"/>
                </a:cubicBezTo>
                <a:lnTo>
                  <a:pt x="4345888" y="1354535"/>
                </a:lnTo>
                <a:lnTo>
                  <a:pt x="4357531" y="1367510"/>
                </a:lnTo>
                <a:cubicBezTo>
                  <a:pt x="4394705" y="1405040"/>
                  <a:pt x="4439213" y="1435090"/>
                  <a:pt x="4489313" y="1455029"/>
                </a:cubicBezTo>
                <a:lnTo>
                  <a:pt x="4502524" y="1459485"/>
                </a:lnTo>
                <a:lnTo>
                  <a:pt x="4475639" y="1459371"/>
                </a:lnTo>
                <a:cubicBezTo>
                  <a:pt x="4461930" y="1458584"/>
                  <a:pt x="4448148" y="1457059"/>
                  <a:pt x="4434334" y="1454766"/>
                </a:cubicBezTo>
                <a:cubicBezTo>
                  <a:pt x="4277206" y="1428681"/>
                  <a:pt x="4158244" y="1310212"/>
                  <a:pt x="4117520" y="1159803"/>
                </a:cubicBezTo>
                <a:close/>
                <a:moveTo>
                  <a:pt x="4036057" y="922123"/>
                </a:moveTo>
                <a:lnTo>
                  <a:pt x="4046842" y="902233"/>
                </a:lnTo>
                <a:cubicBezTo>
                  <a:pt x="4088577" y="809079"/>
                  <a:pt x="4089160" y="707700"/>
                  <a:pt x="4041965" y="623824"/>
                </a:cubicBezTo>
                <a:lnTo>
                  <a:pt x="4033011" y="609217"/>
                </a:lnTo>
                <a:lnTo>
                  <a:pt x="4034191" y="592375"/>
                </a:lnTo>
                <a:cubicBezTo>
                  <a:pt x="4035071" y="541368"/>
                  <a:pt x="4025093" y="490872"/>
                  <a:pt x="4003573" y="443898"/>
                </a:cubicBezTo>
                <a:lnTo>
                  <a:pt x="3997304" y="432081"/>
                </a:lnTo>
                <a:lnTo>
                  <a:pt x="4016696" y="449769"/>
                </a:lnTo>
                <a:cubicBezTo>
                  <a:pt x="4026046" y="459305"/>
                  <a:pt x="4034900" y="469414"/>
                  <a:pt x="4043209" y="480089"/>
                </a:cubicBezTo>
                <a:cubicBezTo>
                  <a:pt x="4137718" y="601518"/>
                  <a:pt x="4136114" y="763587"/>
                  <a:pt x="4054156" y="897111"/>
                </a:cubicBezTo>
                <a:close/>
                <a:moveTo>
                  <a:pt x="4102487" y="1456238"/>
                </a:moveTo>
                <a:cubicBezTo>
                  <a:pt x="4088343" y="1385828"/>
                  <a:pt x="4087735" y="1311161"/>
                  <a:pt x="4101250" y="1236477"/>
                </a:cubicBezTo>
                <a:lnTo>
                  <a:pt x="4111889" y="1195406"/>
                </a:lnTo>
                <a:lnTo>
                  <a:pt x="4107943" y="1226388"/>
                </a:lnTo>
                <a:cubicBezTo>
                  <a:pt x="4100449" y="1367408"/>
                  <a:pt x="4148406" y="1500017"/>
                  <a:pt x="4247748" y="1587550"/>
                </a:cubicBezTo>
                <a:lnTo>
                  <a:pt x="4265967" y="1602452"/>
                </a:lnTo>
                <a:lnTo>
                  <a:pt x="4272578" y="1624987"/>
                </a:lnTo>
                <a:cubicBezTo>
                  <a:pt x="4295973" y="1691980"/>
                  <a:pt x="4332709" y="1753253"/>
                  <a:pt x="4382198" y="1804559"/>
                </a:cubicBezTo>
                <a:lnTo>
                  <a:pt x="4395719" y="1817069"/>
                </a:lnTo>
                <a:lnTo>
                  <a:pt x="4362957" y="1803003"/>
                </a:lnTo>
                <a:cubicBezTo>
                  <a:pt x="4346676" y="1794904"/>
                  <a:pt x="4330741" y="1785828"/>
                  <a:pt x="4315216" y="1775759"/>
                </a:cubicBezTo>
                <a:cubicBezTo>
                  <a:pt x="4237961" y="1725647"/>
                  <a:pt x="4179991" y="1656822"/>
                  <a:pt x="4142438" y="1577461"/>
                </a:cubicBezTo>
                <a:cubicBezTo>
                  <a:pt x="4124333" y="1539197"/>
                  <a:pt x="4110974" y="1498484"/>
                  <a:pt x="4102487" y="1456238"/>
                </a:cubicBezTo>
                <a:close/>
                <a:moveTo>
                  <a:pt x="3641787" y="281770"/>
                </a:moveTo>
                <a:lnTo>
                  <a:pt x="3675317" y="294010"/>
                </a:lnTo>
                <a:cubicBezTo>
                  <a:pt x="3692042" y="301200"/>
                  <a:pt x="3708479" y="309383"/>
                  <a:pt x="3724561" y="318579"/>
                </a:cubicBezTo>
                <a:cubicBezTo>
                  <a:pt x="3907497" y="423198"/>
                  <a:pt x="3995365" y="630913"/>
                  <a:pt x="3969100" y="845020"/>
                </a:cubicBezTo>
                <a:lnTo>
                  <a:pt x="3960818" y="886590"/>
                </a:lnTo>
                <a:lnTo>
                  <a:pt x="3962990" y="855455"/>
                </a:lnTo>
                <a:cubicBezTo>
                  <a:pt x="3962420" y="714313"/>
                  <a:pt x="3906941" y="584606"/>
                  <a:pt x="3802707" y="502702"/>
                </a:cubicBezTo>
                <a:lnTo>
                  <a:pt x="3783657" y="488830"/>
                </a:lnTo>
                <a:lnTo>
                  <a:pt x="3775765" y="466704"/>
                </a:lnTo>
                <a:cubicBezTo>
                  <a:pt x="3748569" y="401131"/>
                  <a:pt x="3708374" y="341999"/>
                  <a:pt x="3656008" y="293512"/>
                </a:cubicBezTo>
                <a:close/>
                <a:moveTo>
                  <a:pt x="3959520" y="1476426"/>
                </a:moveTo>
                <a:cubicBezTo>
                  <a:pt x="3956817" y="1460885"/>
                  <a:pt x="3955212" y="1445186"/>
                  <a:pt x="3954681" y="1429420"/>
                </a:cubicBezTo>
                <a:cubicBezTo>
                  <a:pt x="3951952" y="1348338"/>
                  <a:pt x="3977618" y="1265466"/>
                  <a:pt x="4028146" y="1192945"/>
                </a:cubicBezTo>
                <a:lnTo>
                  <a:pt x="4047717" y="1168939"/>
                </a:lnTo>
                <a:lnTo>
                  <a:pt x="4035758" y="1188219"/>
                </a:lnTo>
                <a:cubicBezTo>
                  <a:pt x="3988517" y="1278978"/>
                  <a:pt x="3981898" y="1380110"/>
                  <a:pt x="4024050" y="1466291"/>
                </a:cubicBezTo>
                <a:lnTo>
                  <a:pt x="4032125" y="1481338"/>
                </a:lnTo>
                <a:lnTo>
                  <a:pt x="4029943" y="1498082"/>
                </a:lnTo>
                <a:cubicBezTo>
                  <a:pt x="4026027" y="1548934"/>
                  <a:pt x="4032988" y="1599847"/>
                  <a:pt x="4051689" y="1647852"/>
                </a:cubicBezTo>
                <a:lnTo>
                  <a:pt x="4057248" y="1659975"/>
                </a:lnTo>
                <a:lnTo>
                  <a:pt x="4038929" y="1641305"/>
                </a:lnTo>
                <a:cubicBezTo>
                  <a:pt x="4030156" y="1631296"/>
                  <a:pt x="4021912" y="1620743"/>
                  <a:pt x="4014248" y="1609654"/>
                </a:cubicBezTo>
                <a:cubicBezTo>
                  <a:pt x="3985641" y="1568263"/>
                  <a:pt x="3967632" y="1523050"/>
                  <a:pt x="3959520" y="1476426"/>
                </a:cubicBezTo>
                <a:close/>
                <a:moveTo>
                  <a:pt x="3559399" y="641732"/>
                </a:moveTo>
                <a:lnTo>
                  <a:pt x="3586278" y="641445"/>
                </a:lnTo>
                <a:cubicBezTo>
                  <a:pt x="3599997" y="642027"/>
                  <a:pt x="3613801" y="643346"/>
                  <a:pt x="3627649" y="645432"/>
                </a:cubicBezTo>
                <a:cubicBezTo>
                  <a:pt x="3785174" y="669169"/>
                  <a:pt x="3906106" y="785864"/>
                  <a:pt x="3949362" y="935669"/>
                </a:cubicBezTo>
                <a:lnTo>
                  <a:pt x="3955544" y="965558"/>
                </a:lnTo>
                <a:lnTo>
                  <a:pt x="3948106" y="944190"/>
                </a:lnTo>
                <a:cubicBezTo>
                  <a:pt x="3907131" y="849955"/>
                  <a:pt x="3831190" y="777240"/>
                  <a:pt x="3735026" y="748807"/>
                </a:cubicBezTo>
                <a:lnTo>
                  <a:pt x="3717765" y="744345"/>
                </a:lnTo>
                <a:lnTo>
                  <a:pt x="3705907" y="731543"/>
                </a:lnTo>
                <a:cubicBezTo>
                  <a:pt x="3668108" y="694567"/>
                  <a:pt x="3623104" y="665182"/>
                  <a:pt x="3572682" y="645991"/>
                </a:cubicBezTo>
                <a:close/>
                <a:moveTo>
                  <a:pt x="3724330" y="1827846"/>
                </a:moveTo>
                <a:cubicBezTo>
                  <a:pt x="3718744" y="1810793"/>
                  <a:pt x="3714104" y="1793282"/>
                  <a:pt x="3710469" y="1775346"/>
                </a:cubicBezTo>
                <a:cubicBezTo>
                  <a:pt x="3669127" y="1571328"/>
                  <a:pt x="3768972" y="1367288"/>
                  <a:pt x="3949089" y="1242273"/>
                </a:cubicBezTo>
                <a:lnTo>
                  <a:pt x="3986162" y="1220323"/>
                </a:lnTo>
                <a:lnTo>
                  <a:pt x="3961059" y="1239706"/>
                </a:lnTo>
                <a:cubicBezTo>
                  <a:pt x="3854141" y="1335175"/>
                  <a:pt x="3792195" y="1463033"/>
                  <a:pt x="3798804" y="1594293"/>
                </a:cubicBezTo>
                <a:lnTo>
                  <a:pt x="3800846" y="1617545"/>
                </a:lnTo>
                <a:lnTo>
                  <a:pt x="3789240" y="1638206"/>
                </a:lnTo>
                <a:cubicBezTo>
                  <a:pt x="3757362" y="1702223"/>
                  <a:pt x="3738969" y="1771394"/>
                  <a:pt x="3736710" y="1842279"/>
                </a:cubicBezTo>
                <a:lnTo>
                  <a:pt x="3737180" y="1860569"/>
                </a:lnTo>
                <a:close/>
                <a:moveTo>
                  <a:pt x="3591642" y="1499634"/>
                </a:moveTo>
                <a:lnTo>
                  <a:pt x="3592577" y="1474387"/>
                </a:lnTo>
                <a:cubicBezTo>
                  <a:pt x="3593827" y="1461548"/>
                  <a:pt x="3595865" y="1448680"/>
                  <a:pt x="3598720" y="1435820"/>
                </a:cubicBezTo>
                <a:cubicBezTo>
                  <a:pt x="3631198" y="1289539"/>
                  <a:pt x="3760723" y="1183766"/>
                  <a:pt x="3921834" y="1153094"/>
                </a:cubicBezTo>
                <a:lnTo>
                  <a:pt x="3953866" y="1149272"/>
                </a:lnTo>
                <a:lnTo>
                  <a:pt x="3930827" y="1154838"/>
                </a:lnTo>
                <a:cubicBezTo>
                  <a:pt x="3828845" y="1187051"/>
                  <a:pt x="3748107" y="1253511"/>
                  <a:pt x="3713472" y="1341886"/>
                </a:cubicBezTo>
                <a:lnTo>
                  <a:pt x="3707936" y="1357792"/>
                </a:lnTo>
                <a:lnTo>
                  <a:pt x="3693792" y="1368074"/>
                </a:lnTo>
                <a:cubicBezTo>
                  <a:pt x="3652774" y="1401102"/>
                  <a:pt x="3619487" y="1441395"/>
                  <a:pt x="3596777" y="1487449"/>
                </a:cubicBezTo>
                <a:close/>
                <a:moveTo>
                  <a:pt x="3410817" y="1080921"/>
                </a:moveTo>
                <a:lnTo>
                  <a:pt x="3429457" y="1062887"/>
                </a:lnTo>
                <a:cubicBezTo>
                  <a:pt x="3439517" y="1054203"/>
                  <a:pt x="3450191" y="1045991"/>
                  <a:pt x="3461472" y="1038299"/>
                </a:cubicBezTo>
                <a:cubicBezTo>
                  <a:pt x="3589793" y="950799"/>
                  <a:pt x="3762221" y="954105"/>
                  <a:pt x="3905013" y="1032635"/>
                </a:cubicBezTo>
                <a:lnTo>
                  <a:pt x="3931786" y="1049928"/>
                </a:lnTo>
                <a:lnTo>
                  <a:pt x="3910528" y="1039568"/>
                </a:lnTo>
                <a:cubicBezTo>
                  <a:pt x="3811049" y="999299"/>
                  <a:pt x="3703194" y="997626"/>
                  <a:pt x="3614393" y="1041063"/>
                </a:cubicBezTo>
                <a:lnTo>
                  <a:pt x="3598935" y="1049319"/>
                </a:lnTo>
                <a:lnTo>
                  <a:pt x="3581007" y="1048022"/>
                </a:lnTo>
                <a:cubicBezTo>
                  <a:pt x="3526736" y="1046630"/>
                  <a:pt x="3473108" y="1055449"/>
                  <a:pt x="3423332" y="1075159"/>
                </a:cubicBezTo>
                <a:close/>
                <a:moveTo>
                  <a:pt x="3222219" y="782752"/>
                </a:moveTo>
                <a:lnTo>
                  <a:pt x="3254946" y="768060"/>
                </a:lnTo>
                <a:cubicBezTo>
                  <a:pt x="3272053" y="761491"/>
                  <a:pt x="3289672" y="755818"/>
                  <a:pt x="3307772" y="751100"/>
                </a:cubicBezTo>
                <a:cubicBezTo>
                  <a:pt x="3513659" y="697441"/>
                  <a:pt x="3726300" y="781934"/>
                  <a:pt x="3862256" y="950087"/>
                </a:cubicBezTo>
                <a:lnTo>
                  <a:pt x="3886387" y="984942"/>
                </a:lnTo>
                <a:lnTo>
                  <a:pt x="3865443" y="961632"/>
                </a:lnTo>
                <a:cubicBezTo>
                  <a:pt x="3763078" y="863192"/>
                  <a:pt x="3629861" y="810854"/>
                  <a:pt x="3496445" y="825817"/>
                </a:cubicBezTo>
                <a:lnTo>
                  <a:pt x="3472853" y="829320"/>
                </a:lnTo>
                <a:lnTo>
                  <a:pt x="3451249" y="819301"/>
                </a:lnTo>
                <a:cubicBezTo>
                  <a:pt x="3384508" y="792251"/>
                  <a:pt x="3313158" y="778730"/>
                  <a:pt x="3240830" y="781109"/>
                </a:cubicBezTo>
                <a:close/>
                <a:moveTo>
                  <a:pt x="3283861" y="1422511"/>
                </a:moveTo>
                <a:lnTo>
                  <a:pt x="3296671" y="1389558"/>
                </a:lnTo>
                <a:cubicBezTo>
                  <a:pt x="3304167" y="1373112"/>
                  <a:pt x="3312673" y="1356942"/>
                  <a:pt x="3322212" y="1341111"/>
                </a:cubicBezTo>
                <a:cubicBezTo>
                  <a:pt x="3430713" y="1161037"/>
                  <a:pt x="3643510" y="1073359"/>
                  <a:pt x="3861741" y="1097488"/>
                </a:cubicBezTo>
                <a:lnTo>
                  <a:pt x="3904083" y="1105291"/>
                </a:lnTo>
                <a:lnTo>
                  <a:pt x="3872332" y="1103397"/>
                </a:lnTo>
                <a:cubicBezTo>
                  <a:pt x="3728300" y="1105018"/>
                  <a:pt x="3595414" y="1160367"/>
                  <a:pt x="3510842" y="1263138"/>
                </a:cubicBezTo>
                <a:lnTo>
                  <a:pt x="3496505" y="1281913"/>
                </a:lnTo>
                <a:lnTo>
                  <a:pt x="3473852" y="1289813"/>
                </a:lnTo>
                <a:cubicBezTo>
                  <a:pt x="3406679" y="1316960"/>
                  <a:pt x="3345955" y="1356799"/>
                  <a:pt x="3295979" y="1408486"/>
                </a:cubicBezTo>
                <a:close/>
                <a:moveTo>
                  <a:pt x="2694772" y="1747664"/>
                </a:moveTo>
                <a:lnTo>
                  <a:pt x="2738702" y="1750865"/>
                </a:lnTo>
                <a:cubicBezTo>
                  <a:pt x="2938327" y="1751662"/>
                  <a:pt x="3124308" y="1680024"/>
                  <a:pt x="3244931" y="1543659"/>
                </a:cubicBezTo>
                <a:lnTo>
                  <a:pt x="3265426" y="1518723"/>
                </a:lnTo>
                <a:lnTo>
                  <a:pt x="3297079" y="1508574"/>
                </a:lnTo>
                <a:cubicBezTo>
                  <a:pt x="3391062" y="1473479"/>
                  <a:pt x="3476535" y="1421194"/>
                  <a:pt x="3547513" y="1352765"/>
                </a:cubicBezTo>
                <a:lnTo>
                  <a:pt x="3564772" y="1334168"/>
                </a:lnTo>
                <a:lnTo>
                  <a:pt x="3545920" y="1378188"/>
                </a:lnTo>
                <a:cubicBezTo>
                  <a:pt x="3534983" y="1400135"/>
                  <a:pt x="3522654" y="1421690"/>
                  <a:pt x="3508908" y="1442768"/>
                </a:cubicBezTo>
                <a:cubicBezTo>
                  <a:pt x="3352539" y="1682526"/>
                  <a:pt x="3054752" y="1795960"/>
                  <a:pt x="2753178" y="1759024"/>
                </a:cubicBezTo>
                <a:close/>
                <a:moveTo>
                  <a:pt x="2708817" y="1880141"/>
                </a:moveTo>
                <a:lnTo>
                  <a:pt x="2735674" y="1912971"/>
                </a:lnTo>
                <a:cubicBezTo>
                  <a:pt x="2868334" y="2052641"/>
                  <a:pt x="3047812" y="2132688"/>
                  <a:pt x="3233634" y="2122405"/>
                </a:cubicBezTo>
                <a:lnTo>
                  <a:pt x="3266570" y="2119436"/>
                </a:lnTo>
                <a:lnTo>
                  <a:pt x="3295539" y="2134473"/>
                </a:lnTo>
                <a:cubicBezTo>
                  <a:pt x="3385382" y="2175689"/>
                  <a:pt x="3482816" y="2199081"/>
                  <a:pt x="3583038" y="2201203"/>
                </a:cubicBezTo>
                <a:lnTo>
                  <a:pt x="3608921" y="2200364"/>
                </a:lnTo>
                <a:lnTo>
                  <a:pt x="3562345" y="2217682"/>
                </a:lnTo>
                <a:cubicBezTo>
                  <a:pt x="3538098" y="2225244"/>
                  <a:pt x="3513224" y="2231565"/>
                  <a:pt x="3487772" y="2236568"/>
                </a:cubicBezTo>
                <a:cubicBezTo>
                  <a:pt x="3198254" y="2293475"/>
                  <a:pt x="2911859" y="2164427"/>
                  <a:pt x="2739038" y="1928704"/>
                </a:cubicBezTo>
                <a:close/>
                <a:moveTo>
                  <a:pt x="2646703" y="1701163"/>
                </a:moveTo>
                <a:lnTo>
                  <a:pt x="2678442" y="1692992"/>
                </a:lnTo>
                <a:cubicBezTo>
                  <a:pt x="2818719" y="1646632"/>
                  <a:pt x="2928620" y="1554845"/>
                  <a:pt x="2974079" y="1434954"/>
                </a:cubicBezTo>
                <a:lnTo>
                  <a:pt x="2981295" y="1413397"/>
                </a:lnTo>
                <a:lnTo>
                  <a:pt x="3000587" y="1399148"/>
                </a:lnTo>
                <a:cubicBezTo>
                  <a:pt x="3056441" y="1353507"/>
                  <a:pt x="3101389" y="1298324"/>
                  <a:pt x="3131531" y="1235708"/>
                </a:cubicBezTo>
                <a:lnTo>
                  <a:pt x="3138298" y="1219166"/>
                </a:lnTo>
                <a:lnTo>
                  <a:pt x="3137715" y="1253151"/>
                </a:lnTo>
                <a:cubicBezTo>
                  <a:pt x="3136345" y="1270454"/>
                  <a:pt x="3133887" y="1287823"/>
                  <a:pt x="3130297" y="1305203"/>
                </a:cubicBezTo>
                <a:cubicBezTo>
                  <a:pt x="3089456" y="1502910"/>
                  <a:pt x="2913120" y="1649024"/>
                  <a:pt x="2690942" y="1695070"/>
                </a:cubicBezTo>
                <a:close/>
                <a:moveTo>
                  <a:pt x="2616437" y="1615422"/>
                </a:moveTo>
                <a:lnTo>
                  <a:pt x="2650765" y="1588555"/>
                </a:lnTo>
                <a:cubicBezTo>
                  <a:pt x="2796657" y="1456775"/>
                  <a:pt x="2879416" y="1282985"/>
                  <a:pt x="2867058" y="1106901"/>
                </a:cubicBezTo>
                <a:lnTo>
                  <a:pt x="2863661" y="1075738"/>
                </a:lnTo>
                <a:lnTo>
                  <a:pt x="2879247" y="1047600"/>
                </a:lnTo>
                <a:cubicBezTo>
                  <a:pt x="2921880" y="960557"/>
                  <a:pt x="2945693" y="867040"/>
                  <a:pt x="2947098" y="771754"/>
                </a:cubicBezTo>
                <a:lnTo>
                  <a:pt x="2946000" y="747202"/>
                </a:lnTo>
                <a:lnTo>
                  <a:pt x="2964611" y="790729"/>
                </a:lnTo>
                <a:cubicBezTo>
                  <a:pt x="2972770" y="813448"/>
                  <a:pt x="2979628" y="836815"/>
                  <a:pt x="2985104" y="860784"/>
                </a:cubicBezTo>
                <a:cubicBezTo>
                  <a:pt x="3047385" y="1133443"/>
                  <a:pt x="2913941" y="1410815"/>
                  <a:pt x="2667295" y="1584709"/>
                </a:cubicBezTo>
                <a:close/>
                <a:moveTo>
                  <a:pt x="2659858" y="1810505"/>
                </a:moveTo>
                <a:lnTo>
                  <a:pt x="2688965" y="1824901"/>
                </a:lnTo>
                <a:cubicBezTo>
                  <a:pt x="2825444" y="1881227"/>
                  <a:pt x="2974759" y="1885841"/>
                  <a:pt x="3099134" y="1829386"/>
                </a:cubicBezTo>
                <a:lnTo>
                  <a:pt x="3120807" y="1818625"/>
                </a:lnTo>
                <a:lnTo>
                  <a:pt x="3145593" y="1820762"/>
                </a:lnTo>
                <a:cubicBezTo>
                  <a:pt x="3220709" y="1823825"/>
                  <a:pt x="3295261" y="1813143"/>
                  <a:pt x="3364829" y="1787733"/>
                </a:cubicBezTo>
                <a:lnTo>
                  <a:pt x="3382345" y="1780260"/>
                </a:lnTo>
                <a:lnTo>
                  <a:pt x="3355952" y="1804099"/>
                </a:lnTo>
                <a:cubicBezTo>
                  <a:pt x="3341741" y="1815555"/>
                  <a:pt x="3326696" y="1826362"/>
                  <a:pt x="3310827" y="1836457"/>
                </a:cubicBezTo>
                <a:cubicBezTo>
                  <a:pt x="3130308" y="1951291"/>
                  <a:pt x="2891617" y="1943062"/>
                  <a:pt x="2696381" y="1834343"/>
                </a:cubicBezTo>
                <a:close/>
                <a:moveTo>
                  <a:pt x="2634735" y="1942592"/>
                </a:moveTo>
                <a:lnTo>
                  <a:pt x="2628908" y="1902031"/>
                </a:lnTo>
                <a:lnTo>
                  <a:pt x="2637249" y="1931248"/>
                </a:lnTo>
                <a:cubicBezTo>
                  <a:pt x="2685336" y="2060687"/>
                  <a:pt x="2783747" y="2163787"/>
                  <a:pt x="2914165" y="2208928"/>
                </a:cubicBezTo>
                <a:lnTo>
                  <a:pt x="2937632" y="2216171"/>
                </a:lnTo>
                <a:lnTo>
                  <a:pt x="2952868" y="2234211"/>
                </a:lnTo>
                <a:cubicBezTo>
                  <a:pt x="3001780" y="2286578"/>
                  <a:pt x="3061349" y="2329282"/>
                  <a:pt x="3129341" y="2358698"/>
                </a:cubicBezTo>
                <a:lnTo>
                  <a:pt x="3147324" y="2365378"/>
                </a:lnTo>
                <a:lnTo>
                  <a:pt x="3110122" y="2363811"/>
                </a:lnTo>
                <a:cubicBezTo>
                  <a:pt x="3091199" y="2362034"/>
                  <a:pt x="3072227" y="2359262"/>
                  <a:pt x="3053262" y="2355455"/>
                </a:cubicBezTo>
                <a:cubicBezTo>
                  <a:pt x="2837547" y="2312159"/>
                  <a:pt x="2680913" y="2146772"/>
                  <a:pt x="2634735" y="1942592"/>
                </a:cubicBezTo>
                <a:close/>
                <a:moveTo>
                  <a:pt x="2538079" y="1619042"/>
                </a:moveTo>
                <a:lnTo>
                  <a:pt x="2554354" y="1592892"/>
                </a:lnTo>
                <a:cubicBezTo>
                  <a:pt x="2618429" y="1469955"/>
                  <a:pt x="2626101" y="1333807"/>
                  <a:pt x="2566459" y="1218658"/>
                </a:cubicBezTo>
                <a:lnTo>
                  <a:pt x="2555056" y="1198566"/>
                </a:lnTo>
                <a:lnTo>
                  <a:pt x="2557831" y="1176004"/>
                </a:lnTo>
                <a:cubicBezTo>
                  <a:pt x="2562502" y="1107534"/>
                  <a:pt x="2552112" y="1039182"/>
                  <a:pt x="2525507" y="974952"/>
                </a:cubicBezTo>
                <a:lnTo>
                  <a:pt x="2517630" y="958749"/>
                </a:lnTo>
                <a:lnTo>
                  <a:pt x="2543274" y="983527"/>
                </a:lnTo>
                <a:cubicBezTo>
                  <a:pt x="2555569" y="996829"/>
                  <a:pt x="2567140" y="1010872"/>
                  <a:pt x="2577917" y="1025648"/>
                </a:cubicBezTo>
                <a:cubicBezTo>
                  <a:pt x="2700503" y="1193727"/>
                  <a:pt x="2687306" y="1411344"/>
                  <a:pt x="2564824" y="1586396"/>
                </a:cubicBezTo>
                <a:close/>
                <a:moveTo>
                  <a:pt x="2612299" y="2424277"/>
                </a:moveTo>
                <a:cubicBezTo>
                  <a:pt x="2604447" y="2396737"/>
                  <a:pt x="2598292" y="2368591"/>
                  <a:pt x="2593850" y="2339994"/>
                </a:cubicBezTo>
                <a:cubicBezTo>
                  <a:pt x="2579042" y="2244671"/>
                  <a:pt x="2583258" y="2144340"/>
                  <a:pt x="2607022" y="2044731"/>
                </a:cubicBezTo>
                <a:lnTo>
                  <a:pt x="2624528" y="1990120"/>
                </a:lnTo>
                <a:lnTo>
                  <a:pt x="2616969" y="2031530"/>
                </a:lnTo>
                <a:cubicBezTo>
                  <a:pt x="2597045" y="2220563"/>
                  <a:pt x="2654442" y="2401214"/>
                  <a:pt x="2786012" y="2524015"/>
                </a:cubicBezTo>
                <a:lnTo>
                  <a:pt x="2810222" y="2544990"/>
                </a:lnTo>
                <a:lnTo>
                  <a:pt x="2817845" y="2575607"/>
                </a:lnTo>
                <a:cubicBezTo>
                  <a:pt x="2845689" y="2666827"/>
                  <a:pt x="2892386" y="2751063"/>
                  <a:pt x="2957409" y="2822582"/>
                </a:cubicBezTo>
                <a:lnTo>
                  <a:pt x="2975276" y="2840096"/>
                </a:lnTo>
                <a:lnTo>
                  <a:pt x="2930882" y="2819480"/>
                </a:lnTo>
                <a:cubicBezTo>
                  <a:pt x="2908897" y="2807745"/>
                  <a:pt x="2887455" y="2794717"/>
                  <a:pt x="2866650" y="2780375"/>
                </a:cubicBezTo>
                <a:cubicBezTo>
                  <a:pt x="2763113" y="2709002"/>
                  <a:pt x="2687538" y="2613505"/>
                  <a:pt x="2640937" y="2504928"/>
                </a:cubicBezTo>
                <a:cubicBezTo>
                  <a:pt x="2629702" y="2478753"/>
                  <a:pt x="2620152" y="2451818"/>
                  <a:pt x="2612299" y="2424277"/>
                </a:cubicBezTo>
                <a:close/>
                <a:moveTo>
                  <a:pt x="2035737" y="738158"/>
                </a:moveTo>
                <a:lnTo>
                  <a:pt x="2081317" y="756362"/>
                </a:lnTo>
                <a:cubicBezTo>
                  <a:pt x="2103980" y="766898"/>
                  <a:pt x="2126175" y="778753"/>
                  <a:pt x="2147812" y="791953"/>
                </a:cubicBezTo>
                <a:cubicBezTo>
                  <a:pt x="2393930" y="942097"/>
                  <a:pt x="2501480" y="1225731"/>
                  <a:pt x="2450624" y="1511954"/>
                </a:cubicBezTo>
                <a:lnTo>
                  <a:pt x="2436347" y="1567359"/>
                </a:lnTo>
                <a:lnTo>
                  <a:pt x="2441461" y="1525651"/>
                </a:lnTo>
                <a:cubicBezTo>
                  <a:pt x="2450232" y="1336029"/>
                  <a:pt x="2382228" y="1158882"/>
                  <a:pt x="2243505" y="1043385"/>
                </a:cubicBezTo>
                <a:lnTo>
                  <a:pt x="2218075" y="1023750"/>
                </a:lnTo>
                <a:lnTo>
                  <a:pt x="2208652" y="993614"/>
                </a:lnTo>
                <a:cubicBezTo>
                  <a:pt x="2175451" y="904103"/>
                  <a:pt x="2123820" y="822560"/>
                  <a:pt x="2054624" y="754678"/>
                </a:cubicBezTo>
                <a:close/>
                <a:moveTo>
                  <a:pt x="2417193" y="2452749"/>
                </a:moveTo>
                <a:cubicBezTo>
                  <a:pt x="2406119" y="2422309"/>
                  <a:pt x="2398636" y="2391126"/>
                  <a:pt x="2394601" y="2359598"/>
                </a:cubicBezTo>
                <a:cubicBezTo>
                  <a:pt x="2391911" y="2338580"/>
                  <a:pt x="2390753" y="2317408"/>
                  <a:pt x="2391086" y="2296202"/>
                </a:cubicBezTo>
                <a:cubicBezTo>
                  <a:pt x="2392800" y="2187144"/>
                  <a:pt x="2433939" y="2077174"/>
                  <a:pt x="2508786" y="1982414"/>
                </a:cubicBezTo>
                <a:lnTo>
                  <a:pt x="2537500" y="1951196"/>
                </a:lnTo>
                <a:lnTo>
                  <a:pt x="2519642" y="1976466"/>
                </a:lnTo>
                <a:cubicBezTo>
                  <a:pt x="2448108" y="2095896"/>
                  <a:pt x="2432097" y="2231396"/>
                  <a:pt x="2484604" y="2349375"/>
                </a:cubicBezTo>
                <a:lnTo>
                  <a:pt x="2494761" y="2370012"/>
                </a:lnTo>
                <a:lnTo>
                  <a:pt x="2490607" y="2392389"/>
                </a:lnTo>
                <a:cubicBezTo>
                  <a:pt x="2481743" y="2460491"/>
                  <a:pt x="2487929" y="2529246"/>
                  <a:pt x="2510562" y="2594713"/>
                </a:cubicBezTo>
                <a:lnTo>
                  <a:pt x="2517435" y="2611289"/>
                </a:lnTo>
                <a:lnTo>
                  <a:pt x="2493344" y="2585248"/>
                </a:lnTo>
                <a:cubicBezTo>
                  <a:pt x="2481879" y="2571342"/>
                  <a:pt x="2471184" y="2556734"/>
                  <a:pt x="2461326" y="2541435"/>
                </a:cubicBezTo>
                <a:cubicBezTo>
                  <a:pt x="2442930" y="2512884"/>
                  <a:pt x="2428266" y="2483188"/>
                  <a:pt x="2417193" y="2452749"/>
                </a:cubicBezTo>
                <a:close/>
                <a:moveTo>
                  <a:pt x="1897323" y="1217353"/>
                </a:moveTo>
                <a:lnTo>
                  <a:pt x="1934545" y="1218380"/>
                </a:lnTo>
                <a:cubicBezTo>
                  <a:pt x="1953494" y="1219882"/>
                  <a:pt x="1972511" y="1222380"/>
                  <a:pt x="1991537" y="1225910"/>
                </a:cubicBezTo>
                <a:cubicBezTo>
                  <a:pt x="2207961" y="1266073"/>
                  <a:pt x="2367441" y="1429181"/>
                  <a:pt x="2417165" y="1632682"/>
                </a:cubicBezTo>
                <a:lnTo>
                  <a:pt x="2423698" y="1673157"/>
                </a:lnTo>
                <a:lnTo>
                  <a:pt x="2414850" y="1644063"/>
                </a:lnTo>
                <a:cubicBezTo>
                  <a:pt x="2364519" y="1515327"/>
                  <a:pt x="2264333" y="1413660"/>
                  <a:pt x="2133157" y="1370413"/>
                </a:cubicBezTo>
                <a:lnTo>
                  <a:pt x="2109568" y="1363512"/>
                </a:lnTo>
                <a:lnTo>
                  <a:pt x="2094022" y="1345693"/>
                </a:lnTo>
                <a:cubicBezTo>
                  <a:pt x="2044208" y="1294038"/>
                  <a:pt x="1983909" y="1252201"/>
                  <a:pt x="1915419" y="1223772"/>
                </a:cubicBezTo>
                <a:close/>
                <a:moveTo>
                  <a:pt x="2045270" y="2819290"/>
                </a:moveTo>
                <a:cubicBezTo>
                  <a:pt x="2038693" y="2796089"/>
                  <a:pt x="2033457" y="2772323"/>
                  <a:pt x="2029641" y="2748040"/>
                </a:cubicBezTo>
                <a:cubicBezTo>
                  <a:pt x="1986236" y="2471816"/>
                  <a:pt x="2138253" y="2202983"/>
                  <a:pt x="2396022" y="2044520"/>
                </a:cubicBezTo>
                <a:lnTo>
                  <a:pt x="2448822" y="2016984"/>
                </a:lnTo>
                <a:lnTo>
                  <a:pt x="2412764" y="2041700"/>
                </a:lnTo>
                <a:cubicBezTo>
                  <a:pt x="2258310" y="2164322"/>
                  <a:pt x="2163912" y="2332814"/>
                  <a:pt x="2164168" y="2509479"/>
                </a:cubicBezTo>
                <a:lnTo>
                  <a:pt x="2165420" y="2540820"/>
                </a:lnTo>
                <a:lnTo>
                  <a:pt x="2147957" y="2567964"/>
                </a:lnTo>
                <a:cubicBezTo>
                  <a:pt x="2099498" y="2652280"/>
                  <a:pt x="2069355" y="2744228"/>
                  <a:pt x="2061427" y="2839328"/>
                </a:cubicBezTo>
                <a:lnTo>
                  <a:pt x="2060839" y="2863921"/>
                </a:lnTo>
                <a:close/>
                <a:moveTo>
                  <a:pt x="1883844" y="2371440"/>
                </a:moveTo>
                <a:lnTo>
                  <a:pt x="1886848" y="2337575"/>
                </a:lnTo>
                <a:cubicBezTo>
                  <a:pt x="1889448" y="2320396"/>
                  <a:pt x="1893140" y="2303217"/>
                  <a:pt x="1897963" y="2286093"/>
                </a:cubicBezTo>
                <a:cubicBezTo>
                  <a:pt x="1952824" y="2091305"/>
                  <a:pt x="2139265" y="1956029"/>
                  <a:pt x="2364338" y="1923296"/>
                </a:cubicBezTo>
                <a:lnTo>
                  <a:pt x="2408933" y="1919846"/>
                </a:lnTo>
                <a:lnTo>
                  <a:pt x="2376668" y="1926111"/>
                </a:lnTo>
                <a:cubicBezTo>
                  <a:pt x="2233332" y="1964023"/>
                  <a:pt x="2117080" y="2049053"/>
                  <a:pt x="2063155" y="2165945"/>
                </a:cubicBezTo>
                <a:lnTo>
                  <a:pt x="2054415" y="2187020"/>
                </a:lnTo>
                <a:lnTo>
                  <a:pt x="2034142" y="2200087"/>
                </a:lnTo>
                <a:cubicBezTo>
                  <a:pt x="1975133" y="2242297"/>
                  <a:pt x="1926330" y="2294672"/>
                  <a:pt x="1891778" y="2355342"/>
                </a:cubicBezTo>
                <a:close/>
                <a:moveTo>
                  <a:pt x="1661922" y="1799494"/>
                </a:moveTo>
                <a:lnTo>
                  <a:pt x="1688944" y="1776249"/>
                </a:lnTo>
                <a:cubicBezTo>
                  <a:pt x="1703456" y="1765113"/>
                  <a:pt x="1718785" y="1754643"/>
                  <a:pt x="1734921" y="1744902"/>
                </a:cubicBezTo>
                <a:cubicBezTo>
                  <a:pt x="1918459" y="1634110"/>
                  <a:pt x="2156894" y="1647613"/>
                  <a:pt x="2349214" y="1760604"/>
                </a:cubicBezTo>
                <a:lnTo>
                  <a:pt x="2385099" y="1785239"/>
                </a:lnTo>
                <a:lnTo>
                  <a:pt x="2356379" y="1770206"/>
                </a:lnTo>
                <a:cubicBezTo>
                  <a:pt x="2221416" y="1710886"/>
                  <a:pt x="2072246" y="1702972"/>
                  <a:pt x="1946393" y="1756653"/>
                </a:cubicBezTo>
                <a:lnTo>
                  <a:pt x="1924438" y="1766929"/>
                </a:lnTo>
                <a:lnTo>
                  <a:pt x="1899712" y="1764245"/>
                </a:lnTo>
                <a:cubicBezTo>
                  <a:pt x="1824689" y="1759523"/>
                  <a:pt x="1749865" y="1768552"/>
                  <a:pt x="1679634" y="1792411"/>
                </a:cubicBezTo>
                <a:close/>
                <a:moveTo>
                  <a:pt x="1421076" y="1389062"/>
                </a:moveTo>
                <a:lnTo>
                  <a:pt x="1467369" y="1371047"/>
                </a:lnTo>
                <a:cubicBezTo>
                  <a:pt x="1491492" y="1363121"/>
                  <a:pt x="1516264" y="1356426"/>
                  <a:pt x="1541636" y="1351041"/>
                </a:cubicBezTo>
                <a:cubicBezTo>
                  <a:pt x="1830240" y="1289782"/>
                  <a:pt x="2118835" y="1414453"/>
                  <a:pt x="2295625" y="1647472"/>
                </a:cubicBezTo>
                <a:lnTo>
                  <a:pt x="2326664" y="1695560"/>
                </a:lnTo>
                <a:lnTo>
                  <a:pt x="2299253" y="1663149"/>
                </a:lnTo>
                <a:cubicBezTo>
                  <a:pt x="2164238" y="1525537"/>
                  <a:pt x="1983394" y="1448233"/>
                  <a:pt x="1797719" y="1461320"/>
                </a:cubicBezTo>
                <a:lnTo>
                  <a:pt x="1764828" y="1464786"/>
                </a:lnTo>
                <a:lnTo>
                  <a:pt x="1735604" y="1450192"/>
                </a:lnTo>
                <a:cubicBezTo>
                  <a:pt x="1645058" y="1410350"/>
                  <a:pt x="1547219" y="1388438"/>
                  <a:pt x="1446949" y="1387832"/>
                </a:cubicBezTo>
                <a:close/>
                <a:moveTo>
                  <a:pt x="1463065" y="2251668"/>
                </a:moveTo>
                <a:lnTo>
                  <a:pt x="1483028" y="2208076"/>
                </a:lnTo>
                <a:cubicBezTo>
                  <a:pt x="1494516" y="2186379"/>
                  <a:pt x="1507386" y="2165106"/>
                  <a:pt x="1521661" y="2144342"/>
                </a:cubicBezTo>
                <a:cubicBezTo>
                  <a:pt x="1684035" y="1908157"/>
                  <a:pt x="1984507" y="1801564"/>
                  <a:pt x="2284930" y="1845445"/>
                </a:cubicBezTo>
                <a:lnTo>
                  <a:pt x="2343006" y="1858151"/>
                </a:lnTo>
                <a:lnTo>
                  <a:pt x="2299188" y="1853938"/>
                </a:lnTo>
                <a:cubicBezTo>
                  <a:pt x="2099722" y="1848547"/>
                  <a:pt x="1912043" y="1915912"/>
                  <a:pt x="1788027" y="2049516"/>
                </a:cubicBezTo>
                <a:lnTo>
                  <a:pt x="1766910" y="2073983"/>
                </a:lnTo>
                <a:lnTo>
                  <a:pt x="1735021" y="2083404"/>
                </a:lnTo>
                <a:cubicBezTo>
                  <a:pt x="1640208" y="2116340"/>
                  <a:pt x="1553461" y="2166663"/>
                  <a:pt x="1480787" y="2233465"/>
                </a:cubicBezTo>
                <a:close/>
                <a:moveTo>
                  <a:pt x="1778763" y="3625789"/>
                </a:moveTo>
                <a:lnTo>
                  <a:pt x="1837688" y="3639518"/>
                </a:lnTo>
                <a:cubicBezTo>
                  <a:pt x="2108389" y="3683227"/>
                  <a:pt x="2376020" y="3625593"/>
                  <a:pt x="2568769" y="3466048"/>
                </a:cubicBezTo>
                <a:lnTo>
                  <a:pt x="2601895" y="3436540"/>
                </a:lnTo>
                <a:lnTo>
                  <a:pt x="2647008" y="3429508"/>
                </a:lnTo>
                <a:cubicBezTo>
                  <a:pt x="2782017" y="3401886"/>
                  <a:pt x="2909144" y="3349089"/>
                  <a:pt x="3020043" y="3271259"/>
                </a:cubicBezTo>
                <a:lnTo>
                  <a:pt x="3047428" y="3249673"/>
                </a:lnTo>
                <a:lnTo>
                  <a:pt x="3012461" y="3305465"/>
                </a:lnTo>
                <a:cubicBezTo>
                  <a:pt x="2992942" y="3332953"/>
                  <a:pt x="2971617" y="3359611"/>
                  <a:pt x="2948470" y="3385317"/>
                </a:cubicBezTo>
                <a:cubicBezTo>
                  <a:pt x="2685173" y="3677727"/>
                  <a:pt x="2256920" y="3768283"/>
                  <a:pt x="1855592" y="3653697"/>
                </a:cubicBezTo>
                <a:close/>
                <a:moveTo>
                  <a:pt x="1700666" y="3429363"/>
                </a:moveTo>
                <a:lnTo>
                  <a:pt x="1752974" y="3400185"/>
                </a:lnTo>
                <a:cubicBezTo>
                  <a:pt x="1979033" y="3252266"/>
                  <a:pt x="2128383" y="3033780"/>
                  <a:pt x="2149161" y="2791867"/>
                </a:cubicBezTo>
                <a:lnTo>
                  <a:pt x="2151195" y="2748795"/>
                </a:lnTo>
                <a:lnTo>
                  <a:pt x="2178343" y="2713888"/>
                </a:lnTo>
                <a:cubicBezTo>
                  <a:pt x="2254751" y="2604711"/>
                  <a:pt x="2307002" y="2482718"/>
                  <a:pt x="2329225" y="2353537"/>
                </a:cubicBezTo>
                <a:lnTo>
                  <a:pt x="2332971" y="2319941"/>
                </a:lnTo>
                <a:lnTo>
                  <a:pt x="2348943" y="2383062"/>
                </a:lnTo>
                <a:cubicBezTo>
                  <a:pt x="2355170" y="2415676"/>
                  <a:pt x="2359493" y="2448893"/>
                  <a:pt x="2361812" y="2482633"/>
                </a:cubicBezTo>
                <a:cubicBezTo>
                  <a:pt x="2388185" y="2866438"/>
                  <a:pt x="2147975" y="3214855"/>
                  <a:pt x="1776225" y="3398488"/>
                </a:cubicBezTo>
                <a:close/>
                <a:moveTo>
                  <a:pt x="1723452" y="3552336"/>
                </a:moveTo>
                <a:lnTo>
                  <a:pt x="1768261" y="3548010"/>
                </a:lnTo>
                <a:cubicBezTo>
                  <a:pt x="1968487" y="3514966"/>
                  <a:pt x="2137182" y="3413707"/>
                  <a:pt x="2224429" y="3260498"/>
                </a:cubicBezTo>
                <a:lnTo>
                  <a:pt x="2238817" y="3232746"/>
                </a:lnTo>
                <a:lnTo>
                  <a:pt x="2268032" y="3217503"/>
                </a:lnTo>
                <a:cubicBezTo>
                  <a:pt x="2353552" y="3167409"/>
                  <a:pt x="2426307" y="3102021"/>
                  <a:pt x="2480558" y="3023370"/>
                </a:cubicBezTo>
                <a:lnTo>
                  <a:pt x="2493267" y="3002338"/>
                </a:lnTo>
                <a:lnTo>
                  <a:pt x="2485230" y="3048393"/>
                </a:lnTo>
                <a:cubicBezTo>
                  <a:pt x="2479682" y="3071614"/>
                  <a:pt x="2472643" y="3094691"/>
                  <a:pt x="2464066" y="3117542"/>
                </a:cubicBezTo>
                <a:cubicBezTo>
                  <a:pt x="2366494" y="3377477"/>
                  <a:pt x="2096070" y="3538373"/>
                  <a:pt x="1784778" y="3553502"/>
                </a:cubicBezTo>
                <a:close/>
                <a:moveTo>
                  <a:pt x="1769572" y="3808806"/>
                </a:moveTo>
                <a:lnTo>
                  <a:pt x="1799015" y="3859152"/>
                </a:lnTo>
                <a:cubicBezTo>
                  <a:pt x="1949240" y="4077272"/>
                  <a:pt x="2175707" y="4224369"/>
                  <a:pt x="2430040" y="4250074"/>
                </a:cubicBezTo>
                <a:lnTo>
                  <a:pt x="2475364" y="4253072"/>
                </a:lnTo>
                <a:lnTo>
                  <a:pt x="2511465" y="4279691"/>
                </a:lnTo>
                <a:cubicBezTo>
                  <a:pt x="2624585" y="4354882"/>
                  <a:pt x="2751806" y="4407474"/>
                  <a:pt x="2887344" y="4431757"/>
                </a:cubicBezTo>
                <a:lnTo>
                  <a:pt x="2922643" y="4436144"/>
                </a:lnTo>
                <a:lnTo>
                  <a:pt x="2855752" y="4449732"/>
                </a:lnTo>
                <a:cubicBezTo>
                  <a:pt x="2821240" y="4454830"/>
                  <a:pt x="2786140" y="4458109"/>
                  <a:pt x="2750537" y="4459472"/>
                </a:cubicBezTo>
                <a:cubicBezTo>
                  <a:pt x="2345559" y="4474980"/>
                  <a:pt x="1984464" y="4238467"/>
                  <a:pt x="1800226" y="3881251"/>
                </a:cubicBezTo>
                <a:close/>
                <a:moveTo>
                  <a:pt x="1717989" y="3703726"/>
                </a:moveTo>
                <a:lnTo>
                  <a:pt x="1754415" y="3729503"/>
                </a:lnTo>
                <a:cubicBezTo>
                  <a:pt x="1927592" y="3835185"/>
                  <a:pt x="2129214" y="3873338"/>
                  <a:pt x="2310014" y="3823180"/>
                </a:cubicBezTo>
                <a:lnTo>
                  <a:pt x="2341717" y="3813186"/>
                </a:lnTo>
                <a:lnTo>
                  <a:pt x="2374894" y="3821382"/>
                </a:lnTo>
                <a:cubicBezTo>
                  <a:pt x="2476166" y="3841583"/>
                  <a:pt x="2579603" y="3842987"/>
                  <a:pt x="2679416" y="3823314"/>
                </a:cubicBezTo>
                <a:lnTo>
                  <a:pt x="2704778" y="3816899"/>
                </a:lnTo>
                <a:lnTo>
                  <a:pt x="2663882" y="3843658"/>
                </a:lnTo>
                <a:cubicBezTo>
                  <a:pt x="2642157" y="3856190"/>
                  <a:pt x="2619438" y="3867663"/>
                  <a:pt x="2595752" y="3877993"/>
                </a:cubicBezTo>
                <a:cubicBezTo>
                  <a:pt x="2326323" y="3995490"/>
                  <a:pt x="2004198" y="3933341"/>
                  <a:pt x="1762464" y="3743917"/>
                </a:cubicBezTo>
                <a:close/>
                <a:moveTo>
                  <a:pt x="1593570" y="3417551"/>
                </a:moveTo>
                <a:lnTo>
                  <a:pt x="1621230" y="3385491"/>
                </a:lnTo>
                <a:cubicBezTo>
                  <a:pt x="1734386" y="3232118"/>
                  <a:pt x="1773826" y="3048750"/>
                  <a:pt x="1717450" y="2879542"/>
                </a:cubicBezTo>
                <a:lnTo>
                  <a:pt x="1706261" y="2849805"/>
                </a:lnTo>
                <a:lnTo>
                  <a:pt x="1714836" y="2819740"/>
                </a:lnTo>
                <a:cubicBezTo>
                  <a:pt x="1735774" y="2727696"/>
                  <a:pt x="1736250" y="2632595"/>
                  <a:pt x="1713844" y="2539635"/>
                </a:cubicBezTo>
                <a:lnTo>
                  <a:pt x="1706611" y="2515935"/>
                </a:lnTo>
                <a:lnTo>
                  <a:pt x="1736124" y="2555081"/>
                </a:lnTo>
                <a:cubicBezTo>
                  <a:pt x="1749971" y="2575781"/>
                  <a:pt x="1762677" y="2597336"/>
                  <a:pt x="1774149" y="2619715"/>
                </a:cubicBezTo>
                <a:cubicBezTo>
                  <a:pt x="1904649" y="2874287"/>
                  <a:pt x="1840341" y="3167182"/>
                  <a:pt x="1636822" y="3378900"/>
                </a:cubicBezTo>
                <a:close/>
                <a:moveTo>
                  <a:pt x="1694576" y="4073468"/>
                </a:moveTo>
                <a:cubicBezTo>
                  <a:pt x="1684688" y="4044283"/>
                  <a:pt x="1676547" y="4014401"/>
                  <a:pt x="1670220" y="3983985"/>
                </a:cubicBezTo>
                <a:cubicBezTo>
                  <a:pt x="1662989" y="3949224"/>
                  <a:pt x="1658127" y="3913764"/>
                  <a:pt x="1655736" y="3877850"/>
                </a:cubicBezTo>
                <a:lnTo>
                  <a:pt x="1656477" y="3821489"/>
                </a:lnTo>
                <a:lnTo>
                  <a:pt x="1661566" y="3862972"/>
                </a:lnTo>
                <a:cubicBezTo>
                  <a:pt x="1699215" y="4049130"/>
                  <a:pt x="1810767" y="4210242"/>
                  <a:pt x="1978105" y="4299431"/>
                </a:cubicBezTo>
                <a:lnTo>
                  <a:pt x="2008403" y="4314284"/>
                </a:lnTo>
                <a:lnTo>
                  <a:pt x="2025230" y="4342051"/>
                </a:lnTo>
                <a:cubicBezTo>
                  <a:pt x="2080432" y="4423655"/>
                  <a:pt x="2152156" y="4494403"/>
                  <a:pt x="2238142" y="4548895"/>
                </a:cubicBezTo>
                <a:lnTo>
                  <a:pt x="2261120" y="4561812"/>
                </a:lnTo>
                <a:lnTo>
                  <a:pt x="2210974" y="4551739"/>
                </a:lnTo>
                <a:cubicBezTo>
                  <a:pt x="2185677" y="4545283"/>
                  <a:pt x="2160525" y="4537465"/>
                  <a:pt x="2135604" y="4528243"/>
                </a:cubicBezTo>
                <a:cubicBezTo>
                  <a:pt x="1918570" y="4447933"/>
                  <a:pt x="1763790" y="4277767"/>
                  <a:pt x="1694576" y="4073468"/>
                </a:cubicBezTo>
                <a:close/>
                <a:moveTo>
                  <a:pt x="1099766" y="2113284"/>
                </a:moveTo>
                <a:lnTo>
                  <a:pt x="1157732" y="2147753"/>
                </a:lnTo>
                <a:cubicBezTo>
                  <a:pt x="1186237" y="2166909"/>
                  <a:pt x="1213826" y="2187758"/>
                  <a:pt x="1240371" y="2210315"/>
                </a:cubicBezTo>
                <a:cubicBezTo>
                  <a:pt x="1542314" y="2466894"/>
                  <a:pt x="1627771" y="2875279"/>
                  <a:pt x="1497737" y="3253358"/>
                </a:cubicBezTo>
                <a:lnTo>
                  <a:pt x="1466550" y="3325598"/>
                </a:lnTo>
                <a:lnTo>
                  <a:pt x="1482384" y="3270014"/>
                </a:lnTo>
                <a:cubicBezTo>
                  <a:pt x="1534716" y="3014216"/>
                  <a:pt x="1480212" y="2758976"/>
                  <a:pt x="1316605" y="2572410"/>
                </a:cubicBezTo>
                <a:lnTo>
                  <a:pt x="1286287" y="2540299"/>
                </a:lnTo>
                <a:lnTo>
                  <a:pt x="1279926" y="2497337"/>
                </a:lnTo>
                <a:cubicBezTo>
                  <a:pt x="1253961" y="2368613"/>
                  <a:pt x="1201290" y="2246783"/>
                  <a:pt x="1121872" y="2139765"/>
                </a:cubicBezTo>
                <a:close/>
                <a:moveTo>
                  <a:pt x="1544250" y="4643312"/>
                </a:moveTo>
                <a:cubicBezTo>
                  <a:pt x="1524924" y="4567379"/>
                  <a:pt x="1515386" y="4488751"/>
                  <a:pt x="1515525" y="4409135"/>
                </a:cubicBezTo>
                <a:cubicBezTo>
                  <a:pt x="1515757" y="4276443"/>
                  <a:pt x="1542870" y="4141006"/>
                  <a:pt x="1596353" y="4010725"/>
                </a:cubicBezTo>
                <a:lnTo>
                  <a:pt x="1631753" y="3940255"/>
                </a:lnTo>
                <a:lnTo>
                  <a:pt x="1612666" y="3994911"/>
                </a:lnTo>
                <a:cubicBezTo>
                  <a:pt x="1545326" y="4247528"/>
                  <a:pt x="1584688" y="4505263"/>
                  <a:pt x="1737033" y="4700227"/>
                </a:cubicBezTo>
                <a:lnTo>
                  <a:pt x="1765410" y="4733898"/>
                </a:lnTo>
                <a:lnTo>
                  <a:pt x="1769226" y="4777131"/>
                </a:lnTo>
                <a:cubicBezTo>
                  <a:pt x="1787558" y="4907032"/>
                  <a:pt x="1832959" y="5031469"/>
                  <a:pt x="1905940" y="5142538"/>
                </a:cubicBezTo>
                <a:lnTo>
                  <a:pt x="1926449" y="5170152"/>
                </a:lnTo>
                <a:lnTo>
                  <a:pt x="1870608" y="5132658"/>
                </a:lnTo>
                <a:cubicBezTo>
                  <a:pt x="1843277" y="5112017"/>
                  <a:pt x="1816961" y="5089735"/>
                  <a:pt x="1791789" y="5065804"/>
                </a:cubicBezTo>
                <a:cubicBezTo>
                  <a:pt x="1666517" y="4946710"/>
                  <a:pt x="1584332" y="4800805"/>
                  <a:pt x="1544250" y="4643312"/>
                </a:cubicBezTo>
                <a:close/>
                <a:moveTo>
                  <a:pt x="809778" y="2734890"/>
                </a:moveTo>
                <a:lnTo>
                  <a:pt x="860066" y="2744234"/>
                </a:lnTo>
                <a:cubicBezTo>
                  <a:pt x="885458" y="2750321"/>
                  <a:pt x="910729" y="2757775"/>
                  <a:pt x="935793" y="2766636"/>
                </a:cubicBezTo>
                <a:cubicBezTo>
                  <a:pt x="1220895" y="2867424"/>
                  <a:pt x="1402514" y="3123119"/>
                  <a:pt x="1426595" y="3410268"/>
                </a:cubicBezTo>
                <a:lnTo>
                  <a:pt x="1426829" y="3466662"/>
                </a:lnTo>
                <a:lnTo>
                  <a:pt x="1421026" y="3425238"/>
                </a:lnTo>
                <a:cubicBezTo>
                  <a:pt x="1380182" y="3239556"/>
                  <a:pt x="1265917" y="3080011"/>
                  <a:pt x="1097146" y="2993235"/>
                </a:cubicBezTo>
                <a:lnTo>
                  <a:pt x="1066610" y="2978820"/>
                </a:lnTo>
                <a:lnTo>
                  <a:pt x="1049315" y="2951287"/>
                </a:lnTo>
                <a:cubicBezTo>
                  <a:pt x="992737" y="2870458"/>
                  <a:pt x="919837" y="2800731"/>
                  <a:pt x="832965" y="2747476"/>
                </a:cubicBezTo>
                <a:close/>
                <a:moveTo>
                  <a:pt x="1268389" y="4589977"/>
                </a:moveTo>
                <a:cubicBezTo>
                  <a:pt x="1247936" y="4524944"/>
                  <a:pt x="1239114" y="4458785"/>
                  <a:pt x="1240985" y="4393229"/>
                </a:cubicBezTo>
                <a:cubicBezTo>
                  <a:pt x="1241816" y="4364094"/>
                  <a:pt x="1244760" y="4335077"/>
                  <a:pt x="1249733" y="4306332"/>
                </a:cubicBezTo>
                <a:cubicBezTo>
                  <a:pt x="1275312" y="4158503"/>
                  <a:pt x="1354580" y="4017853"/>
                  <a:pt x="1476345" y="3905069"/>
                </a:cubicBezTo>
                <a:lnTo>
                  <a:pt x="1521964" y="3868779"/>
                </a:lnTo>
                <a:lnTo>
                  <a:pt x="1492344" y="3899304"/>
                </a:lnTo>
                <a:cubicBezTo>
                  <a:pt x="1369814" y="4046319"/>
                  <a:pt x="1319199" y="4227026"/>
                  <a:pt x="1365289" y="4398556"/>
                </a:cubicBezTo>
                <a:lnTo>
                  <a:pt x="1374672" y="4428767"/>
                </a:lnTo>
                <a:lnTo>
                  <a:pt x="1364263" y="4458288"/>
                </a:lnTo>
                <a:cubicBezTo>
                  <a:pt x="1337715" y="4548937"/>
                  <a:pt x="1331449" y="4643686"/>
                  <a:pt x="1348201" y="4737480"/>
                </a:cubicBezTo>
                <a:lnTo>
                  <a:pt x="1353993" y="4761472"/>
                </a:lnTo>
                <a:lnTo>
                  <a:pt x="1326856" y="4720941"/>
                </a:lnTo>
                <a:cubicBezTo>
                  <a:pt x="1314264" y="4699597"/>
                  <a:pt x="1302866" y="4677463"/>
                  <a:pt x="1292753" y="4654569"/>
                </a:cubicBezTo>
                <a:cubicBezTo>
                  <a:pt x="1283316" y="4633206"/>
                  <a:pt x="1275206" y="4611654"/>
                  <a:pt x="1268389" y="4589977"/>
                </a:cubicBezTo>
                <a:close/>
                <a:moveTo>
                  <a:pt x="366241" y="3475676"/>
                </a:moveTo>
                <a:lnTo>
                  <a:pt x="407863" y="3449859"/>
                </a:lnTo>
                <a:cubicBezTo>
                  <a:pt x="429929" y="3437825"/>
                  <a:pt x="452961" y="3426871"/>
                  <a:pt x="476933" y="3417081"/>
                </a:cubicBezTo>
                <a:cubicBezTo>
                  <a:pt x="749597" y="3305719"/>
                  <a:pt x="1070250" y="3374981"/>
                  <a:pt x="1307117" y="3569586"/>
                </a:cubicBezTo>
                <a:lnTo>
                  <a:pt x="1350557" y="3610724"/>
                </a:lnTo>
                <a:lnTo>
                  <a:pt x="1314791" y="3584163"/>
                </a:lnTo>
                <a:cubicBezTo>
                  <a:pt x="1144309" y="3474738"/>
                  <a:pt x="943588" y="3432131"/>
                  <a:pt x="761373" y="3478203"/>
                </a:cubicBezTo>
                <a:lnTo>
                  <a:pt x="729391" y="3487479"/>
                </a:lnTo>
                <a:lnTo>
                  <a:pt x="696413" y="3478552"/>
                </a:lnTo>
                <a:cubicBezTo>
                  <a:pt x="595621" y="3456115"/>
                  <a:pt x="492168" y="3452407"/>
                  <a:pt x="391784" y="3469833"/>
                </a:cubicBezTo>
                <a:close/>
                <a:moveTo>
                  <a:pt x="545415" y="4300260"/>
                </a:moveTo>
                <a:lnTo>
                  <a:pt x="556712" y="4254883"/>
                </a:lnTo>
                <a:cubicBezTo>
                  <a:pt x="563904" y="4232094"/>
                  <a:pt x="572576" y="4209538"/>
                  <a:pt x="582772" y="4187299"/>
                </a:cubicBezTo>
                <a:cubicBezTo>
                  <a:pt x="698744" y="3934323"/>
                  <a:pt x="980570" y="3790313"/>
                  <a:pt x="1292949" y="3793892"/>
                </a:cubicBezTo>
                <a:lnTo>
                  <a:pt x="1354196" y="3798726"/>
                </a:lnTo>
                <a:lnTo>
                  <a:pt x="1309079" y="3800350"/>
                </a:lnTo>
                <a:cubicBezTo>
                  <a:pt x="1106503" y="3821261"/>
                  <a:pt x="930632" y="3911982"/>
                  <a:pt x="832538" y="4059308"/>
                </a:cubicBezTo>
                <a:lnTo>
                  <a:pt x="816185" y="4086079"/>
                </a:lnTo>
                <a:lnTo>
                  <a:pt x="785891" y="4099508"/>
                </a:lnTo>
                <a:cubicBezTo>
                  <a:pt x="696820" y="4144264"/>
                  <a:pt x="619433" y="4205015"/>
                  <a:pt x="559613" y="4280079"/>
                </a:cubicBezTo>
                <a:close/>
                <a:moveTo>
                  <a:pt x="126950" y="2866526"/>
                </a:moveTo>
                <a:lnTo>
                  <a:pt x="193605" y="2851930"/>
                </a:lnTo>
                <a:cubicBezTo>
                  <a:pt x="228028" y="2846312"/>
                  <a:pt x="263068" y="2842504"/>
                  <a:pt x="298644" y="2840604"/>
                </a:cubicBezTo>
                <a:cubicBezTo>
                  <a:pt x="703311" y="2818986"/>
                  <a:pt x="1068323" y="3050020"/>
                  <a:pt x="1258524" y="3404412"/>
                </a:cubicBezTo>
                <a:lnTo>
                  <a:pt x="1290387" y="3476385"/>
                </a:lnTo>
                <a:lnTo>
                  <a:pt x="1260105" y="3426489"/>
                </a:lnTo>
                <a:cubicBezTo>
                  <a:pt x="1106244" y="3210664"/>
                  <a:pt x="877341" y="3067002"/>
                  <a:pt x="622609" y="3045139"/>
                </a:cubicBezTo>
                <a:lnTo>
                  <a:pt x="577240" y="3042826"/>
                </a:lnTo>
                <a:lnTo>
                  <a:pt x="540698" y="3016754"/>
                </a:lnTo>
                <a:cubicBezTo>
                  <a:pt x="426332" y="2943280"/>
                  <a:pt x="298246" y="2892614"/>
                  <a:pt x="162318" y="2870379"/>
                </a:cubicBezTo>
                <a:close/>
                <a:moveTo>
                  <a:pt x="680573" y="5007269"/>
                </a:moveTo>
                <a:lnTo>
                  <a:pt x="668963" y="4943296"/>
                </a:lnTo>
                <a:cubicBezTo>
                  <a:pt x="664986" y="4910366"/>
                  <a:pt x="662949" y="4876953"/>
                  <a:pt x="662949" y="4843140"/>
                </a:cubicBezTo>
                <a:cubicBezTo>
                  <a:pt x="662949" y="4458521"/>
                  <a:pt x="926540" y="4125673"/>
                  <a:pt x="1310094" y="3965384"/>
                </a:cubicBezTo>
                <a:lnTo>
                  <a:pt x="1387610" y="3939241"/>
                </a:lnTo>
                <a:lnTo>
                  <a:pt x="1333412" y="3965127"/>
                </a:lnTo>
                <a:cubicBezTo>
                  <a:pt x="1097689" y="4098774"/>
                  <a:pt x="933674" y="4307575"/>
                  <a:pt x="896354" y="4547693"/>
                </a:cubicBezTo>
                <a:lnTo>
                  <a:pt x="891370" y="4590548"/>
                </a:lnTo>
                <a:lnTo>
                  <a:pt x="861886" y="4623705"/>
                </a:lnTo>
                <a:cubicBezTo>
                  <a:pt x="778154" y="4727932"/>
                  <a:pt x="717649" y="4846440"/>
                  <a:pt x="686615" y="4973975"/>
                </a:cubicBezTo>
                <a:close/>
                <a:moveTo>
                  <a:pt x="0" y="4047657"/>
                </a:moveTo>
                <a:lnTo>
                  <a:pt x="36382" y="3992684"/>
                </a:lnTo>
                <a:cubicBezTo>
                  <a:pt x="56597" y="3965654"/>
                  <a:pt x="78595" y="3939494"/>
                  <a:pt x="102392" y="3914327"/>
                </a:cubicBezTo>
                <a:cubicBezTo>
                  <a:pt x="373076" y="3628055"/>
                  <a:pt x="803514" y="3547370"/>
                  <a:pt x="1201799" y="3671146"/>
                </a:cubicBezTo>
                <a:lnTo>
                  <a:pt x="1277894" y="3700813"/>
                </a:lnTo>
                <a:lnTo>
                  <a:pt x="1219336" y="3685732"/>
                </a:lnTo>
                <a:cubicBezTo>
                  <a:pt x="949831" y="3635815"/>
                  <a:pt x="680807" y="3687280"/>
                  <a:pt x="484042" y="3842348"/>
                </a:cubicBezTo>
                <a:lnTo>
                  <a:pt x="450172" y="3871086"/>
                </a:lnTo>
                <a:lnTo>
                  <a:pt x="404893" y="3877079"/>
                </a:lnTo>
                <a:cubicBezTo>
                  <a:pt x="269219" y="3901590"/>
                  <a:pt x="140782" y="3951449"/>
                  <a:pt x="27928" y="4026706"/>
                </a:cubicBezTo>
                <a:close/>
              </a:path>
            </a:pathLst>
          </a:custGeom>
          <a:solidFill>
            <a:srgbClr val="92D050">
              <a:alpha val="99000"/>
            </a:srgbClr>
          </a:solidFill>
          <a:ln>
            <a:noFill/>
          </a:ln>
          <a:scene3d>
            <a:camera prst="obliqueBottomLeft"/>
            <a:lightRig rig="flood" dir="t">
              <a:rot lat="0" lon="0" rev="12600000"/>
            </a:lightRig>
          </a:scene3d>
          <a:sp3d extrusionH="57150">
            <a:bevelT prst="convex"/>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8 Forma libre"/>
          <p:cNvSpPr/>
          <p:nvPr/>
        </p:nvSpPr>
        <p:spPr>
          <a:xfrm>
            <a:off x="0" y="1"/>
            <a:ext cx="9144000" cy="116351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90264" y="5594534"/>
            <a:ext cx="9324528" cy="126346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90264" y="0"/>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214526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1+#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4"/>
                                        </p:tgtEl>
                                        <p:attrNameLst>
                                          <p:attrName>r</p:attrName>
                                        </p:attrNameLst>
                                      </p:cBhvr>
                                    </p:animRot>
                                  </p:childTnLst>
                                </p:cTn>
                              </p:par>
                              <p:par>
                                <p:cTn id="38" presetID="2"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0-#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grpId="2" nodeType="withEffect">
                                  <p:stCondLst>
                                    <p:cond delay="0"/>
                                  </p:stCondLst>
                                  <p:childTnLst>
                                    <p:animRot by="-21600000">
                                      <p:cBhvr>
                                        <p:cTn id="47" dur="4500" fill="hold"/>
                                        <p:tgtEl>
                                          <p:spTgt spid="7"/>
                                        </p:tgtEl>
                                        <p:attrNameLst>
                                          <p:attrName>r</p:attrName>
                                        </p:attrNameLst>
                                      </p:cBhvr>
                                    </p:animRot>
                                  </p:childTnLst>
                                </p:cTn>
                              </p:par>
                              <p:par>
                                <p:cTn id="48" presetID="2" presetClass="entr" presetSubtype="8"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500" fill="hold"/>
                                        <p:tgtEl>
                                          <p:spTgt spid="5"/>
                                        </p:tgtEl>
                                        <p:attrNameLst>
                                          <p:attrName>ppt_x</p:attrName>
                                        </p:attrNameLst>
                                      </p:cBhvr>
                                      <p:tavLst>
                                        <p:tav tm="0">
                                          <p:val>
                                            <p:strVal val="0-#ppt_w/2"/>
                                          </p:val>
                                        </p:tav>
                                        <p:tav tm="100000">
                                          <p:val>
                                            <p:strVal val="#ppt_x"/>
                                          </p:val>
                                        </p:tav>
                                      </p:tavLst>
                                    </p:anim>
                                    <p:anim calcmode="lin" valueType="num">
                                      <p:cBhvr additive="base">
                                        <p:cTn id="51" dur="45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4500" fill="hold"/>
                                        <p:tgtEl>
                                          <p:spTgt spid="5"/>
                                        </p:tgtEl>
                                        <p:attrNameLst>
                                          <p:attrName>ppt_w</p:attrName>
                                        </p:attrNameLst>
                                      </p:cBhvr>
                                      <p:tavLst>
                                        <p:tav tm="0">
                                          <p:val>
                                            <p:strVal val="#ppt_w"/>
                                          </p:val>
                                        </p:tav>
                                        <p:tav tm="100000">
                                          <p:val>
                                            <p:strVal val="#ppt_w"/>
                                          </p:val>
                                        </p:tav>
                                      </p:tavLst>
                                    </p:anim>
                                    <p:anim calcmode="lin" valueType="num">
                                      <p:cBhvr>
                                        <p:cTn id="55" dur="4500" fill="hold"/>
                                        <p:tgtEl>
                                          <p:spTgt spid="5"/>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grpId="2" nodeType="withEffect">
                                  <p:stCondLst>
                                    <p:cond delay="0"/>
                                  </p:stCondLst>
                                  <p:childTnLst>
                                    <p:animRot by="-21600000">
                                      <p:cBhvr>
                                        <p:cTn id="57" dur="4500" fill="hold"/>
                                        <p:tgtEl>
                                          <p:spTgt spid="5"/>
                                        </p:tgtEl>
                                        <p:attrNameLst>
                                          <p:attrName>r</p:attrName>
                                        </p:attrNameLst>
                                      </p:cBhvr>
                                    </p:animRot>
                                  </p:childTnLst>
                                </p:cTn>
                              </p:par>
                              <p:par>
                                <p:cTn id="58" presetID="2" presetClass="entr" presetSubtype="8" fill="hold" grpId="0"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4500" fill="hold"/>
                                        <p:tgtEl>
                                          <p:spTgt spid="6"/>
                                        </p:tgtEl>
                                        <p:attrNameLst>
                                          <p:attrName>ppt_x</p:attrName>
                                        </p:attrNameLst>
                                      </p:cBhvr>
                                      <p:tavLst>
                                        <p:tav tm="0">
                                          <p:val>
                                            <p:strVal val="0-#ppt_w/2"/>
                                          </p:val>
                                        </p:tav>
                                        <p:tav tm="100000">
                                          <p:val>
                                            <p:strVal val="#ppt_x"/>
                                          </p:val>
                                        </p:tav>
                                      </p:tavLst>
                                    </p:anim>
                                    <p:anim calcmode="lin" valueType="num">
                                      <p:cBhvr additive="base">
                                        <p:cTn id="61" dur="4500" fill="hold"/>
                                        <p:tgtEl>
                                          <p:spTgt spid="6"/>
                                        </p:tgtEl>
                                        <p:attrNameLst>
                                          <p:attrName>ppt_y</p:attrName>
                                        </p:attrNameLst>
                                      </p:cBhvr>
                                      <p:tavLst>
                                        <p:tav tm="0">
                                          <p:val>
                                            <p:strVal val="#ppt_y"/>
                                          </p:val>
                                        </p:tav>
                                        <p:tav tm="100000">
                                          <p:val>
                                            <p:strVal val="#ppt_y"/>
                                          </p:val>
                                        </p:tav>
                                      </p:tavLst>
                                    </p:anim>
                                  </p:childTnLst>
                                </p:cTn>
                              </p:par>
                              <p:par>
                                <p:cTn id="62" presetID="19" presetClass="entr" presetSubtype="5"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4500" fill="hold"/>
                                        <p:tgtEl>
                                          <p:spTgt spid="6"/>
                                        </p:tgtEl>
                                        <p:attrNameLst>
                                          <p:attrName>ppt_w</p:attrName>
                                        </p:attrNameLst>
                                      </p:cBhvr>
                                      <p:tavLst>
                                        <p:tav tm="0">
                                          <p:val>
                                            <p:strVal val="#ppt_w"/>
                                          </p:val>
                                        </p:tav>
                                        <p:tav tm="100000">
                                          <p:val>
                                            <p:strVal val="#ppt_w"/>
                                          </p:val>
                                        </p:tav>
                                      </p:tavLst>
                                    </p:anim>
                                    <p:anim calcmode="lin" valueType="num">
                                      <p:cBhvr>
                                        <p:cTn id="65" dur="4500" fill="hold"/>
                                        <p:tgtEl>
                                          <p:spTgt spid="6"/>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grpId="2" nodeType="withEffect">
                                  <p:stCondLst>
                                    <p:cond delay="0"/>
                                  </p:stCondLst>
                                  <p:childTnLst>
                                    <p:animRot by="-21600000">
                                      <p:cBhvr>
                                        <p:cTn id="67" dur="4500" fill="hold"/>
                                        <p:tgtEl>
                                          <p:spTgt spid="6"/>
                                        </p:tgtEl>
                                        <p:attrNameLst>
                                          <p:attrName>r</p:attrName>
                                        </p:attrNameLst>
                                      </p:cBhvr>
                                    </p:animRot>
                                  </p:childTnLst>
                                </p:cTn>
                              </p:par>
                              <p:par>
                                <p:cTn id="68" presetID="2" presetClass="exit" presetSubtype="8" fill="hold" grpId="3" nodeType="withEffect">
                                  <p:stCondLst>
                                    <p:cond delay="0"/>
                                  </p:stCondLst>
                                  <p:childTnLst>
                                    <p:anim calcmode="lin" valueType="num">
                                      <p:cBhvr additive="base">
                                        <p:cTn id="69" dur="5000"/>
                                        <p:tgtEl>
                                          <p:spTgt spid="6"/>
                                        </p:tgtEl>
                                        <p:attrNameLst>
                                          <p:attrName>ppt_x</p:attrName>
                                        </p:attrNameLst>
                                      </p:cBhvr>
                                      <p:tavLst>
                                        <p:tav tm="0">
                                          <p:val>
                                            <p:strVal val="ppt_x"/>
                                          </p:val>
                                        </p:tav>
                                        <p:tav tm="100000">
                                          <p:val>
                                            <p:strVal val="0-ppt_w/2"/>
                                          </p:val>
                                        </p:tav>
                                      </p:tavLst>
                                    </p:anim>
                                    <p:anim calcmode="lin" valueType="num">
                                      <p:cBhvr additive="base">
                                        <p:cTn id="70" dur="5000"/>
                                        <p:tgtEl>
                                          <p:spTgt spid="6"/>
                                        </p:tgtEl>
                                        <p:attrNameLst>
                                          <p:attrName>ppt_y</p:attrName>
                                        </p:attrNameLst>
                                      </p:cBhvr>
                                      <p:tavLst>
                                        <p:tav tm="0">
                                          <p:val>
                                            <p:strVal val="ppt_y"/>
                                          </p:val>
                                        </p:tav>
                                        <p:tav tm="100000">
                                          <p:val>
                                            <p:strVal val="ppt_y"/>
                                          </p:val>
                                        </p:tav>
                                      </p:tavLst>
                                    </p:anim>
                                    <p:set>
                                      <p:cBhvr>
                                        <p:cTn id="71" dur="1" fill="hold">
                                          <p:stCondLst>
                                            <p:cond delay="4999"/>
                                          </p:stCondLst>
                                        </p:cTn>
                                        <p:tgtEl>
                                          <p:spTgt spid="6"/>
                                        </p:tgtEl>
                                        <p:attrNameLst>
                                          <p:attrName>style.visibility</p:attrName>
                                        </p:attrNameLst>
                                      </p:cBhvr>
                                      <p:to>
                                        <p:strVal val="hidden"/>
                                      </p:to>
                                    </p:set>
                                  </p:childTnLst>
                                </p:cTn>
                              </p:par>
                              <p:par>
                                <p:cTn id="72" presetID="2" presetClass="exit" presetSubtype="8" fill="hold" grpId="3" nodeType="withEffect">
                                  <p:stCondLst>
                                    <p:cond delay="0"/>
                                  </p:stCondLst>
                                  <p:childTnLst>
                                    <p:anim calcmode="lin" valueType="num">
                                      <p:cBhvr additive="base">
                                        <p:cTn id="73" dur="5000"/>
                                        <p:tgtEl>
                                          <p:spTgt spid="5"/>
                                        </p:tgtEl>
                                        <p:attrNameLst>
                                          <p:attrName>ppt_x</p:attrName>
                                        </p:attrNameLst>
                                      </p:cBhvr>
                                      <p:tavLst>
                                        <p:tav tm="0">
                                          <p:val>
                                            <p:strVal val="ppt_x"/>
                                          </p:val>
                                        </p:tav>
                                        <p:tav tm="100000">
                                          <p:val>
                                            <p:strVal val="0-ppt_w/2"/>
                                          </p:val>
                                        </p:tav>
                                      </p:tavLst>
                                    </p:anim>
                                    <p:anim calcmode="lin" valueType="num">
                                      <p:cBhvr additive="base">
                                        <p:cTn id="74" dur="5000"/>
                                        <p:tgtEl>
                                          <p:spTgt spid="5"/>
                                        </p:tgtEl>
                                        <p:attrNameLst>
                                          <p:attrName>ppt_y</p:attrName>
                                        </p:attrNameLst>
                                      </p:cBhvr>
                                      <p:tavLst>
                                        <p:tav tm="0">
                                          <p:val>
                                            <p:strVal val="ppt_y"/>
                                          </p:val>
                                        </p:tav>
                                        <p:tav tm="100000">
                                          <p:val>
                                            <p:strVal val="ppt_y"/>
                                          </p:val>
                                        </p:tav>
                                      </p:tavLst>
                                    </p:anim>
                                    <p:set>
                                      <p:cBhvr>
                                        <p:cTn id="75" dur="1" fill="hold">
                                          <p:stCondLst>
                                            <p:cond delay="4999"/>
                                          </p:stCondLst>
                                        </p:cTn>
                                        <p:tgtEl>
                                          <p:spTgt spid="5"/>
                                        </p:tgtEl>
                                        <p:attrNameLst>
                                          <p:attrName>style.visibility</p:attrName>
                                        </p:attrNameLst>
                                      </p:cBhvr>
                                      <p:to>
                                        <p:strVal val="hidden"/>
                                      </p:to>
                                    </p:set>
                                  </p:childTnLst>
                                </p:cTn>
                              </p:par>
                              <p:par>
                                <p:cTn id="76" presetID="2" presetClass="exit" presetSubtype="8" fill="hold" grpId="3" nodeType="withEffect">
                                  <p:stCondLst>
                                    <p:cond delay="0"/>
                                  </p:stCondLst>
                                  <p:childTnLst>
                                    <p:anim calcmode="lin" valueType="num">
                                      <p:cBhvr additive="base">
                                        <p:cTn id="77" dur="5000"/>
                                        <p:tgtEl>
                                          <p:spTgt spid="7"/>
                                        </p:tgtEl>
                                        <p:attrNameLst>
                                          <p:attrName>ppt_x</p:attrName>
                                        </p:attrNameLst>
                                      </p:cBhvr>
                                      <p:tavLst>
                                        <p:tav tm="0">
                                          <p:val>
                                            <p:strVal val="ppt_x"/>
                                          </p:val>
                                        </p:tav>
                                        <p:tav tm="100000">
                                          <p:val>
                                            <p:strVal val="0-ppt_w/2"/>
                                          </p:val>
                                        </p:tav>
                                      </p:tavLst>
                                    </p:anim>
                                    <p:anim calcmode="lin" valueType="num">
                                      <p:cBhvr additive="base">
                                        <p:cTn id="78" dur="5000"/>
                                        <p:tgtEl>
                                          <p:spTgt spid="7"/>
                                        </p:tgtEl>
                                        <p:attrNameLst>
                                          <p:attrName>ppt_y</p:attrName>
                                        </p:attrNameLst>
                                      </p:cBhvr>
                                      <p:tavLst>
                                        <p:tav tm="0">
                                          <p:val>
                                            <p:strVal val="ppt_y"/>
                                          </p:val>
                                        </p:tav>
                                        <p:tav tm="100000">
                                          <p:val>
                                            <p:strVal val="ppt_y"/>
                                          </p:val>
                                        </p:tav>
                                      </p:tavLst>
                                    </p:anim>
                                    <p:set>
                                      <p:cBhvr>
                                        <p:cTn id="79" dur="1" fill="hold">
                                          <p:stCondLst>
                                            <p:cond delay="4999"/>
                                          </p:stCondLst>
                                        </p:cTn>
                                        <p:tgtEl>
                                          <p:spTgt spid="7"/>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5000"/>
                                        <p:tgtEl>
                                          <p:spTgt spid="2"/>
                                        </p:tgtEl>
                                        <p:attrNameLst>
                                          <p:attrName>ppt_x</p:attrName>
                                        </p:attrNameLst>
                                      </p:cBhvr>
                                      <p:tavLst>
                                        <p:tav tm="0">
                                          <p:val>
                                            <p:strVal val="ppt_x"/>
                                          </p:val>
                                        </p:tav>
                                        <p:tav tm="100000">
                                          <p:val>
                                            <p:strVal val="1+ppt_w/2"/>
                                          </p:val>
                                        </p:tav>
                                      </p:tavLst>
                                    </p:anim>
                                    <p:anim calcmode="lin" valueType="num">
                                      <p:cBhvr additive="base">
                                        <p:cTn id="82" dur="5000"/>
                                        <p:tgtEl>
                                          <p:spTgt spid="2"/>
                                        </p:tgtEl>
                                        <p:attrNameLst>
                                          <p:attrName>ppt_y</p:attrName>
                                        </p:attrNameLst>
                                      </p:cBhvr>
                                      <p:tavLst>
                                        <p:tav tm="0">
                                          <p:val>
                                            <p:strVal val="ppt_y"/>
                                          </p:val>
                                        </p:tav>
                                        <p:tav tm="100000">
                                          <p:val>
                                            <p:strVal val="ppt_y"/>
                                          </p:val>
                                        </p:tav>
                                      </p:tavLst>
                                    </p:anim>
                                    <p:set>
                                      <p:cBhvr>
                                        <p:cTn id="83" dur="1" fill="hold">
                                          <p:stCondLst>
                                            <p:cond delay="4999"/>
                                          </p:stCondLst>
                                        </p:cTn>
                                        <p:tgtEl>
                                          <p:spTgt spid="2"/>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5000"/>
                                        <p:tgtEl>
                                          <p:spTgt spid="3"/>
                                        </p:tgtEl>
                                        <p:attrNameLst>
                                          <p:attrName>ppt_x</p:attrName>
                                        </p:attrNameLst>
                                      </p:cBhvr>
                                      <p:tavLst>
                                        <p:tav tm="0">
                                          <p:val>
                                            <p:strVal val="ppt_x"/>
                                          </p:val>
                                        </p:tav>
                                        <p:tav tm="100000">
                                          <p:val>
                                            <p:strVal val="1+ppt_w/2"/>
                                          </p:val>
                                        </p:tav>
                                      </p:tavLst>
                                    </p:anim>
                                    <p:anim calcmode="lin" valueType="num">
                                      <p:cBhvr additive="base">
                                        <p:cTn id="86" dur="5000"/>
                                        <p:tgtEl>
                                          <p:spTgt spid="3"/>
                                        </p:tgtEl>
                                        <p:attrNameLst>
                                          <p:attrName>ppt_y</p:attrName>
                                        </p:attrNameLst>
                                      </p:cBhvr>
                                      <p:tavLst>
                                        <p:tav tm="0">
                                          <p:val>
                                            <p:strVal val="ppt_y"/>
                                          </p:val>
                                        </p:tav>
                                        <p:tav tm="100000">
                                          <p:val>
                                            <p:strVal val="ppt_y"/>
                                          </p:val>
                                        </p:tav>
                                      </p:tavLst>
                                    </p:anim>
                                    <p:set>
                                      <p:cBhvr>
                                        <p:cTn id="87" dur="1" fill="hold">
                                          <p:stCondLst>
                                            <p:cond delay="4999"/>
                                          </p:stCondLst>
                                        </p:cTn>
                                        <p:tgtEl>
                                          <p:spTgt spid="3"/>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5000"/>
                                        <p:tgtEl>
                                          <p:spTgt spid="4"/>
                                        </p:tgtEl>
                                        <p:attrNameLst>
                                          <p:attrName>ppt_x</p:attrName>
                                        </p:attrNameLst>
                                      </p:cBhvr>
                                      <p:tavLst>
                                        <p:tav tm="0">
                                          <p:val>
                                            <p:strVal val="ppt_x"/>
                                          </p:val>
                                        </p:tav>
                                        <p:tav tm="100000">
                                          <p:val>
                                            <p:strVal val="1+ppt_w/2"/>
                                          </p:val>
                                        </p:tav>
                                      </p:tavLst>
                                    </p:anim>
                                    <p:anim calcmode="lin" valueType="num">
                                      <p:cBhvr additive="base">
                                        <p:cTn id="90" dur="5000"/>
                                        <p:tgtEl>
                                          <p:spTgt spid="4"/>
                                        </p:tgtEl>
                                        <p:attrNameLst>
                                          <p:attrName>ppt_y</p:attrName>
                                        </p:attrNameLst>
                                      </p:cBhvr>
                                      <p:tavLst>
                                        <p:tav tm="0">
                                          <p:val>
                                            <p:strVal val="ppt_y"/>
                                          </p:val>
                                        </p:tav>
                                        <p:tav tm="100000">
                                          <p:val>
                                            <p:strVal val="ppt_y"/>
                                          </p:val>
                                        </p:tav>
                                      </p:tavLst>
                                    </p:anim>
                                    <p:set>
                                      <p:cBhvr>
                                        <p:cTn id="91" dur="1" fill="hold">
                                          <p:stCondLst>
                                            <p:cond delay="4999"/>
                                          </p:stCondLst>
                                        </p:cTn>
                                        <p:tgtEl>
                                          <p:spTgt spid="4"/>
                                        </p:tgtEl>
                                        <p:attrNameLst>
                                          <p:attrName>style.visibility</p:attrName>
                                        </p:attrNameLst>
                                      </p:cBhvr>
                                      <p:to>
                                        <p:strVal val="hidden"/>
                                      </p:to>
                                    </p:set>
                                  </p:childTnLst>
                                </p:cTn>
                              </p:par>
                              <p:par>
                                <p:cTn id="92" presetID="23" presetClass="entr" presetSubtype="272" fill="hold" nodeType="withEffect">
                                  <p:stCondLst>
                                    <p:cond delay="500"/>
                                  </p:stCondLst>
                                  <p:childTnLst>
                                    <p:set>
                                      <p:cBhvr>
                                        <p:cTn id="93" dur="1" fill="hold">
                                          <p:stCondLst>
                                            <p:cond delay="0"/>
                                          </p:stCondLst>
                                        </p:cTn>
                                        <p:tgtEl>
                                          <p:spTgt spid="16"/>
                                        </p:tgtEl>
                                        <p:attrNameLst>
                                          <p:attrName>style.visibility</p:attrName>
                                        </p:attrNameLst>
                                      </p:cBhvr>
                                      <p:to>
                                        <p:strVal val="visible"/>
                                      </p:to>
                                    </p:set>
                                    <p:anim calcmode="lin" valueType="num">
                                      <p:cBhvr>
                                        <p:cTn id="94" dur="4000" fill="hold"/>
                                        <p:tgtEl>
                                          <p:spTgt spid="16"/>
                                        </p:tgtEl>
                                        <p:attrNameLst>
                                          <p:attrName>ppt_w</p:attrName>
                                        </p:attrNameLst>
                                      </p:cBhvr>
                                      <p:tavLst>
                                        <p:tav tm="0">
                                          <p:val>
                                            <p:strVal val="2/3*#ppt_w"/>
                                          </p:val>
                                        </p:tav>
                                        <p:tav tm="100000">
                                          <p:val>
                                            <p:strVal val="#ppt_w"/>
                                          </p:val>
                                        </p:tav>
                                      </p:tavLst>
                                    </p:anim>
                                    <p:anim calcmode="lin" valueType="num">
                                      <p:cBhvr>
                                        <p:cTn id="95" dur="4000" fill="hold"/>
                                        <p:tgtEl>
                                          <p:spTgt spid="16"/>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500"/>
                                  </p:stCondLst>
                                  <p:childTnLst>
                                    <p:set>
                                      <p:cBhvr>
                                        <p:cTn id="97" dur="1" fill="hold">
                                          <p:stCondLst>
                                            <p:cond delay="0"/>
                                          </p:stCondLst>
                                        </p:cTn>
                                        <p:tgtEl>
                                          <p:spTgt spid="16"/>
                                        </p:tgtEl>
                                        <p:attrNameLst>
                                          <p:attrName>style.visibility</p:attrName>
                                        </p:attrNameLst>
                                      </p:cBhvr>
                                      <p:to>
                                        <p:strVal val="visible"/>
                                      </p:to>
                                    </p:set>
                                    <p:animEffect transition="in" filter="barn(outVertical)">
                                      <p:cBhvr>
                                        <p:cTn id="98" dur="4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rot="10800000">
            <a:off x="-23172" y="81139"/>
            <a:ext cx="9202027" cy="6739618"/>
          </a:xfrm>
          <a:prstGeom prst="rect">
            <a:avLst/>
          </a:prstGeom>
          <a:gradFill flip="none" rotWithShape="1">
            <a:gsLst>
              <a:gs pos="94583">
                <a:srgbClr val="341902">
                  <a:lumMod val="46000"/>
                </a:srgbClr>
              </a:gs>
              <a:gs pos="58000">
                <a:srgbClr val="341902">
                  <a:lumMod val="46000"/>
                </a:srgbClr>
              </a:gs>
              <a:gs pos="1000">
                <a:srgbClr val="34190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Diapositiva1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352301"/>
            <a:ext cx="9170644" cy="6105697"/>
          </a:xfrm>
          <a:prstGeom prst="rect">
            <a:avLst/>
          </a:prstGeom>
          <a:noFill/>
          <a:ln>
            <a:noFill/>
          </a:ln>
        </p:spPr>
      </p:pic>
      <p:sp>
        <p:nvSpPr>
          <p:cNvPr id="23" name="22 Rectángulo"/>
          <p:cNvSpPr/>
          <p:nvPr/>
        </p:nvSpPr>
        <p:spPr>
          <a:xfrm rot="2711391">
            <a:off x="3211947" y="2016465"/>
            <a:ext cx="2674167" cy="2681057"/>
          </a:xfrm>
          <a:prstGeom prst="rect">
            <a:avLst/>
          </a:prstGeom>
          <a:gradFill flip="none" rotWithShape="1">
            <a:gsLst>
              <a:gs pos="76000">
                <a:srgbClr val="391B03">
                  <a:lumMod val="0"/>
                  <a:alpha val="0"/>
                </a:srgbClr>
              </a:gs>
              <a:gs pos="4000">
                <a:srgbClr val="FFFF00"/>
              </a:gs>
              <a:gs pos="11000">
                <a:srgbClr val="FFC000"/>
              </a:gs>
              <a:gs pos="46000">
                <a:srgbClr val="3E0000">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17"/>
          <p:cNvSpPr/>
          <p:nvPr/>
        </p:nvSpPr>
        <p:spPr>
          <a:xfrm rot="18876154" flipH="1">
            <a:off x="-401022" y="864994"/>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flip="none" rotWithShape="1">
            <a:gsLst>
              <a:gs pos="89000">
                <a:schemeClr val="accent6">
                  <a:lumMod val="44000"/>
                </a:schemeClr>
              </a:gs>
              <a:gs pos="30000">
                <a:srgbClr val="FFC000"/>
              </a:gs>
              <a:gs pos="5000">
                <a:srgbClr val="FFFF00">
                  <a:lumMod val="81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20" name="Forma libre 19"/>
          <p:cNvSpPr/>
          <p:nvPr/>
        </p:nvSpPr>
        <p:spPr>
          <a:xfrm rot="18876154" flipH="1">
            <a:off x="931576" y="1470043"/>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27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21" name="Forma libre 20"/>
          <p:cNvSpPr/>
          <p:nvPr/>
        </p:nvSpPr>
        <p:spPr>
          <a:xfrm rot="19016901" flipH="1">
            <a:off x="2105267" y="2100099"/>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27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2" name="Forma libre 31"/>
          <p:cNvSpPr/>
          <p:nvPr/>
        </p:nvSpPr>
        <p:spPr>
          <a:xfrm rot="2791227">
            <a:off x="4006805" y="2140419"/>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0" scaled="1"/>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3" name="Forma libre 32"/>
          <p:cNvSpPr/>
          <p:nvPr/>
        </p:nvSpPr>
        <p:spPr>
          <a:xfrm rot="2723846">
            <a:off x="5274285" y="1470044"/>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0" scaled="1"/>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8" name="Forma libre 37"/>
          <p:cNvSpPr/>
          <p:nvPr/>
        </p:nvSpPr>
        <p:spPr>
          <a:xfrm rot="2723846">
            <a:off x="6565369" y="779356"/>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0" scaled="1"/>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39" name="Forma libre 38"/>
          <p:cNvSpPr/>
          <p:nvPr/>
        </p:nvSpPr>
        <p:spPr>
          <a:xfrm rot="13580693">
            <a:off x="-413237" y="4625720"/>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flip="none" rotWithShape="1">
            <a:gsLst>
              <a:gs pos="89000">
                <a:schemeClr val="accent6">
                  <a:lumMod val="44000"/>
                </a:schemeClr>
              </a:gs>
              <a:gs pos="30000">
                <a:srgbClr val="FFC000"/>
              </a:gs>
              <a:gs pos="5000">
                <a:srgbClr val="FFFF00">
                  <a:lumMod val="81000"/>
                </a:srgbClr>
              </a:gs>
            </a:gsLst>
            <a:lin ang="0" scaled="1"/>
            <a:tileRect/>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0" name="Forma libre 39"/>
          <p:cNvSpPr/>
          <p:nvPr/>
        </p:nvSpPr>
        <p:spPr>
          <a:xfrm rot="13580693">
            <a:off x="899712" y="4067723"/>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flip="none" rotWithShape="1">
            <a:gsLst>
              <a:gs pos="89000">
                <a:schemeClr val="accent6">
                  <a:lumMod val="44000"/>
                </a:schemeClr>
              </a:gs>
              <a:gs pos="30000">
                <a:srgbClr val="FFC000"/>
              </a:gs>
              <a:gs pos="5000">
                <a:srgbClr val="FFFF00">
                  <a:lumMod val="81000"/>
                </a:srgbClr>
              </a:gs>
            </a:gsLst>
            <a:lin ang="0" scaled="1"/>
            <a:tileRect/>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1" name="Forma libre 40"/>
          <p:cNvSpPr/>
          <p:nvPr/>
        </p:nvSpPr>
        <p:spPr>
          <a:xfrm rot="13580693">
            <a:off x="2071851" y="3310201"/>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flip="none" rotWithShape="1">
            <a:gsLst>
              <a:gs pos="89000">
                <a:schemeClr val="accent6">
                  <a:lumMod val="44000"/>
                </a:schemeClr>
              </a:gs>
              <a:gs pos="30000">
                <a:srgbClr val="FFC000"/>
              </a:gs>
              <a:gs pos="5000">
                <a:srgbClr val="FFFF00">
                  <a:lumMod val="81000"/>
                </a:srgbClr>
              </a:gs>
            </a:gsLst>
            <a:lin ang="0" scaled="1"/>
            <a:tileRect/>
          </a:gradFill>
          <a:ln>
            <a:noFill/>
          </a:ln>
          <a:scene3d>
            <a:camera prst="orthographicFront"/>
            <a:lightRig rig="threeP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3" name="Forma libre 42"/>
          <p:cNvSpPr/>
          <p:nvPr/>
        </p:nvSpPr>
        <p:spPr>
          <a:xfrm rot="8019307" flipH="1">
            <a:off x="4004880" y="3302617"/>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27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4" name="Forma libre 43"/>
          <p:cNvSpPr/>
          <p:nvPr/>
        </p:nvSpPr>
        <p:spPr>
          <a:xfrm rot="8019307" flipH="1">
            <a:off x="5243851" y="4034997"/>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27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45" name="Forma libre 44"/>
          <p:cNvSpPr/>
          <p:nvPr/>
        </p:nvSpPr>
        <p:spPr>
          <a:xfrm rot="7949788" flipH="1">
            <a:off x="6548083" y="4755461"/>
            <a:ext cx="3049836" cy="1381902"/>
          </a:xfrm>
          <a:custGeom>
            <a:avLst/>
            <a:gdLst/>
            <a:ahLst/>
            <a:cxnLst/>
            <a:rect l="l" t="t" r="r" b="b"/>
            <a:pathLst>
              <a:path w="3520153" h="2479189">
                <a:moveTo>
                  <a:pt x="622493" y="2391825"/>
                </a:moveTo>
                <a:lnTo>
                  <a:pt x="743498" y="2372336"/>
                </a:lnTo>
                <a:lnTo>
                  <a:pt x="800861" y="2458418"/>
                </a:lnTo>
                <a:lnTo>
                  <a:pt x="818280" y="2360291"/>
                </a:lnTo>
                <a:lnTo>
                  <a:pt x="939286" y="2340803"/>
                </a:lnTo>
                <a:lnTo>
                  <a:pt x="829047" y="2299647"/>
                </a:lnTo>
                <a:lnTo>
                  <a:pt x="840066" y="2237587"/>
                </a:lnTo>
                <a:lnTo>
                  <a:pt x="898588" y="2181729"/>
                </a:lnTo>
                <a:cubicBezTo>
                  <a:pt x="1030982" y="2069276"/>
                  <a:pt x="1204456" y="2001110"/>
                  <a:pt x="1394362" y="2001110"/>
                </a:cubicBezTo>
                <a:cubicBezTo>
                  <a:pt x="1628094" y="2001110"/>
                  <a:pt x="1747560" y="2080731"/>
                  <a:pt x="1974928" y="2266363"/>
                </a:cubicBezTo>
                <a:cubicBezTo>
                  <a:pt x="2113442" y="2388255"/>
                  <a:pt x="2369988" y="2498210"/>
                  <a:pt x="2614470" y="2476413"/>
                </a:cubicBezTo>
                <a:cubicBezTo>
                  <a:pt x="2949285" y="2446563"/>
                  <a:pt x="3132228" y="2317724"/>
                  <a:pt x="3268598" y="2108794"/>
                </a:cubicBezTo>
                <a:lnTo>
                  <a:pt x="3269693" y="2106946"/>
                </a:lnTo>
                <a:lnTo>
                  <a:pt x="3267022" y="2114237"/>
                </a:lnTo>
                <a:lnTo>
                  <a:pt x="3363710" y="2051589"/>
                </a:lnTo>
                <a:lnTo>
                  <a:pt x="3462855" y="2106641"/>
                </a:lnTo>
                <a:lnTo>
                  <a:pt x="3423464" y="2012871"/>
                </a:lnTo>
                <a:lnTo>
                  <a:pt x="3520153" y="1950223"/>
                </a:lnTo>
                <a:lnTo>
                  <a:pt x="3399121" y="1954918"/>
                </a:lnTo>
                <a:lnTo>
                  <a:pt x="3359731" y="1861147"/>
                </a:lnTo>
                <a:lnTo>
                  <a:pt x="3324320" y="1957820"/>
                </a:lnTo>
                <a:lnTo>
                  <a:pt x="3203288" y="1962513"/>
                </a:lnTo>
                <a:lnTo>
                  <a:pt x="3302434" y="2017565"/>
                </a:lnTo>
                <a:lnTo>
                  <a:pt x="3296971" y="2032480"/>
                </a:lnTo>
                <a:lnTo>
                  <a:pt x="3270651" y="2064867"/>
                </a:lnTo>
                <a:cubicBezTo>
                  <a:pt x="3137437" y="2212578"/>
                  <a:pt x="2953776" y="2305603"/>
                  <a:pt x="2694509" y="2305277"/>
                </a:cubicBezTo>
                <a:cubicBezTo>
                  <a:pt x="2398203" y="2304905"/>
                  <a:pt x="2237414" y="2093752"/>
                  <a:pt x="2130598" y="2040024"/>
                </a:cubicBezTo>
                <a:lnTo>
                  <a:pt x="2053614" y="1982911"/>
                </a:lnTo>
                <a:cubicBezTo>
                  <a:pt x="1914038" y="1896303"/>
                  <a:pt x="1760421" y="1839508"/>
                  <a:pt x="1580429" y="1831944"/>
                </a:cubicBezTo>
                <a:cubicBezTo>
                  <a:pt x="1252376" y="1818156"/>
                  <a:pt x="995936" y="1978216"/>
                  <a:pt x="841086" y="2195632"/>
                </a:cubicBezTo>
                <a:lnTo>
                  <a:pt x="827222" y="2217874"/>
                </a:lnTo>
                <a:lnTo>
                  <a:pt x="760918" y="2274211"/>
                </a:lnTo>
                <a:lnTo>
                  <a:pt x="650681" y="2233054"/>
                </a:lnTo>
                <a:lnTo>
                  <a:pt x="708045" y="2319136"/>
                </a:lnTo>
                <a:close/>
                <a:moveTo>
                  <a:pt x="238264" y="1476267"/>
                </a:moveTo>
                <a:lnTo>
                  <a:pt x="359269" y="1456778"/>
                </a:lnTo>
                <a:lnTo>
                  <a:pt x="416632" y="1542860"/>
                </a:lnTo>
                <a:lnTo>
                  <a:pt x="434051" y="1444733"/>
                </a:lnTo>
                <a:lnTo>
                  <a:pt x="555057" y="1425245"/>
                </a:lnTo>
                <a:lnTo>
                  <a:pt x="444818" y="1384089"/>
                </a:lnTo>
                <a:lnTo>
                  <a:pt x="455837" y="1322029"/>
                </a:lnTo>
                <a:lnTo>
                  <a:pt x="514359" y="1266171"/>
                </a:lnTo>
                <a:cubicBezTo>
                  <a:pt x="646753" y="1153718"/>
                  <a:pt x="820227" y="1085552"/>
                  <a:pt x="1010133" y="1085552"/>
                </a:cubicBezTo>
                <a:cubicBezTo>
                  <a:pt x="1243865" y="1085552"/>
                  <a:pt x="1363331" y="1165173"/>
                  <a:pt x="1590699" y="1350805"/>
                </a:cubicBezTo>
                <a:cubicBezTo>
                  <a:pt x="1729213" y="1472697"/>
                  <a:pt x="1985759" y="1582652"/>
                  <a:pt x="2230241" y="1560855"/>
                </a:cubicBezTo>
                <a:cubicBezTo>
                  <a:pt x="2565056" y="1531005"/>
                  <a:pt x="2747999" y="1402166"/>
                  <a:pt x="2884369" y="1193236"/>
                </a:cubicBezTo>
                <a:lnTo>
                  <a:pt x="2885464" y="1191388"/>
                </a:lnTo>
                <a:lnTo>
                  <a:pt x="2882793" y="1198679"/>
                </a:lnTo>
                <a:lnTo>
                  <a:pt x="2979481" y="1136031"/>
                </a:lnTo>
                <a:lnTo>
                  <a:pt x="3078626" y="1191083"/>
                </a:lnTo>
                <a:lnTo>
                  <a:pt x="3039235" y="1097313"/>
                </a:lnTo>
                <a:lnTo>
                  <a:pt x="3135924" y="1034665"/>
                </a:lnTo>
                <a:lnTo>
                  <a:pt x="3014892" y="1039360"/>
                </a:lnTo>
                <a:lnTo>
                  <a:pt x="2975502" y="945589"/>
                </a:lnTo>
                <a:lnTo>
                  <a:pt x="2940091" y="1042262"/>
                </a:lnTo>
                <a:lnTo>
                  <a:pt x="2819059" y="1046955"/>
                </a:lnTo>
                <a:lnTo>
                  <a:pt x="2918205" y="1102007"/>
                </a:lnTo>
                <a:lnTo>
                  <a:pt x="2912742" y="1116922"/>
                </a:lnTo>
                <a:lnTo>
                  <a:pt x="2886422" y="1149309"/>
                </a:lnTo>
                <a:cubicBezTo>
                  <a:pt x="2753208" y="1297020"/>
                  <a:pt x="2569547" y="1390045"/>
                  <a:pt x="2310280" y="1389719"/>
                </a:cubicBezTo>
                <a:cubicBezTo>
                  <a:pt x="2013974" y="1389347"/>
                  <a:pt x="1853185" y="1178194"/>
                  <a:pt x="1746369" y="1124466"/>
                </a:cubicBezTo>
                <a:lnTo>
                  <a:pt x="1669385" y="1067353"/>
                </a:lnTo>
                <a:cubicBezTo>
                  <a:pt x="1529809" y="980745"/>
                  <a:pt x="1376192" y="923950"/>
                  <a:pt x="1196200" y="916386"/>
                </a:cubicBezTo>
                <a:cubicBezTo>
                  <a:pt x="868147" y="902598"/>
                  <a:pt x="611707" y="1062658"/>
                  <a:pt x="456857" y="1280074"/>
                </a:cubicBezTo>
                <a:lnTo>
                  <a:pt x="442993" y="1302316"/>
                </a:lnTo>
                <a:lnTo>
                  <a:pt x="376689" y="1358653"/>
                </a:lnTo>
                <a:lnTo>
                  <a:pt x="266452" y="1317496"/>
                </a:lnTo>
                <a:lnTo>
                  <a:pt x="323816" y="1403578"/>
                </a:lnTo>
                <a:close/>
                <a:moveTo>
                  <a:pt x="0" y="560709"/>
                </a:moveTo>
                <a:lnTo>
                  <a:pt x="121005" y="541220"/>
                </a:lnTo>
                <a:lnTo>
                  <a:pt x="178368" y="627302"/>
                </a:lnTo>
                <a:lnTo>
                  <a:pt x="195787" y="529175"/>
                </a:lnTo>
                <a:lnTo>
                  <a:pt x="316793" y="509687"/>
                </a:lnTo>
                <a:lnTo>
                  <a:pt x="206554" y="468531"/>
                </a:lnTo>
                <a:lnTo>
                  <a:pt x="217572" y="406471"/>
                </a:lnTo>
                <a:lnTo>
                  <a:pt x="276095" y="350613"/>
                </a:lnTo>
                <a:cubicBezTo>
                  <a:pt x="408489" y="238159"/>
                  <a:pt x="581963" y="169993"/>
                  <a:pt x="771869" y="169993"/>
                </a:cubicBezTo>
                <a:cubicBezTo>
                  <a:pt x="1005601" y="169993"/>
                  <a:pt x="1125067" y="249615"/>
                  <a:pt x="1352435" y="435247"/>
                </a:cubicBezTo>
                <a:cubicBezTo>
                  <a:pt x="1490949" y="557139"/>
                  <a:pt x="1747495" y="667094"/>
                  <a:pt x="1991977" y="645297"/>
                </a:cubicBezTo>
                <a:cubicBezTo>
                  <a:pt x="2326792" y="615447"/>
                  <a:pt x="2509734" y="486607"/>
                  <a:pt x="2646105" y="277678"/>
                </a:cubicBezTo>
                <a:lnTo>
                  <a:pt x="2647200" y="275830"/>
                </a:lnTo>
                <a:lnTo>
                  <a:pt x="2644529" y="283121"/>
                </a:lnTo>
                <a:lnTo>
                  <a:pt x="2741217" y="220472"/>
                </a:lnTo>
                <a:lnTo>
                  <a:pt x="2840362" y="275525"/>
                </a:lnTo>
                <a:lnTo>
                  <a:pt x="2800971" y="181755"/>
                </a:lnTo>
                <a:lnTo>
                  <a:pt x="2897660" y="119107"/>
                </a:lnTo>
                <a:lnTo>
                  <a:pt x="2776628" y="123802"/>
                </a:lnTo>
                <a:lnTo>
                  <a:pt x="2737238" y="30031"/>
                </a:lnTo>
                <a:lnTo>
                  <a:pt x="2701827" y="126704"/>
                </a:lnTo>
                <a:lnTo>
                  <a:pt x="2580795" y="131397"/>
                </a:lnTo>
                <a:lnTo>
                  <a:pt x="2679941" y="186449"/>
                </a:lnTo>
                <a:lnTo>
                  <a:pt x="2674478" y="201364"/>
                </a:lnTo>
                <a:lnTo>
                  <a:pt x="2648158" y="233750"/>
                </a:lnTo>
                <a:cubicBezTo>
                  <a:pt x="2514944" y="381462"/>
                  <a:pt x="2331283" y="474487"/>
                  <a:pt x="2072016" y="474161"/>
                </a:cubicBezTo>
                <a:cubicBezTo>
                  <a:pt x="1775710" y="473789"/>
                  <a:pt x="1614921" y="262636"/>
                  <a:pt x="1508105" y="208908"/>
                </a:cubicBezTo>
                <a:lnTo>
                  <a:pt x="1431121" y="151795"/>
                </a:lnTo>
                <a:cubicBezTo>
                  <a:pt x="1291545" y="65187"/>
                  <a:pt x="1137928" y="8392"/>
                  <a:pt x="957936" y="828"/>
                </a:cubicBezTo>
                <a:cubicBezTo>
                  <a:pt x="629883" y="-12960"/>
                  <a:pt x="373443" y="147100"/>
                  <a:pt x="218593" y="364516"/>
                </a:cubicBezTo>
                <a:lnTo>
                  <a:pt x="204729" y="386758"/>
                </a:lnTo>
                <a:lnTo>
                  <a:pt x="138425" y="443095"/>
                </a:lnTo>
                <a:lnTo>
                  <a:pt x="28188" y="401938"/>
                </a:lnTo>
                <a:lnTo>
                  <a:pt x="85552" y="488019"/>
                </a:lnTo>
                <a:close/>
              </a:path>
            </a:pathLst>
          </a:custGeom>
          <a:gradFill>
            <a:gsLst>
              <a:gs pos="89000">
                <a:schemeClr val="accent6">
                  <a:lumMod val="44000"/>
                </a:schemeClr>
              </a:gs>
              <a:gs pos="30000">
                <a:srgbClr val="FFC000"/>
              </a:gs>
              <a:gs pos="5000">
                <a:srgbClr val="FFFF00">
                  <a:lumMod val="81000"/>
                </a:srgbClr>
              </a:gs>
            </a:gsLst>
            <a:lin ang="27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 name="16 Forma libre"/>
          <p:cNvSpPr/>
          <p:nvPr/>
        </p:nvSpPr>
        <p:spPr>
          <a:xfrm>
            <a:off x="-58046" y="-14964"/>
            <a:ext cx="926699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58046" y="5717006"/>
            <a:ext cx="923690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lumMod val="84000"/>
                </a:srgbClr>
              </a:gs>
              <a:gs pos="38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55334" y="-17937"/>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49850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1+#ppt_w/2"/>
                                          </p:val>
                                        </p:tav>
                                        <p:tav tm="100000">
                                          <p:val>
                                            <p:strVal val="#ppt_x"/>
                                          </p:val>
                                        </p:tav>
                                      </p:tavLst>
                                    </p:anim>
                                    <p:anim calcmode="lin" valueType="num">
                                      <p:cBhvr additive="base">
                                        <p:cTn id="11" dur="3000" fill="hold"/>
                                        <p:tgtEl>
                                          <p:spTgt spid="21"/>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strVal val="#ppt_w"/>
                                          </p:val>
                                        </p:tav>
                                        <p:tav tm="100000">
                                          <p:val>
                                            <p:strVal val="#ppt_w"/>
                                          </p:val>
                                        </p:tav>
                                      </p:tavLst>
                                    </p:anim>
                                    <p:anim calcmode="lin" valueType="num">
                                      <p:cBhvr>
                                        <p:cTn id="15" dur="3000" fill="hold"/>
                                        <p:tgtEl>
                                          <p:spTgt spid="21"/>
                                        </p:tgtEl>
                                        <p:attrNameLst>
                                          <p:attrName>ppt_h</p:attrName>
                                        </p:attrNameLst>
                                      </p:cBhvr>
                                      <p:tavLst>
                                        <p:tav tm="0" fmla="#ppt_h*sin(2.5*pi*$)">
                                          <p:val>
                                            <p:fltVal val="0"/>
                                          </p:val>
                                        </p:tav>
                                        <p:tav tm="100000">
                                          <p:val>
                                            <p:fltVal val="1"/>
                                          </p:val>
                                        </p:tav>
                                      </p:tavLst>
                                    </p:anim>
                                  </p:childTnLst>
                                </p:cTn>
                              </p:par>
                              <p:par>
                                <p:cTn id="16" presetID="2" presetClass="entr" presetSubtype="3" fill="hold" grpId="0" nodeType="with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3000" fill="hold"/>
                                        <p:tgtEl>
                                          <p:spTgt spid="41"/>
                                        </p:tgtEl>
                                        <p:attrNameLst>
                                          <p:attrName>ppt_x</p:attrName>
                                        </p:attrNameLst>
                                      </p:cBhvr>
                                      <p:tavLst>
                                        <p:tav tm="0">
                                          <p:val>
                                            <p:strVal val="1+#ppt_w/2"/>
                                          </p:val>
                                        </p:tav>
                                        <p:tav tm="100000">
                                          <p:val>
                                            <p:strVal val="#ppt_x"/>
                                          </p:val>
                                        </p:tav>
                                      </p:tavLst>
                                    </p:anim>
                                    <p:anim calcmode="lin" valueType="num">
                                      <p:cBhvr additive="base">
                                        <p:cTn id="19" dur="3000" fill="hold"/>
                                        <p:tgtEl>
                                          <p:spTgt spid="41"/>
                                        </p:tgtEl>
                                        <p:attrNameLst>
                                          <p:attrName>ppt_y</p:attrName>
                                        </p:attrNameLst>
                                      </p:cBhvr>
                                      <p:tavLst>
                                        <p:tav tm="0">
                                          <p:val>
                                            <p:strVal val="0-#ppt_h/2"/>
                                          </p:val>
                                        </p:tav>
                                        <p:tav tm="100000">
                                          <p:val>
                                            <p:strVal val="#ppt_y"/>
                                          </p:val>
                                        </p:tav>
                                      </p:tavLst>
                                    </p:anim>
                                  </p:childTnLst>
                                </p:cTn>
                              </p:par>
                              <p:par>
                                <p:cTn id="20" presetID="19" presetClass="entr" presetSubtype="5" fill="hold" grpId="1"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3000" fill="hold"/>
                                        <p:tgtEl>
                                          <p:spTgt spid="41"/>
                                        </p:tgtEl>
                                        <p:attrNameLst>
                                          <p:attrName>ppt_w</p:attrName>
                                        </p:attrNameLst>
                                      </p:cBhvr>
                                      <p:tavLst>
                                        <p:tav tm="0">
                                          <p:val>
                                            <p:strVal val="#ppt_w"/>
                                          </p:val>
                                        </p:tav>
                                        <p:tav tm="100000">
                                          <p:val>
                                            <p:strVal val="#ppt_w"/>
                                          </p:val>
                                        </p:tav>
                                      </p:tavLst>
                                    </p:anim>
                                    <p:anim calcmode="lin" valueType="num">
                                      <p:cBhvr>
                                        <p:cTn id="23" dur="3000" fill="hold"/>
                                        <p:tgtEl>
                                          <p:spTgt spid="41"/>
                                        </p:tgtEl>
                                        <p:attrNameLst>
                                          <p:attrName>ppt_h</p:attrName>
                                        </p:attrNameLst>
                                      </p:cBhvr>
                                      <p:tavLst>
                                        <p:tav tm="0" fmla="#ppt_h*sin(2.5*pi*$)">
                                          <p:val>
                                            <p:fltVal val="0"/>
                                          </p:val>
                                        </p:tav>
                                        <p:tav tm="100000">
                                          <p:val>
                                            <p:fltVal val="1"/>
                                          </p:val>
                                        </p:tav>
                                      </p:tavLst>
                                    </p:anim>
                                  </p:childTnLst>
                                </p:cTn>
                              </p:par>
                              <p:par>
                                <p:cTn id="24" presetID="2" presetClass="entr" presetSubtype="9"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3000" fill="hold"/>
                                        <p:tgtEl>
                                          <p:spTgt spid="43"/>
                                        </p:tgtEl>
                                        <p:attrNameLst>
                                          <p:attrName>ppt_x</p:attrName>
                                        </p:attrNameLst>
                                      </p:cBhvr>
                                      <p:tavLst>
                                        <p:tav tm="0">
                                          <p:val>
                                            <p:strVal val="0-#ppt_w/2"/>
                                          </p:val>
                                        </p:tav>
                                        <p:tav tm="100000">
                                          <p:val>
                                            <p:strVal val="#ppt_x"/>
                                          </p:val>
                                        </p:tav>
                                      </p:tavLst>
                                    </p:anim>
                                    <p:anim calcmode="lin" valueType="num">
                                      <p:cBhvr additive="base">
                                        <p:cTn id="27" dur="3000" fill="hold"/>
                                        <p:tgtEl>
                                          <p:spTgt spid="43"/>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p:cTn id="30" dur="3000" fill="hold"/>
                                        <p:tgtEl>
                                          <p:spTgt spid="43"/>
                                        </p:tgtEl>
                                        <p:attrNameLst>
                                          <p:attrName>ppt_w</p:attrName>
                                        </p:attrNameLst>
                                      </p:cBhvr>
                                      <p:tavLst>
                                        <p:tav tm="0">
                                          <p:val>
                                            <p:strVal val="#ppt_w"/>
                                          </p:val>
                                        </p:tav>
                                        <p:tav tm="100000">
                                          <p:val>
                                            <p:strVal val="#ppt_w"/>
                                          </p:val>
                                        </p:tav>
                                      </p:tavLst>
                                    </p:anim>
                                    <p:anim calcmode="lin" valueType="num">
                                      <p:cBhvr>
                                        <p:cTn id="31" dur="3000" fill="hold"/>
                                        <p:tgtEl>
                                          <p:spTgt spid="43"/>
                                        </p:tgtEl>
                                        <p:attrNameLst>
                                          <p:attrName>ppt_h</p:attrName>
                                        </p:attrNameLst>
                                      </p:cBhvr>
                                      <p:tavLst>
                                        <p:tav tm="0" fmla="#ppt_h*sin(2.5*pi*$)">
                                          <p:val>
                                            <p:fltVal val="0"/>
                                          </p:val>
                                        </p:tav>
                                        <p:tav tm="100000">
                                          <p:val>
                                            <p:fltVal val="1"/>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3000" fill="hold"/>
                                        <p:tgtEl>
                                          <p:spTgt spid="32"/>
                                        </p:tgtEl>
                                        <p:attrNameLst>
                                          <p:attrName>ppt_x</p:attrName>
                                        </p:attrNameLst>
                                      </p:cBhvr>
                                      <p:tavLst>
                                        <p:tav tm="0">
                                          <p:val>
                                            <p:strVal val="0-#ppt_w/2"/>
                                          </p:val>
                                        </p:tav>
                                        <p:tav tm="100000">
                                          <p:val>
                                            <p:strVal val="#ppt_x"/>
                                          </p:val>
                                        </p:tav>
                                      </p:tavLst>
                                    </p:anim>
                                    <p:anim calcmode="lin" valueType="num">
                                      <p:cBhvr additive="base">
                                        <p:cTn id="35" dur="3000" fill="hold"/>
                                        <p:tgtEl>
                                          <p:spTgt spid="32"/>
                                        </p:tgtEl>
                                        <p:attrNameLst>
                                          <p:attrName>ppt_y</p:attrName>
                                        </p:attrNameLst>
                                      </p:cBhvr>
                                      <p:tavLst>
                                        <p:tav tm="0">
                                          <p:val>
                                            <p:strVal val="1+#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3000" fill="hold"/>
                                        <p:tgtEl>
                                          <p:spTgt spid="32"/>
                                        </p:tgtEl>
                                        <p:attrNameLst>
                                          <p:attrName>ppt_w</p:attrName>
                                        </p:attrNameLst>
                                      </p:cBhvr>
                                      <p:tavLst>
                                        <p:tav tm="0">
                                          <p:val>
                                            <p:strVal val="#ppt_w"/>
                                          </p:val>
                                        </p:tav>
                                        <p:tav tm="100000">
                                          <p:val>
                                            <p:strVal val="#ppt_w"/>
                                          </p:val>
                                        </p:tav>
                                      </p:tavLst>
                                    </p:anim>
                                    <p:anim calcmode="lin" valueType="num">
                                      <p:cBhvr>
                                        <p:cTn id="39" dur="3000" fill="hold"/>
                                        <p:tgtEl>
                                          <p:spTgt spid="32"/>
                                        </p:tgtEl>
                                        <p:attrNameLst>
                                          <p:attrName>ppt_h</p:attrName>
                                        </p:attrNameLst>
                                      </p:cBhvr>
                                      <p:tavLst>
                                        <p:tav tm="0" fmla="#ppt_h*sin(2.5*pi*$)">
                                          <p:val>
                                            <p:fltVal val="0"/>
                                          </p:val>
                                        </p:tav>
                                        <p:tav tm="100000">
                                          <p:val>
                                            <p:fltVal val="1"/>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3000" fill="hold"/>
                                        <p:tgtEl>
                                          <p:spTgt spid="20"/>
                                        </p:tgtEl>
                                        <p:attrNameLst>
                                          <p:attrName>ppt_w</p:attrName>
                                        </p:attrNameLst>
                                      </p:cBhvr>
                                      <p:tavLst>
                                        <p:tav tm="0">
                                          <p:val>
                                            <p:strVal val="#ppt_w"/>
                                          </p:val>
                                        </p:tav>
                                        <p:tav tm="100000">
                                          <p:val>
                                            <p:strVal val="#ppt_w"/>
                                          </p:val>
                                        </p:tav>
                                      </p:tavLst>
                                    </p:anim>
                                    <p:anim calcmode="lin" valueType="num">
                                      <p:cBhvr>
                                        <p:cTn id="47" dur="3000" fill="hold"/>
                                        <p:tgtEl>
                                          <p:spTgt spid="20"/>
                                        </p:tgtEl>
                                        <p:attrNameLst>
                                          <p:attrName>ppt_h</p:attrName>
                                        </p:attrNameLst>
                                      </p:cBhvr>
                                      <p:tavLst>
                                        <p:tav tm="0" fmla="#ppt_h*sin(2.5*pi*$)">
                                          <p:val>
                                            <p:fltVal val="0"/>
                                          </p:val>
                                        </p:tav>
                                        <p:tav tm="100000">
                                          <p:val>
                                            <p:fltVal val="1"/>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3000" fill="hold"/>
                                        <p:tgtEl>
                                          <p:spTgt spid="18"/>
                                        </p:tgtEl>
                                        <p:attrNameLst>
                                          <p:attrName>ppt_w</p:attrName>
                                        </p:attrNameLst>
                                      </p:cBhvr>
                                      <p:tavLst>
                                        <p:tav tm="0">
                                          <p:val>
                                            <p:strVal val="#ppt_w"/>
                                          </p:val>
                                        </p:tav>
                                        <p:tav tm="100000">
                                          <p:val>
                                            <p:strVal val="#ppt_w"/>
                                          </p:val>
                                        </p:tav>
                                      </p:tavLst>
                                    </p:anim>
                                    <p:anim calcmode="lin" valueType="num">
                                      <p:cBhvr>
                                        <p:cTn id="55" dur="3000" fill="hold"/>
                                        <p:tgtEl>
                                          <p:spTgt spid="18"/>
                                        </p:tgtEl>
                                        <p:attrNameLst>
                                          <p:attrName>ppt_h</p:attrName>
                                        </p:attrNameLst>
                                      </p:cBhvr>
                                      <p:tavLst>
                                        <p:tav tm="0" fmla="#ppt_h*sin(2.5*pi*$)">
                                          <p:val>
                                            <p:fltVal val="0"/>
                                          </p:val>
                                        </p:tav>
                                        <p:tav tm="100000">
                                          <p:val>
                                            <p:fltVal val="1"/>
                                          </p:val>
                                        </p:tav>
                                      </p:tavLst>
                                    </p:anim>
                                  </p:childTnLst>
                                </p:cTn>
                              </p:par>
                              <p:par>
                                <p:cTn id="56" presetID="2" presetClass="entr" presetSubtype="3"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3000" fill="hold"/>
                                        <p:tgtEl>
                                          <p:spTgt spid="40"/>
                                        </p:tgtEl>
                                        <p:attrNameLst>
                                          <p:attrName>ppt_x</p:attrName>
                                        </p:attrNameLst>
                                      </p:cBhvr>
                                      <p:tavLst>
                                        <p:tav tm="0">
                                          <p:val>
                                            <p:strVal val="1+#ppt_w/2"/>
                                          </p:val>
                                        </p:tav>
                                        <p:tav tm="100000">
                                          <p:val>
                                            <p:strVal val="#ppt_x"/>
                                          </p:val>
                                        </p:tav>
                                      </p:tavLst>
                                    </p:anim>
                                    <p:anim calcmode="lin" valueType="num">
                                      <p:cBhvr additive="base">
                                        <p:cTn id="59" dur="3000" fill="hold"/>
                                        <p:tgtEl>
                                          <p:spTgt spid="40"/>
                                        </p:tgtEl>
                                        <p:attrNameLst>
                                          <p:attrName>ppt_y</p:attrName>
                                        </p:attrNameLst>
                                      </p:cBhvr>
                                      <p:tavLst>
                                        <p:tav tm="0">
                                          <p:val>
                                            <p:strVal val="0-#ppt_h/2"/>
                                          </p:val>
                                        </p:tav>
                                        <p:tav tm="100000">
                                          <p:val>
                                            <p:strVal val="#ppt_y"/>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p:cTn id="62" dur="3000" fill="hold"/>
                                        <p:tgtEl>
                                          <p:spTgt spid="40"/>
                                        </p:tgtEl>
                                        <p:attrNameLst>
                                          <p:attrName>ppt_w</p:attrName>
                                        </p:attrNameLst>
                                      </p:cBhvr>
                                      <p:tavLst>
                                        <p:tav tm="0">
                                          <p:val>
                                            <p:strVal val="#ppt_w"/>
                                          </p:val>
                                        </p:tav>
                                        <p:tav tm="100000">
                                          <p:val>
                                            <p:strVal val="#ppt_w"/>
                                          </p:val>
                                        </p:tav>
                                      </p:tavLst>
                                    </p:anim>
                                    <p:anim calcmode="lin" valueType="num">
                                      <p:cBhvr>
                                        <p:cTn id="63" dur="3000" fill="hold"/>
                                        <p:tgtEl>
                                          <p:spTgt spid="40"/>
                                        </p:tgtEl>
                                        <p:attrNameLst>
                                          <p:attrName>ppt_h</p:attrName>
                                        </p:attrNameLst>
                                      </p:cBhvr>
                                      <p:tavLst>
                                        <p:tav tm="0" fmla="#ppt_h*sin(2.5*pi*$)">
                                          <p:val>
                                            <p:fltVal val="0"/>
                                          </p:val>
                                        </p:tav>
                                        <p:tav tm="100000">
                                          <p:val>
                                            <p:fltVal val="1"/>
                                          </p:val>
                                        </p:tav>
                                      </p:tavLst>
                                    </p:anim>
                                  </p:childTnLst>
                                </p:cTn>
                              </p:par>
                              <p:par>
                                <p:cTn id="64" presetID="2" presetClass="entr" presetSubtype="3"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3000" fill="hold"/>
                                        <p:tgtEl>
                                          <p:spTgt spid="39"/>
                                        </p:tgtEl>
                                        <p:attrNameLst>
                                          <p:attrName>ppt_x</p:attrName>
                                        </p:attrNameLst>
                                      </p:cBhvr>
                                      <p:tavLst>
                                        <p:tav tm="0">
                                          <p:val>
                                            <p:strVal val="1+#ppt_w/2"/>
                                          </p:val>
                                        </p:tav>
                                        <p:tav tm="100000">
                                          <p:val>
                                            <p:strVal val="#ppt_x"/>
                                          </p:val>
                                        </p:tav>
                                      </p:tavLst>
                                    </p:anim>
                                    <p:anim calcmode="lin" valueType="num">
                                      <p:cBhvr additive="base">
                                        <p:cTn id="67" dur="3000" fill="hold"/>
                                        <p:tgtEl>
                                          <p:spTgt spid="39"/>
                                        </p:tgtEl>
                                        <p:attrNameLst>
                                          <p:attrName>ppt_y</p:attrName>
                                        </p:attrNameLst>
                                      </p:cBhvr>
                                      <p:tavLst>
                                        <p:tav tm="0">
                                          <p:val>
                                            <p:strVal val="0-#ppt_h/2"/>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3000" fill="hold"/>
                                        <p:tgtEl>
                                          <p:spTgt spid="39"/>
                                        </p:tgtEl>
                                        <p:attrNameLst>
                                          <p:attrName>ppt_w</p:attrName>
                                        </p:attrNameLst>
                                      </p:cBhvr>
                                      <p:tavLst>
                                        <p:tav tm="0">
                                          <p:val>
                                            <p:strVal val="#ppt_w"/>
                                          </p:val>
                                        </p:tav>
                                        <p:tav tm="100000">
                                          <p:val>
                                            <p:strVal val="#ppt_w"/>
                                          </p:val>
                                        </p:tav>
                                      </p:tavLst>
                                    </p:anim>
                                    <p:anim calcmode="lin" valueType="num">
                                      <p:cBhvr>
                                        <p:cTn id="71" dur="3000" fill="hold"/>
                                        <p:tgtEl>
                                          <p:spTgt spid="39"/>
                                        </p:tgtEl>
                                        <p:attrNameLst>
                                          <p:attrName>ppt_h</p:attrName>
                                        </p:attrNameLst>
                                      </p:cBhvr>
                                      <p:tavLst>
                                        <p:tav tm="0" fmla="#ppt_h*sin(2.5*pi*$)">
                                          <p:val>
                                            <p:fltVal val="0"/>
                                          </p:val>
                                        </p:tav>
                                        <p:tav tm="100000">
                                          <p:val>
                                            <p:fltVal val="1"/>
                                          </p:val>
                                        </p:tav>
                                      </p:tavLst>
                                    </p:anim>
                                  </p:childTnLst>
                                </p:cTn>
                              </p:par>
                              <p:par>
                                <p:cTn id="72" presetID="2" presetClass="entr" presetSubtype="9"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additive="base">
                                        <p:cTn id="74" dur="3000" fill="hold"/>
                                        <p:tgtEl>
                                          <p:spTgt spid="44"/>
                                        </p:tgtEl>
                                        <p:attrNameLst>
                                          <p:attrName>ppt_x</p:attrName>
                                        </p:attrNameLst>
                                      </p:cBhvr>
                                      <p:tavLst>
                                        <p:tav tm="0">
                                          <p:val>
                                            <p:strVal val="0-#ppt_w/2"/>
                                          </p:val>
                                        </p:tav>
                                        <p:tav tm="100000">
                                          <p:val>
                                            <p:strVal val="#ppt_x"/>
                                          </p:val>
                                        </p:tav>
                                      </p:tavLst>
                                    </p:anim>
                                    <p:anim calcmode="lin" valueType="num">
                                      <p:cBhvr additive="base">
                                        <p:cTn id="75" dur="3000" fill="hold"/>
                                        <p:tgtEl>
                                          <p:spTgt spid="44"/>
                                        </p:tgtEl>
                                        <p:attrNameLst>
                                          <p:attrName>ppt_y</p:attrName>
                                        </p:attrNameLst>
                                      </p:cBhvr>
                                      <p:tavLst>
                                        <p:tav tm="0">
                                          <p:val>
                                            <p:strVal val="0-#ppt_h/2"/>
                                          </p:val>
                                        </p:tav>
                                        <p:tav tm="100000">
                                          <p:val>
                                            <p:strVal val="#ppt_y"/>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44"/>
                                        </p:tgtEl>
                                        <p:attrNameLst>
                                          <p:attrName>style.visibility</p:attrName>
                                        </p:attrNameLst>
                                      </p:cBhvr>
                                      <p:to>
                                        <p:strVal val="visible"/>
                                      </p:to>
                                    </p:set>
                                    <p:anim calcmode="lin" valueType="num">
                                      <p:cBhvr>
                                        <p:cTn id="78" dur="3000" fill="hold"/>
                                        <p:tgtEl>
                                          <p:spTgt spid="44"/>
                                        </p:tgtEl>
                                        <p:attrNameLst>
                                          <p:attrName>ppt_w</p:attrName>
                                        </p:attrNameLst>
                                      </p:cBhvr>
                                      <p:tavLst>
                                        <p:tav tm="0">
                                          <p:val>
                                            <p:strVal val="#ppt_w"/>
                                          </p:val>
                                        </p:tav>
                                        <p:tav tm="100000">
                                          <p:val>
                                            <p:strVal val="#ppt_w"/>
                                          </p:val>
                                        </p:tav>
                                      </p:tavLst>
                                    </p:anim>
                                    <p:anim calcmode="lin" valueType="num">
                                      <p:cBhvr>
                                        <p:cTn id="79" dur="3000" fill="hold"/>
                                        <p:tgtEl>
                                          <p:spTgt spid="44"/>
                                        </p:tgtEl>
                                        <p:attrNameLst>
                                          <p:attrName>ppt_h</p:attrName>
                                        </p:attrNameLst>
                                      </p:cBhvr>
                                      <p:tavLst>
                                        <p:tav tm="0" fmla="#ppt_h*sin(2.5*pi*$)">
                                          <p:val>
                                            <p:fltVal val="0"/>
                                          </p:val>
                                        </p:tav>
                                        <p:tav tm="100000">
                                          <p:val>
                                            <p:fltVal val="1"/>
                                          </p:val>
                                        </p:tav>
                                      </p:tavLst>
                                    </p:anim>
                                  </p:childTnLst>
                                </p:cTn>
                              </p:par>
                              <p:par>
                                <p:cTn id="80" presetID="2" presetClass="entr" presetSubtype="9"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 calcmode="lin" valueType="num">
                                      <p:cBhvr additive="base">
                                        <p:cTn id="82" dur="3000" fill="hold"/>
                                        <p:tgtEl>
                                          <p:spTgt spid="45"/>
                                        </p:tgtEl>
                                        <p:attrNameLst>
                                          <p:attrName>ppt_x</p:attrName>
                                        </p:attrNameLst>
                                      </p:cBhvr>
                                      <p:tavLst>
                                        <p:tav tm="0">
                                          <p:val>
                                            <p:strVal val="0-#ppt_w/2"/>
                                          </p:val>
                                        </p:tav>
                                        <p:tav tm="100000">
                                          <p:val>
                                            <p:strVal val="#ppt_x"/>
                                          </p:val>
                                        </p:tav>
                                      </p:tavLst>
                                    </p:anim>
                                    <p:anim calcmode="lin" valueType="num">
                                      <p:cBhvr additive="base">
                                        <p:cTn id="83" dur="3000" fill="hold"/>
                                        <p:tgtEl>
                                          <p:spTgt spid="45"/>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p:cTn id="86" dur="3000" fill="hold"/>
                                        <p:tgtEl>
                                          <p:spTgt spid="45"/>
                                        </p:tgtEl>
                                        <p:attrNameLst>
                                          <p:attrName>ppt_w</p:attrName>
                                        </p:attrNameLst>
                                      </p:cBhvr>
                                      <p:tavLst>
                                        <p:tav tm="0">
                                          <p:val>
                                            <p:strVal val="#ppt_w"/>
                                          </p:val>
                                        </p:tav>
                                        <p:tav tm="100000">
                                          <p:val>
                                            <p:strVal val="#ppt_w"/>
                                          </p:val>
                                        </p:tav>
                                      </p:tavLst>
                                    </p:anim>
                                    <p:anim calcmode="lin" valueType="num">
                                      <p:cBhvr>
                                        <p:cTn id="87" dur="3000" fill="hold"/>
                                        <p:tgtEl>
                                          <p:spTgt spid="45"/>
                                        </p:tgtEl>
                                        <p:attrNameLst>
                                          <p:attrName>ppt_h</p:attrName>
                                        </p:attrNameLst>
                                      </p:cBhvr>
                                      <p:tavLst>
                                        <p:tav tm="0" fmla="#ppt_h*sin(2.5*pi*$)">
                                          <p:val>
                                            <p:fltVal val="0"/>
                                          </p:val>
                                        </p:tav>
                                        <p:tav tm="100000">
                                          <p:val>
                                            <p:fltVal val="1"/>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3000" fill="hold"/>
                                        <p:tgtEl>
                                          <p:spTgt spid="33"/>
                                        </p:tgtEl>
                                        <p:attrNameLst>
                                          <p:attrName>ppt_x</p:attrName>
                                        </p:attrNameLst>
                                      </p:cBhvr>
                                      <p:tavLst>
                                        <p:tav tm="0">
                                          <p:val>
                                            <p:strVal val="0-#ppt_w/2"/>
                                          </p:val>
                                        </p:tav>
                                        <p:tav tm="100000">
                                          <p:val>
                                            <p:strVal val="#ppt_x"/>
                                          </p:val>
                                        </p:tav>
                                      </p:tavLst>
                                    </p:anim>
                                    <p:anim calcmode="lin" valueType="num">
                                      <p:cBhvr additive="base">
                                        <p:cTn id="91" dur="3000" fill="hold"/>
                                        <p:tgtEl>
                                          <p:spTgt spid="33"/>
                                        </p:tgtEl>
                                        <p:attrNameLst>
                                          <p:attrName>ppt_y</p:attrName>
                                        </p:attrNameLst>
                                      </p:cBhvr>
                                      <p:tavLst>
                                        <p:tav tm="0">
                                          <p:val>
                                            <p:strVal val="1+#ppt_h/2"/>
                                          </p:val>
                                        </p:tav>
                                        <p:tav tm="100000">
                                          <p:val>
                                            <p:strVal val="#ppt_y"/>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3000" fill="hold"/>
                                        <p:tgtEl>
                                          <p:spTgt spid="33"/>
                                        </p:tgtEl>
                                        <p:attrNameLst>
                                          <p:attrName>ppt_w</p:attrName>
                                        </p:attrNameLst>
                                      </p:cBhvr>
                                      <p:tavLst>
                                        <p:tav tm="0">
                                          <p:val>
                                            <p:strVal val="#ppt_w"/>
                                          </p:val>
                                        </p:tav>
                                        <p:tav tm="100000">
                                          <p:val>
                                            <p:strVal val="#ppt_w"/>
                                          </p:val>
                                        </p:tav>
                                      </p:tavLst>
                                    </p:anim>
                                    <p:anim calcmode="lin" valueType="num">
                                      <p:cBhvr>
                                        <p:cTn id="95" dur="3000" fill="hold"/>
                                        <p:tgtEl>
                                          <p:spTgt spid="33"/>
                                        </p:tgtEl>
                                        <p:attrNameLst>
                                          <p:attrName>ppt_h</p:attrName>
                                        </p:attrNameLst>
                                      </p:cBhvr>
                                      <p:tavLst>
                                        <p:tav tm="0" fmla="#ppt_h*sin(2.5*pi*$)">
                                          <p:val>
                                            <p:fltVal val="0"/>
                                          </p:val>
                                        </p:tav>
                                        <p:tav tm="100000">
                                          <p:val>
                                            <p:fltVal val="1"/>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additive="base">
                                        <p:cTn id="98" dur="3000" fill="hold"/>
                                        <p:tgtEl>
                                          <p:spTgt spid="38"/>
                                        </p:tgtEl>
                                        <p:attrNameLst>
                                          <p:attrName>ppt_x</p:attrName>
                                        </p:attrNameLst>
                                      </p:cBhvr>
                                      <p:tavLst>
                                        <p:tav tm="0">
                                          <p:val>
                                            <p:strVal val="0-#ppt_w/2"/>
                                          </p:val>
                                        </p:tav>
                                        <p:tav tm="100000">
                                          <p:val>
                                            <p:strVal val="#ppt_x"/>
                                          </p:val>
                                        </p:tav>
                                      </p:tavLst>
                                    </p:anim>
                                    <p:anim calcmode="lin" valueType="num">
                                      <p:cBhvr additive="base">
                                        <p:cTn id="99" dur="3000" fill="hold"/>
                                        <p:tgtEl>
                                          <p:spTgt spid="38"/>
                                        </p:tgtEl>
                                        <p:attrNameLst>
                                          <p:attrName>ppt_y</p:attrName>
                                        </p:attrNameLst>
                                      </p:cBhvr>
                                      <p:tavLst>
                                        <p:tav tm="0">
                                          <p:val>
                                            <p:strVal val="1+#ppt_h/2"/>
                                          </p:val>
                                        </p:tav>
                                        <p:tav tm="100000">
                                          <p:val>
                                            <p:strVal val="#ppt_y"/>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38"/>
                                        </p:tgtEl>
                                        <p:attrNameLst>
                                          <p:attrName>style.visibility</p:attrName>
                                        </p:attrNameLst>
                                      </p:cBhvr>
                                      <p:to>
                                        <p:strVal val="visible"/>
                                      </p:to>
                                    </p:set>
                                    <p:anim calcmode="lin" valueType="num">
                                      <p:cBhvr>
                                        <p:cTn id="102" dur="3000" fill="hold"/>
                                        <p:tgtEl>
                                          <p:spTgt spid="38"/>
                                        </p:tgtEl>
                                        <p:attrNameLst>
                                          <p:attrName>ppt_w</p:attrName>
                                        </p:attrNameLst>
                                      </p:cBhvr>
                                      <p:tavLst>
                                        <p:tav tm="0">
                                          <p:val>
                                            <p:strVal val="#ppt_w"/>
                                          </p:val>
                                        </p:tav>
                                        <p:tav tm="100000">
                                          <p:val>
                                            <p:strVal val="#ppt_w"/>
                                          </p:val>
                                        </p:tav>
                                      </p:tavLst>
                                    </p:anim>
                                    <p:anim calcmode="lin" valueType="num">
                                      <p:cBhvr>
                                        <p:cTn id="103" dur="3000" fill="hold"/>
                                        <p:tgtEl>
                                          <p:spTgt spid="38"/>
                                        </p:tgtEl>
                                        <p:attrNameLst>
                                          <p:attrName>ppt_h</p:attrName>
                                        </p:attrNameLst>
                                      </p:cBhvr>
                                      <p:tavLst>
                                        <p:tav tm="0" fmla="#ppt_h*sin(2.5*pi*$)">
                                          <p:val>
                                            <p:fltVal val="0"/>
                                          </p:val>
                                        </p:tav>
                                        <p:tav tm="100000">
                                          <p:val>
                                            <p:fltVal val="1"/>
                                          </p:val>
                                        </p:tav>
                                      </p:tavLst>
                                    </p:anim>
                                  </p:childTnLst>
                                </p:cTn>
                              </p:par>
                              <p:par>
                                <p:cTn id="104" presetID="23" presetClass="entr" presetSubtype="16" fill="hold" grpId="0"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p:cTn id="106" dur="2500" fill="hold"/>
                                        <p:tgtEl>
                                          <p:spTgt spid="23"/>
                                        </p:tgtEl>
                                        <p:attrNameLst>
                                          <p:attrName>ppt_w</p:attrName>
                                        </p:attrNameLst>
                                      </p:cBhvr>
                                      <p:tavLst>
                                        <p:tav tm="0">
                                          <p:val>
                                            <p:fltVal val="0"/>
                                          </p:val>
                                        </p:tav>
                                        <p:tav tm="100000">
                                          <p:val>
                                            <p:strVal val="#ppt_w"/>
                                          </p:val>
                                        </p:tav>
                                      </p:tavLst>
                                    </p:anim>
                                    <p:anim calcmode="lin" valueType="num">
                                      <p:cBhvr>
                                        <p:cTn id="107" dur="2500" fill="hold"/>
                                        <p:tgtEl>
                                          <p:spTgt spid="23"/>
                                        </p:tgtEl>
                                        <p:attrNameLst>
                                          <p:attrName>ppt_h</p:attrName>
                                        </p:attrNameLst>
                                      </p:cBhvr>
                                      <p:tavLst>
                                        <p:tav tm="0">
                                          <p:val>
                                            <p:fltVal val="0"/>
                                          </p:val>
                                        </p:tav>
                                        <p:tav tm="100000">
                                          <p:val>
                                            <p:strVal val="#ppt_h"/>
                                          </p:val>
                                        </p:tav>
                                      </p:tavLst>
                                    </p:anim>
                                  </p:childTnLst>
                                </p:cTn>
                              </p:par>
                              <p:par>
                                <p:cTn id="108" presetID="35" presetClass="emph" presetSubtype="0" repeatCount="indefinite" fill="hold" grpId="1" nodeType="withEffect">
                                  <p:stCondLst>
                                    <p:cond delay="0"/>
                                  </p:stCondLst>
                                  <p:childTnLst>
                                    <p:anim calcmode="discrete" valueType="str">
                                      <p:cBhvr>
                                        <p:cTn id="109" dur="10" fill="hold"/>
                                        <p:tgtEl>
                                          <p:spTgt spid="23"/>
                                        </p:tgtEl>
                                        <p:attrNameLst>
                                          <p:attrName>style.visibility</p:attrName>
                                        </p:attrNameLst>
                                      </p:cBhvr>
                                      <p:tavLst>
                                        <p:tav tm="0">
                                          <p:val>
                                            <p:strVal val="hidden"/>
                                          </p:val>
                                        </p:tav>
                                        <p:tav tm="50000">
                                          <p:val>
                                            <p:strVal val="visible"/>
                                          </p:val>
                                        </p:tav>
                                      </p:tavLst>
                                    </p:anim>
                                  </p:childTnLst>
                                </p:cTn>
                              </p:par>
                            </p:childTnLst>
                          </p:cTn>
                        </p:par>
                        <p:par>
                          <p:cTn id="110" fill="hold">
                            <p:stCondLst>
                              <p:cond delay="3000"/>
                            </p:stCondLst>
                            <p:childTnLst>
                              <p:par>
                                <p:cTn id="111" presetID="2" presetClass="exit" presetSubtype="12" fill="hold" grpId="2" nodeType="afterEffect">
                                  <p:stCondLst>
                                    <p:cond delay="0"/>
                                  </p:stCondLst>
                                  <p:childTnLst>
                                    <p:anim calcmode="lin" valueType="num">
                                      <p:cBhvr additive="base">
                                        <p:cTn id="112" dur="3500"/>
                                        <p:tgtEl>
                                          <p:spTgt spid="38"/>
                                        </p:tgtEl>
                                        <p:attrNameLst>
                                          <p:attrName>ppt_x</p:attrName>
                                        </p:attrNameLst>
                                      </p:cBhvr>
                                      <p:tavLst>
                                        <p:tav tm="0">
                                          <p:val>
                                            <p:strVal val="ppt_x"/>
                                          </p:val>
                                        </p:tav>
                                        <p:tav tm="100000">
                                          <p:val>
                                            <p:strVal val="0-ppt_w/2"/>
                                          </p:val>
                                        </p:tav>
                                      </p:tavLst>
                                    </p:anim>
                                    <p:anim calcmode="lin" valueType="num">
                                      <p:cBhvr additive="base">
                                        <p:cTn id="113" dur="3500"/>
                                        <p:tgtEl>
                                          <p:spTgt spid="38"/>
                                        </p:tgtEl>
                                        <p:attrNameLst>
                                          <p:attrName>ppt_y</p:attrName>
                                        </p:attrNameLst>
                                      </p:cBhvr>
                                      <p:tavLst>
                                        <p:tav tm="0">
                                          <p:val>
                                            <p:strVal val="ppt_y"/>
                                          </p:val>
                                        </p:tav>
                                        <p:tav tm="100000">
                                          <p:val>
                                            <p:strVal val="1+ppt_h/2"/>
                                          </p:val>
                                        </p:tav>
                                      </p:tavLst>
                                    </p:anim>
                                    <p:set>
                                      <p:cBhvr>
                                        <p:cTn id="114" dur="1" fill="hold">
                                          <p:stCondLst>
                                            <p:cond delay="3499"/>
                                          </p:stCondLst>
                                        </p:cTn>
                                        <p:tgtEl>
                                          <p:spTgt spid="38"/>
                                        </p:tgtEl>
                                        <p:attrNameLst>
                                          <p:attrName>style.visibility</p:attrName>
                                        </p:attrNameLst>
                                      </p:cBhvr>
                                      <p:to>
                                        <p:strVal val="hidden"/>
                                      </p:to>
                                    </p:set>
                                  </p:childTnLst>
                                </p:cTn>
                              </p:par>
                              <p:par>
                                <p:cTn id="115" presetID="19" presetClass="exit" presetSubtype="5" fill="hold" grpId="3" nodeType="withEffect">
                                  <p:stCondLst>
                                    <p:cond delay="0"/>
                                  </p:stCondLst>
                                  <p:childTnLst>
                                    <p:anim calcmode="lin" valueType="num">
                                      <p:cBhvr>
                                        <p:cTn id="116" dur="3500"/>
                                        <p:tgtEl>
                                          <p:spTgt spid="38"/>
                                        </p:tgtEl>
                                        <p:attrNameLst>
                                          <p:attrName>ppt_w</p:attrName>
                                        </p:attrNameLst>
                                      </p:cBhvr>
                                      <p:tavLst>
                                        <p:tav tm="0">
                                          <p:val>
                                            <p:strVal val="ppt_w"/>
                                          </p:val>
                                        </p:tav>
                                        <p:tav tm="100000">
                                          <p:val>
                                            <p:strVal val="ppt_w"/>
                                          </p:val>
                                        </p:tav>
                                      </p:tavLst>
                                    </p:anim>
                                    <p:anim calcmode="lin" valueType="num">
                                      <p:cBhvr>
                                        <p:cTn id="117" dur="35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8" dur="1" fill="hold">
                                          <p:stCondLst>
                                            <p:cond delay="3499"/>
                                          </p:stCondLst>
                                        </p:cTn>
                                        <p:tgtEl>
                                          <p:spTgt spid="38"/>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500"/>
                                        <p:tgtEl>
                                          <p:spTgt spid="33"/>
                                        </p:tgtEl>
                                        <p:attrNameLst>
                                          <p:attrName>ppt_x</p:attrName>
                                        </p:attrNameLst>
                                      </p:cBhvr>
                                      <p:tavLst>
                                        <p:tav tm="0">
                                          <p:val>
                                            <p:strVal val="ppt_x"/>
                                          </p:val>
                                        </p:tav>
                                        <p:tav tm="100000">
                                          <p:val>
                                            <p:strVal val="0-ppt_w/2"/>
                                          </p:val>
                                        </p:tav>
                                      </p:tavLst>
                                    </p:anim>
                                    <p:anim calcmode="lin" valueType="num">
                                      <p:cBhvr additive="base">
                                        <p:cTn id="121" dur="3500"/>
                                        <p:tgtEl>
                                          <p:spTgt spid="33"/>
                                        </p:tgtEl>
                                        <p:attrNameLst>
                                          <p:attrName>ppt_y</p:attrName>
                                        </p:attrNameLst>
                                      </p:cBhvr>
                                      <p:tavLst>
                                        <p:tav tm="0">
                                          <p:val>
                                            <p:strVal val="ppt_y"/>
                                          </p:val>
                                        </p:tav>
                                        <p:tav tm="100000">
                                          <p:val>
                                            <p:strVal val="1+ppt_h/2"/>
                                          </p:val>
                                        </p:tav>
                                      </p:tavLst>
                                    </p:anim>
                                    <p:set>
                                      <p:cBhvr>
                                        <p:cTn id="122" dur="1" fill="hold">
                                          <p:stCondLst>
                                            <p:cond delay="3499"/>
                                          </p:stCondLst>
                                        </p:cTn>
                                        <p:tgtEl>
                                          <p:spTgt spid="33"/>
                                        </p:tgtEl>
                                        <p:attrNameLst>
                                          <p:attrName>style.visibility</p:attrName>
                                        </p:attrNameLst>
                                      </p:cBhvr>
                                      <p:to>
                                        <p:strVal val="hidden"/>
                                      </p:to>
                                    </p:set>
                                  </p:childTnLst>
                                </p:cTn>
                              </p:par>
                              <p:par>
                                <p:cTn id="123" presetID="19" presetClass="exit" presetSubtype="5" fill="hold" grpId="3" nodeType="withEffect">
                                  <p:stCondLst>
                                    <p:cond delay="0"/>
                                  </p:stCondLst>
                                  <p:childTnLst>
                                    <p:anim calcmode="lin" valueType="num">
                                      <p:cBhvr>
                                        <p:cTn id="124" dur="3500"/>
                                        <p:tgtEl>
                                          <p:spTgt spid="33"/>
                                        </p:tgtEl>
                                        <p:attrNameLst>
                                          <p:attrName>ppt_w</p:attrName>
                                        </p:attrNameLst>
                                      </p:cBhvr>
                                      <p:tavLst>
                                        <p:tav tm="0">
                                          <p:val>
                                            <p:strVal val="ppt_w"/>
                                          </p:val>
                                        </p:tav>
                                        <p:tav tm="100000">
                                          <p:val>
                                            <p:strVal val="ppt_w"/>
                                          </p:val>
                                        </p:tav>
                                      </p:tavLst>
                                    </p:anim>
                                    <p:anim calcmode="lin" valueType="num">
                                      <p:cBhvr>
                                        <p:cTn id="125" dur="35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6" dur="1" fill="hold">
                                          <p:stCondLst>
                                            <p:cond delay="3499"/>
                                          </p:stCondLst>
                                        </p:cTn>
                                        <p:tgtEl>
                                          <p:spTgt spid="3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500"/>
                                        <p:tgtEl>
                                          <p:spTgt spid="45"/>
                                        </p:tgtEl>
                                        <p:attrNameLst>
                                          <p:attrName>ppt_x</p:attrName>
                                        </p:attrNameLst>
                                      </p:cBhvr>
                                      <p:tavLst>
                                        <p:tav tm="0">
                                          <p:val>
                                            <p:strVal val="ppt_x"/>
                                          </p:val>
                                        </p:tav>
                                        <p:tav tm="100000">
                                          <p:val>
                                            <p:strVal val="0-ppt_w/2"/>
                                          </p:val>
                                        </p:tav>
                                      </p:tavLst>
                                    </p:anim>
                                    <p:anim calcmode="lin" valueType="num">
                                      <p:cBhvr additive="base">
                                        <p:cTn id="129" dur="3500"/>
                                        <p:tgtEl>
                                          <p:spTgt spid="45"/>
                                        </p:tgtEl>
                                        <p:attrNameLst>
                                          <p:attrName>ppt_y</p:attrName>
                                        </p:attrNameLst>
                                      </p:cBhvr>
                                      <p:tavLst>
                                        <p:tav tm="0">
                                          <p:val>
                                            <p:strVal val="ppt_y"/>
                                          </p:val>
                                        </p:tav>
                                        <p:tav tm="100000">
                                          <p:val>
                                            <p:strVal val="0-ppt_h/2"/>
                                          </p:val>
                                        </p:tav>
                                      </p:tavLst>
                                    </p:anim>
                                    <p:set>
                                      <p:cBhvr>
                                        <p:cTn id="130" dur="1" fill="hold">
                                          <p:stCondLst>
                                            <p:cond delay="3499"/>
                                          </p:stCondLst>
                                        </p:cTn>
                                        <p:tgtEl>
                                          <p:spTgt spid="45"/>
                                        </p:tgtEl>
                                        <p:attrNameLst>
                                          <p:attrName>style.visibility</p:attrName>
                                        </p:attrNameLst>
                                      </p:cBhvr>
                                      <p:to>
                                        <p:strVal val="hidden"/>
                                      </p:to>
                                    </p:set>
                                  </p:childTnLst>
                                </p:cTn>
                              </p:par>
                              <p:par>
                                <p:cTn id="131" presetID="19" presetClass="exit" presetSubtype="5" fill="hold" grpId="3" nodeType="withEffect">
                                  <p:stCondLst>
                                    <p:cond delay="0"/>
                                  </p:stCondLst>
                                  <p:childTnLst>
                                    <p:anim calcmode="lin" valueType="num">
                                      <p:cBhvr>
                                        <p:cTn id="132" dur="3500"/>
                                        <p:tgtEl>
                                          <p:spTgt spid="45"/>
                                        </p:tgtEl>
                                        <p:attrNameLst>
                                          <p:attrName>ppt_w</p:attrName>
                                        </p:attrNameLst>
                                      </p:cBhvr>
                                      <p:tavLst>
                                        <p:tav tm="0">
                                          <p:val>
                                            <p:strVal val="ppt_w"/>
                                          </p:val>
                                        </p:tav>
                                        <p:tav tm="100000">
                                          <p:val>
                                            <p:strVal val="ppt_w"/>
                                          </p:val>
                                        </p:tav>
                                      </p:tavLst>
                                    </p:anim>
                                    <p:anim calcmode="lin" valueType="num">
                                      <p:cBhvr>
                                        <p:cTn id="133" dur="35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4" dur="1" fill="hold">
                                          <p:stCondLst>
                                            <p:cond delay="3499"/>
                                          </p:stCondLst>
                                        </p:cTn>
                                        <p:tgtEl>
                                          <p:spTgt spid="45"/>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500"/>
                                        <p:tgtEl>
                                          <p:spTgt spid="44"/>
                                        </p:tgtEl>
                                        <p:attrNameLst>
                                          <p:attrName>ppt_x</p:attrName>
                                        </p:attrNameLst>
                                      </p:cBhvr>
                                      <p:tavLst>
                                        <p:tav tm="0">
                                          <p:val>
                                            <p:strVal val="ppt_x"/>
                                          </p:val>
                                        </p:tav>
                                        <p:tav tm="100000">
                                          <p:val>
                                            <p:strVal val="0-ppt_w/2"/>
                                          </p:val>
                                        </p:tav>
                                      </p:tavLst>
                                    </p:anim>
                                    <p:anim calcmode="lin" valueType="num">
                                      <p:cBhvr additive="base">
                                        <p:cTn id="137" dur="3500"/>
                                        <p:tgtEl>
                                          <p:spTgt spid="44"/>
                                        </p:tgtEl>
                                        <p:attrNameLst>
                                          <p:attrName>ppt_y</p:attrName>
                                        </p:attrNameLst>
                                      </p:cBhvr>
                                      <p:tavLst>
                                        <p:tav tm="0">
                                          <p:val>
                                            <p:strVal val="ppt_y"/>
                                          </p:val>
                                        </p:tav>
                                        <p:tav tm="100000">
                                          <p:val>
                                            <p:strVal val="0-ppt_h/2"/>
                                          </p:val>
                                        </p:tav>
                                      </p:tavLst>
                                    </p:anim>
                                    <p:set>
                                      <p:cBhvr>
                                        <p:cTn id="138" dur="1" fill="hold">
                                          <p:stCondLst>
                                            <p:cond delay="3499"/>
                                          </p:stCondLst>
                                        </p:cTn>
                                        <p:tgtEl>
                                          <p:spTgt spid="44"/>
                                        </p:tgtEl>
                                        <p:attrNameLst>
                                          <p:attrName>style.visibility</p:attrName>
                                        </p:attrNameLst>
                                      </p:cBhvr>
                                      <p:to>
                                        <p:strVal val="hidden"/>
                                      </p:to>
                                    </p:set>
                                  </p:childTnLst>
                                </p:cTn>
                              </p:par>
                              <p:par>
                                <p:cTn id="139" presetID="19" presetClass="exit" presetSubtype="5" fill="hold" grpId="3" nodeType="withEffect">
                                  <p:stCondLst>
                                    <p:cond delay="0"/>
                                  </p:stCondLst>
                                  <p:childTnLst>
                                    <p:anim calcmode="lin" valueType="num">
                                      <p:cBhvr>
                                        <p:cTn id="140" dur="3500"/>
                                        <p:tgtEl>
                                          <p:spTgt spid="44"/>
                                        </p:tgtEl>
                                        <p:attrNameLst>
                                          <p:attrName>ppt_w</p:attrName>
                                        </p:attrNameLst>
                                      </p:cBhvr>
                                      <p:tavLst>
                                        <p:tav tm="0">
                                          <p:val>
                                            <p:strVal val="ppt_w"/>
                                          </p:val>
                                        </p:tav>
                                        <p:tav tm="100000">
                                          <p:val>
                                            <p:strVal val="ppt_w"/>
                                          </p:val>
                                        </p:tav>
                                      </p:tavLst>
                                    </p:anim>
                                    <p:anim calcmode="lin" valueType="num">
                                      <p:cBhvr>
                                        <p:cTn id="141" dur="35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2" dur="1" fill="hold">
                                          <p:stCondLst>
                                            <p:cond delay="3499"/>
                                          </p:stCondLst>
                                        </p:cTn>
                                        <p:tgtEl>
                                          <p:spTgt spid="4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500"/>
                                        <p:tgtEl>
                                          <p:spTgt spid="39"/>
                                        </p:tgtEl>
                                        <p:attrNameLst>
                                          <p:attrName>ppt_x</p:attrName>
                                        </p:attrNameLst>
                                      </p:cBhvr>
                                      <p:tavLst>
                                        <p:tav tm="0">
                                          <p:val>
                                            <p:strVal val="ppt_x"/>
                                          </p:val>
                                        </p:tav>
                                        <p:tav tm="100000">
                                          <p:val>
                                            <p:strVal val="1+ppt_w/2"/>
                                          </p:val>
                                        </p:tav>
                                      </p:tavLst>
                                    </p:anim>
                                    <p:anim calcmode="lin" valueType="num">
                                      <p:cBhvr additive="base">
                                        <p:cTn id="145" dur="3500"/>
                                        <p:tgtEl>
                                          <p:spTgt spid="39"/>
                                        </p:tgtEl>
                                        <p:attrNameLst>
                                          <p:attrName>ppt_y</p:attrName>
                                        </p:attrNameLst>
                                      </p:cBhvr>
                                      <p:tavLst>
                                        <p:tav tm="0">
                                          <p:val>
                                            <p:strVal val="ppt_y"/>
                                          </p:val>
                                        </p:tav>
                                        <p:tav tm="100000">
                                          <p:val>
                                            <p:strVal val="0-ppt_h/2"/>
                                          </p:val>
                                        </p:tav>
                                      </p:tavLst>
                                    </p:anim>
                                    <p:set>
                                      <p:cBhvr>
                                        <p:cTn id="146" dur="1" fill="hold">
                                          <p:stCondLst>
                                            <p:cond delay="3499"/>
                                          </p:stCondLst>
                                        </p:cTn>
                                        <p:tgtEl>
                                          <p:spTgt spid="39"/>
                                        </p:tgtEl>
                                        <p:attrNameLst>
                                          <p:attrName>style.visibility</p:attrName>
                                        </p:attrNameLst>
                                      </p:cBhvr>
                                      <p:to>
                                        <p:strVal val="hidden"/>
                                      </p:to>
                                    </p:set>
                                  </p:childTnLst>
                                </p:cTn>
                              </p:par>
                              <p:par>
                                <p:cTn id="147" presetID="19" presetClass="exit" presetSubtype="5" fill="hold" grpId="3" nodeType="withEffect">
                                  <p:stCondLst>
                                    <p:cond delay="0"/>
                                  </p:stCondLst>
                                  <p:childTnLst>
                                    <p:anim calcmode="lin" valueType="num">
                                      <p:cBhvr>
                                        <p:cTn id="148" dur="3500"/>
                                        <p:tgtEl>
                                          <p:spTgt spid="39"/>
                                        </p:tgtEl>
                                        <p:attrNameLst>
                                          <p:attrName>ppt_w</p:attrName>
                                        </p:attrNameLst>
                                      </p:cBhvr>
                                      <p:tavLst>
                                        <p:tav tm="0">
                                          <p:val>
                                            <p:strVal val="ppt_w"/>
                                          </p:val>
                                        </p:tav>
                                        <p:tav tm="100000">
                                          <p:val>
                                            <p:strVal val="ppt_w"/>
                                          </p:val>
                                        </p:tav>
                                      </p:tavLst>
                                    </p:anim>
                                    <p:anim calcmode="lin" valueType="num">
                                      <p:cBhvr>
                                        <p:cTn id="149" dur="35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0" dur="1" fill="hold">
                                          <p:stCondLst>
                                            <p:cond delay="3499"/>
                                          </p:stCondLst>
                                        </p:cTn>
                                        <p:tgtEl>
                                          <p:spTgt spid="39"/>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500"/>
                                        <p:tgtEl>
                                          <p:spTgt spid="40"/>
                                        </p:tgtEl>
                                        <p:attrNameLst>
                                          <p:attrName>ppt_x</p:attrName>
                                        </p:attrNameLst>
                                      </p:cBhvr>
                                      <p:tavLst>
                                        <p:tav tm="0">
                                          <p:val>
                                            <p:strVal val="ppt_x"/>
                                          </p:val>
                                        </p:tav>
                                        <p:tav tm="100000">
                                          <p:val>
                                            <p:strVal val="1+ppt_w/2"/>
                                          </p:val>
                                        </p:tav>
                                      </p:tavLst>
                                    </p:anim>
                                    <p:anim calcmode="lin" valueType="num">
                                      <p:cBhvr additive="base">
                                        <p:cTn id="153" dur="3500"/>
                                        <p:tgtEl>
                                          <p:spTgt spid="40"/>
                                        </p:tgtEl>
                                        <p:attrNameLst>
                                          <p:attrName>ppt_y</p:attrName>
                                        </p:attrNameLst>
                                      </p:cBhvr>
                                      <p:tavLst>
                                        <p:tav tm="0">
                                          <p:val>
                                            <p:strVal val="ppt_y"/>
                                          </p:val>
                                        </p:tav>
                                        <p:tav tm="100000">
                                          <p:val>
                                            <p:strVal val="0-ppt_h/2"/>
                                          </p:val>
                                        </p:tav>
                                      </p:tavLst>
                                    </p:anim>
                                    <p:set>
                                      <p:cBhvr>
                                        <p:cTn id="154" dur="1" fill="hold">
                                          <p:stCondLst>
                                            <p:cond delay="3499"/>
                                          </p:stCondLst>
                                        </p:cTn>
                                        <p:tgtEl>
                                          <p:spTgt spid="40"/>
                                        </p:tgtEl>
                                        <p:attrNameLst>
                                          <p:attrName>style.visibility</p:attrName>
                                        </p:attrNameLst>
                                      </p:cBhvr>
                                      <p:to>
                                        <p:strVal val="hidden"/>
                                      </p:to>
                                    </p:set>
                                  </p:childTnLst>
                                </p:cTn>
                              </p:par>
                              <p:par>
                                <p:cTn id="155" presetID="19" presetClass="exit" presetSubtype="5" fill="hold" grpId="3" nodeType="withEffect">
                                  <p:stCondLst>
                                    <p:cond delay="0"/>
                                  </p:stCondLst>
                                  <p:childTnLst>
                                    <p:anim calcmode="lin" valueType="num">
                                      <p:cBhvr>
                                        <p:cTn id="156" dur="3500"/>
                                        <p:tgtEl>
                                          <p:spTgt spid="40"/>
                                        </p:tgtEl>
                                        <p:attrNameLst>
                                          <p:attrName>ppt_w</p:attrName>
                                        </p:attrNameLst>
                                      </p:cBhvr>
                                      <p:tavLst>
                                        <p:tav tm="0">
                                          <p:val>
                                            <p:strVal val="ppt_w"/>
                                          </p:val>
                                        </p:tav>
                                        <p:tav tm="100000">
                                          <p:val>
                                            <p:strVal val="ppt_w"/>
                                          </p:val>
                                        </p:tav>
                                      </p:tavLst>
                                    </p:anim>
                                    <p:anim calcmode="lin" valueType="num">
                                      <p:cBhvr>
                                        <p:cTn id="157" dur="35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8" dur="1" fill="hold">
                                          <p:stCondLst>
                                            <p:cond delay="3499"/>
                                          </p:stCondLst>
                                        </p:cTn>
                                        <p:tgtEl>
                                          <p:spTgt spid="40"/>
                                        </p:tgtEl>
                                        <p:attrNameLst>
                                          <p:attrName>style.visibility</p:attrName>
                                        </p:attrNameLst>
                                      </p:cBhvr>
                                      <p:to>
                                        <p:strVal val="hidden"/>
                                      </p:to>
                                    </p:set>
                                  </p:childTnLst>
                                </p:cTn>
                              </p:par>
                              <p:par>
                                <p:cTn id="159" presetID="2" presetClass="exit" presetSubtype="6" fill="hold" grpId="2" nodeType="withEffect">
                                  <p:stCondLst>
                                    <p:cond delay="0"/>
                                  </p:stCondLst>
                                  <p:childTnLst>
                                    <p:anim calcmode="lin" valueType="num">
                                      <p:cBhvr additive="base">
                                        <p:cTn id="160" dur="3500"/>
                                        <p:tgtEl>
                                          <p:spTgt spid="18"/>
                                        </p:tgtEl>
                                        <p:attrNameLst>
                                          <p:attrName>ppt_x</p:attrName>
                                        </p:attrNameLst>
                                      </p:cBhvr>
                                      <p:tavLst>
                                        <p:tav tm="0">
                                          <p:val>
                                            <p:strVal val="ppt_x"/>
                                          </p:val>
                                        </p:tav>
                                        <p:tav tm="100000">
                                          <p:val>
                                            <p:strVal val="1+ppt_w/2"/>
                                          </p:val>
                                        </p:tav>
                                      </p:tavLst>
                                    </p:anim>
                                    <p:anim calcmode="lin" valueType="num">
                                      <p:cBhvr additive="base">
                                        <p:cTn id="161" dur="3500"/>
                                        <p:tgtEl>
                                          <p:spTgt spid="18"/>
                                        </p:tgtEl>
                                        <p:attrNameLst>
                                          <p:attrName>ppt_y</p:attrName>
                                        </p:attrNameLst>
                                      </p:cBhvr>
                                      <p:tavLst>
                                        <p:tav tm="0">
                                          <p:val>
                                            <p:strVal val="ppt_y"/>
                                          </p:val>
                                        </p:tav>
                                        <p:tav tm="100000">
                                          <p:val>
                                            <p:strVal val="1+ppt_h/2"/>
                                          </p:val>
                                        </p:tav>
                                      </p:tavLst>
                                    </p:anim>
                                    <p:set>
                                      <p:cBhvr>
                                        <p:cTn id="162" dur="1" fill="hold">
                                          <p:stCondLst>
                                            <p:cond delay="3499"/>
                                          </p:stCondLst>
                                        </p:cTn>
                                        <p:tgtEl>
                                          <p:spTgt spid="18"/>
                                        </p:tgtEl>
                                        <p:attrNameLst>
                                          <p:attrName>style.visibility</p:attrName>
                                        </p:attrNameLst>
                                      </p:cBhvr>
                                      <p:to>
                                        <p:strVal val="hidden"/>
                                      </p:to>
                                    </p:set>
                                  </p:childTnLst>
                                </p:cTn>
                              </p:par>
                              <p:par>
                                <p:cTn id="163" presetID="19" presetClass="exit" presetSubtype="5" fill="hold" grpId="3" nodeType="withEffect">
                                  <p:stCondLst>
                                    <p:cond delay="0"/>
                                  </p:stCondLst>
                                  <p:childTnLst>
                                    <p:anim calcmode="lin" valueType="num">
                                      <p:cBhvr>
                                        <p:cTn id="164" dur="3500"/>
                                        <p:tgtEl>
                                          <p:spTgt spid="18"/>
                                        </p:tgtEl>
                                        <p:attrNameLst>
                                          <p:attrName>ppt_w</p:attrName>
                                        </p:attrNameLst>
                                      </p:cBhvr>
                                      <p:tavLst>
                                        <p:tav tm="0">
                                          <p:val>
                                            <p:strVal val="ppt_w"/>
                                          </p:val>
                                        </p:tav>
                                        <p:tav tm="100000">
                                          <p:val>
                                            <p:strVal val="ppt_w"/>
                                          </p:val>
                                        </p:tav>
                                      </p:tavLst>
                                    </p:anim>
                                    <p:anim calcmode="lin" valueType="num">
                                      <p:cBhvr>
                                        <p:cTn id="165" dur="35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6" dur="1" fill="hold">
                                          <p:stCondLst>
                                            <p:cond delay="3499"/>
                                          </p:stCondLst>
                                        </p:cTn>
                                        <p:tgtEl>
                                          <p:spTgt spid="18"/>
                                        </p:tgtEl>
                                        <p:attrNameLst>
                                          <p:attrName>style.visibility</p:attrName>
                                        </p:attrNameLst>
                                      </p:cBhvr>
                                      <p:to>
                                        <p:strVal val="hidden"/>
                                      </p:to>
                                    </p:set>
                                  </p:childTnLst>
                                </p:cTn>
                              </p:par>
                              <p:par>
                                <p:cTn id="167" presetID="2" presetClass="exit" presetSubtype="6" fill="hold" grpId="2" nodeType="withEffect">
                                  <p:stCondLst>
                                    <p:cond delay="0"/>
                                  </p:stCondLst>
                                  <p:childTnLst>
                                    <p:anim calcmode="lin" valueType="num">
                                      <p:cBhvr additive="base">
                                        <p:cTn id="168" dur="3500"/>
                                        <p:tgtEl>
                                          <p:spTgt spid="20"/>
                                        </p:tgtEl>
                                        <p:attrNameLst>
                                          <p:attrName>ppt_x</p:attrName>
                                        </p:attrNameLst>
                                      </p:cBhvr>
                                      <p:tavLst>
                                        <p:tav tm="0">
                                          <p:val>
                                            <p:strVal val="ppt_x"/>
                                          </p:val>
                                        </p:tav>
                                        <p:tav tm="100000">
                                          <p:val>
                                            <p:strVal val="1+ppt_w/2"/>
                                          </p:val>
                                        </p:tav>
                                      </p:tavLst>
                                    </p:anim>
                                    <p:anim calcmode="lin" valueType="num">
                                      <p:cBhvr additive="base">
                                        <p:cTn id="169" dur="3500"/>
                                        <p:tgtEl>
                                          <p:spTgt spid="20"/>
                                        </p:tgtEl>
                                        <p:attrNameLst>
                                          <p:attrName>ppt_y</p:attrName>
                                        </p:attrNameLst>
                                      </p:cBhvr>
                                      <p:tavLst>
                                        <p:tav tm="0">
                                          <p:val>
                                            <p:strVal val="ppt_y"/>
                                          </p:val>
                                        </p:tav>
                                        <p:tav tm="100000">
                                          <p:val>
                                            <p:strVal val="1+ppt_h/2"/>
                                          </p:val>
                                        </p:tav>
                                      </p:tavLst>
                                    </p:anim>
                                    <p:set>
                                      <p:cBhvr>
                                        <p:cTn id="170" dur="1" fill="hold">
                                          <p:stCondLst>
                                            <p:cond delay="3499"/>
                                          </p:stCondLst>
                                        </p:cTn>
                                        <p:tgtEl>
                                          <p:spTgt spid="20"/>
                                        </p:tgtEl>
                                        <p:attrNameLst>
                                          <p:attrName>style.visibility</p:attrName>
                                        </p:attrNameLst>
                                      </p:cBhvr>
                                      <p:to>
                                        <p:strVal val="hidden"/>
                                      </p:to>
                                    </p:set>
                                  </p:childTnLst>
                                </p:cTn>
                              </p:par>
                              <p:par>
                                <p:cTn id="171" presetID="19" presetClass="exit" presetSubtype="5" fill="hold" grpId="3" nodeType="withEffect">
                                  <p:stCondLst>
                                    <p:cond delay="0"/>
                                  </p:stCondLst>
                                  <p:childTnLst>
                                    <p:anim calcmode="lin" valueType="num">
                                      <p:cBhvr>
                                        <p:cTn id="172" dur="3500"/>
                                        <p:tgtEl>
                                          <p:spTgt spid="20"/>
                                        </p:tgtEl>
                                        <p:attrNameLst>
                                          <p:attrName>ppt_w</p:attrName>
                                        </p:attrNameLst>
                                      </p:cBhvr>
                                      <p:tavLst>
                                        <p:tav tm="0">
                                          <p:val>
                                            <p:strVal val="ppt_w"/>
                                          </p:val>
                                        </p:tav>
                                        <p:tav tm="100000">
                                          <p:val>
                                            <p:strVal val="ppt_w"/>
                                          </p:val>
                                        </p:tav>
                                      </p:tavLst>
                                    </p:anim>
                                    <p:anim calcmode="lin" valueType="num">
                                      <p:cBhvr>
                                        <p:cTn id="173" dur="35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4" dur="1" fill="hold">
                                          <p:stCondLst>
                                            <p:cond delay="3499"/>
                                          </p:stCondLst>
                                        </p:cTn>
                                        <p:tgtEl>
                                          <p:spTgt spid="20"/>
                                        </p:tgtEl>
                                        <p:attrNameLst>
                                          <p:attrName>style.visibility</p:attrName>
                                        </p:attrNameLst>
                                      </p:cBhvr>
                                      <p:to>
                                        <p:strVal val="hidden"/>
                                      </p:to>
                                    </p:set>
                                  </p:childTnLst>
                                </p:cTn>
                              </p:par>
                              <p:par>
                                <p:cTn id="175" presetID="2" presetClass="exit" presetSubtype="9" fill="hold" grpId="2" nodeType="withEffect">
                                  <p:stCondLst>
                                    <p:cond delay="0"/>
                                  </p:stCondLst>
                                  <p:childTnLst>
                                    <p:anim calcmode="lin" valueType="num">
                                      <p:cBhvr additive="base">
                                        <p:cTn id="176" dur="3500"/>
                                        <p:tgtEl>
                                          <p:spTgt spid="43"/>
                                        </p:tgtEl>
                                        <p:attrNameLst>
                                          <p:attrName>ppt_x</p:attrName>
                                        </p:attrNameLst>
                                      </p:cBhvr>
                                      <p:tavLst>
                                        <p:tav tm="0">
                                          <p:val>
                                            <p:strVal val="ppt_x"/>
                                          </p:val>
                                        </p:tav>
                                        <p:tav tm="100000">
                                          <p:val>
                                            <p:strVal val="0-ppt_w/2"/>
                                          </p:val>
                                        </p:tav>
                                      </p:tavLst>
                                    </p:anim>
                                    <p:anim calcmode="lin" valueType="num">
                                      <p:cBhvr additive="base">
                                        <p:cTn id="177" dur="3500"/>
                                        <p:tgtEl>
                                          <p:spTgt spid="43"/>
                                        </p:tgtEl>
                                        <p:attrNameLst>
                                          <p:attrName>ppt_y</p:attrName>
                                        </p:attrNameLst>
                                      </p:cBhvr>
                                      <p:tavLst>
                                        <p:tav tm="0">
                                          <p:val>
                                            <p:strVal val="ppt_y"/>
                                          </p:val>
                                        </p:tav>
                                        <p:tav tm="100000">
                                          <p:val>
                                            <p:strVal val="0-ppt_h/2"/>
                                          </p:val>
                                        </p:tav>
                                      </p:tavLst>
                                    </p:anim>
                                    <p:set>
                                      <p:cBhvr>
                                        <p:cTn id="178" dur="1" fill="hold">
                                          <p:stCondLst>
                                            <p:cond delay="3499"/>
                                          </p:stCondLst>
                                        </p:cTn>
                                        <p:tgtEl>
                                          <p:spTgt spid="43"/>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3500"/>
                                        <p:tgtEl>
                                          <p:spTgt spid="43"/>
                                        </p:tgtEl>
                                        <p:attrNameLst>
                                          <p:attrName>ppt_w</p:attrName>
                                        </p:attrNameLst>
                                      </p:cBhvr>
                                      <p:tavLst>
                                        <p:tav tm="0">
                                          <p:val>
                                            <p:strVal val="ppt_w"/>
                                          </p:val>
                                        </p:tav>
                                        <p:tav tm="100000">
                                          <p:val>
                                            <p:strVal val="ppt_w"/>
                                          </p:val>
                                        </p:tav>
                                      </p:tavLst>
                                    </p:anim>
                                    <p:anim calcmode="lin" valueType="num">
                                      <p:cBhvr>
                                        <p:cTn id="181" dur="35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3499"/>
                                          </p:stCondLst>
                                        </p:cTn>
                                        <p:tgtEl>
                                          <p:spTgt spid="43"/>
                                        </p:tgtEl>
                                        <p:attrNameLst>
                                          <p:attrName>style.visibility</p:attrName>
                                        </p:attrNameLst>
                                      </p:cBhvr>
                                      <p:to>
                                        <p:strVal val="hidden"/>
                                      </p:to>
                                    </p:set>
                                  </p:childTnLst>
                                </p:cTn>
                              </p:par>
                              <p:par>
                                <p:cTn id="183" presetID="2" presetClass="exit" presetSubtype="3" fill="hold" grpId="2" nodeType="withEffect">
                                  <p:stCondLst>
                                    <p:cond delay="0"/>
                                  </p:stCondLst>
                                  <p:childTnLst>
                                    <p:anim calcmode="lin" valueType="num">
                                      <p:cBhvr additive="base">
                                        <p:cTn id="184" dur="3500"/>
                                        <p:tgtEl>
                                          <p:spTgt spid="41"/>
                                        </p:tgtEl>
                                        <p:attrNameLst>
                                          <p:attrName>ppt_x</p:attrName>
                                        </p:attrNameLst>
                                      </p:cBhvr>
                                      <p:tavLst>
                                        <p:tav tm="0">
                                          <p:val>
                                            <p:strVal val="ppt_x"/>
                                          </p:val>
                                        </p:tav>
                                        <p:tav tm="100000">
                                          <p:val>
                                            <p:strVal val="1+ppt_w/2"/>
                                          </p:val>
                                        </p:tav>
                                      </p:tavLst>
                                    </p:anim>
                                    <p:anim calcmode="lin" valueType="num">
                                      <p:cBhvr additive="base">
                                        <p:cTn id="185" dur="3500"/>
                                        <p:tgtEl>
                                          <p:spTgt spid="41"/>
                                        </p:tgtEl>
                                        <p:attrNameLst>
                                          <p:attrName>ppt_y</p:attrName>
                                        </p:attrNameLst>
                                      </p:cBhvr>
                                      <p:tavLst>
                                        <p:tav tm="0">
                                          <p:val>
                                            <p:strVal val="ppt_y"/>
                                          </p:val>
                                        </p:tav>
                                        <p:tav tm="100000">
                                          <p:val>
                                            <p:strVal val="0-ppt_h/2"/>
                                          </p:val>
                                        </p:tav>
                                      </p:tavLst>
                                    </p:anim>
                                    <p:set>
                                      <p:cBhvr>
                                        <p:cTn id="186" dur="1" fill="hold">
                                          <p:stCondLst>
                                            <p:cond delay="3499"/>
                                          </p:stCondLst>
                                        </p:cTn>
                                        <p:tgtEl>
                                          <p:spTgt spid="41"/>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3500"/>
                                        <p:tgtEl>
                                          <p:spTgt spid="41"/>
                                        </p:tgtEl>
                                        <p:attrNameLst>
                                          <p:attrName>ppt_w</p:attrName>
                                        </p:attrNameLst>
                                      </p:cBhvr>
                                      <p:tavLst>
                                        <p:tav tm="0">
                                          <p:val>
                                            <p:strVal val="ppt_w"/>
                                          </p:val>
                                        </p:tav>
                                        <p:tav tm="100000">
                                          <p:val>
                                            <p:strVal val="ppt_w"/>
                                          </p:val>
                                        </p:tav>
                                      </p:tavLst>
                                    </p:anim>
                                    <p:anim calcmode="lin" valueType="num">
                                      <p:cBhvr>
                                        <p:cTn id="189" dur="35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3499"/>
                                          </p:stCondLst>
                                        </p:cTn>
                                        <p:tgtEl>
                                          <p:spTgt spid="41"/>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500"/>
                                        <p:tgtEl>
                                          <p:spTgt spid="21"/>
                                        </p:tgtEl>
                                        <p:attrNameLst>
                                          <p:attrName>ppt_x</p:attrName>
                                        </p:attrNameLst>
                                      </p:cBhvr>
                                      <p:tavLst>
                                        <p:tav tm="0">
                                          <p:val>
                                            <p:strVal val="ppt_x"/>
                                          </p:val>
                                        </p:tav>
                                        <p:tav tm="100000">
                                          <p:val>
                                            <p:strVal val="1+ppt_w/2"/>
                                          </p:val>
                                        </p:tav>
                                      </p:tavLst>
                                    </p:anim>
                                    <p:anim calcmode="lin" valueType="num">
                                      <p:cBhvr additive="base">
                                        <p:cTn id="193" dur="3500"/>
                                        <p:tgtEl>
                                          <p:spTgt spid="21"/>
                                        </p:tgtEl>
                                        <p:attrNameLst>
                                          <p:attrName>ppt_y</p:attrName>
                                        </p:attrNameLst>
                                      </p:cBhvr>
                                      <p:tavLst>
                                        <p:tav tm="0">
                                          <p:val>
                                            <p:strVal val="ppt_y"/>
                                          </p:val>
                                        </p:tav>
                                        <p:tav tm="100000">
                                          <p:val>
                                            <p:strVal val="1+ppt_h/2"/>
                                          </p:val>
                                        </p:tav>
                                      </p:tavLst>
                                    </p:anim>
                                    <p:set>
                                      <p:cBhvr>
                                        <p:cTn id="194" dur="1" fill="hold">
                                          <p:stCondLst>
                                            <p:cond delay="3499"/>
                                          </p:stCondLst>
                                        </p:cTn>
                                        <p:tgtEl>
                                          <p:spTgt spid="21"/>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3500"/>
                                        <p:tgtEl>
                                          <p:spTgt spid="21"/>
                                        </p:tgtEl>
                                        <p:attrNameLst>
                                          <p:attrName>ppt_w</p:attrName>
                                        </p:attrNameLst>
                                      </p:cBhvr>
                                      <p:tavLst>
                                        <p:tav tm="0">
                                          <p:val>
                                            <p:strVal val="ppt_w"/>
                                          </p:val>
                                        </p:tav>
                                        <p:tav tm="100000">
                                          <p:val>
                                            <p:strVal val="ppt_w"/>
                                          </p:val>
                                        </p:tav>
                                      </p:tavLst>
                                    </p:anim>
                                    <p:anim calcmode="lin" valueType="num">
                                      <p:cBhvr>
                                        <p:cTn id="197" dur="35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3499"/>
                                          </p:stCondLst>
                                        </p:cTn>
                                        <p:tgtEl>
                                          <p:spTgt spid="21"/>
                                        </p:tgtEl>
                                        <p:attrNameLst>
                                          <p:attrName>style.visibility</p:attrName>
                                        </p:attrNameLst>
                                      </p:cBhvr>
                                      <p:to>
                                        <p:strVal val="hidden"/>
                                      </p:to>
                                    </p:set>
                                  </p:childTnLst>
                                </p:cTn>
                              </p:par>
                              <p:par>
                                <p:cTn id="199" presetID="2" presetClass="exit" presetSubtype="12" fill="hold" grpId="2" nodeType="withEffect">
                                  <p:stCondLst>
                                    <p:cond delay="0"/>
                                  </p:stCondLst>
                                  <p:childTnLst>
                                    <p:anim calcmode="lin" valueType="num">
                                      <p:cBhvr additive="base">
                                        <p:cTn id="200" dur="3500"/>
                                        <p:tgtEl>
                                          <p:spTgt spid="32"/>
                                        </p:tgtEl>
                                        <p:attrNameLst>
                                          <p:attrName>ppt_x</p:attrName>
                                        </p:attrNameLst>
                                      </p:cBhvr>
                                      <p:tavLst>
                                        <p:tav tm="0">
                                          <p:val>
                                            <p:strVal val="ppt_x"/>
                                          </p:val>
                                        </p:tav>
                                        <p:tav tm="100000">
                                          <p:val>
                                            <p:strVal val="0-ppt_w/2"/>
                                          </p:val>
                                        </p:tav>
                                      </p:tavLst>
                                    </p:anim>
                                    <p:anim calcmode="lin" valueType="num">
                                      <p:cBhvr additive="base">
                                        <p:cTn id="201" dur="3500"/>
                                        <p:tgtEl>
                                          <p:spTgt spid="32"/>
                                        </p:tgtEl>
                                        <p:attrNameLst>
                                          <p:attrName>ppt_y</p:attrName>
                                        </p:attrNameLst>
                                      </p:cBhvr>
                                      <p:tavLst>
                                        <p:tav tm="0">
                                          <p:val>
                                            <p:strVal val="ppt_y"/>
                                          </p:val>
                                        </p:tav>
                                        <p:tav tm="100000">
                                          <p:val>
                                            <p:strVal val="1+ppt_h/2"/>
                                          </p:val>
                                        </p:tav>
                                      </p:tavLst>
                                    </p:anim>
                                    <p:set>
                                      <p:cBhvr>
                                        <p:cTn id="202" dur="1" fill="hold">
                                          <p:stCondLst>
                                            <p:cond delay="3499"/>
                                          </p:stCondLst>
                                        </p:cTn>
                                        <p:tgtEl>
                                          <p:spTgt spid="32"/>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3500"/>
                                        <p:tgtEl>
                                          <p:spTgt spid="32"/>
                                        </p:tgtEl>
                                        <p:attrNameLst>
                                          <p:attrName>ppt_w</p:attrName>
                                        </p:attrNameLst>
                                      </p:cBhvr>
                                      <p:tavLst>
                                        <p:tav tm="0">
                                          <p:val>
                                            <p:strVal val="ppt_w"/>
                                          </p:val>
                                        </p:tav>
                                        <p:tav tm="100000">
                                          <p:val>
                                            <p:strVal val="ppt_w"/>
                                          </p:val>
                                        </p:tav>
                                      </p:tavLst>
                                    </p:anim>
                                    <p:anim calcmode="lin" valueType="num">
                                      <p:cBhvr>
                                        <p:cTn id="205" dur="35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3499"/>
                                          </p:stCondLst>
                                        </p:cTn>
                                        <p:tgtEl>
                                          <p:spTgt spid="32"/>
                                        </p:tgtEl>
                                        <p:attrNameLst>
                                          <p:attrName>style.visibility</p:attrName>
                                        </p:attrNameLst>
                                      </p:cBhvr>
                                      <p:to>
                                        <p:strVal val="hidden"/>
                                      </p:to>
                                    </p:set>
                                  </p:childTnLst>
                                </p:cTn>
                              </p:par>
                              <p:par>
                                <p:cTn id="207" presetID="20" presetClass="exit" presetSubtype="0" fill="hold" grpId="2" nodeType="withEffect">
                                  <p:stCondLst>
                                    <p:cond delay="0"/>
                                  </p:stCondLst>
                                  <p:childTnLst>
                                    <p:animEffect transition="out" filter="wedge">
                                      <p:cBhvr>
                                        <p:cTn id="208" dur="3500"/>
                                        <p:tgtEl>
                                          <p:spTgt spid="23"/>
                                        </p:tgtEl>
                                      </p:cBhvr>
                                    </p:animEffect>
                                    <p:set>
                                      <p:cBhvr>
                                        <p:cTn id="209" dur="1" fill="hold">
                                          <p:stCondLst>
                                            <p:cond delay="3499"/>
                                          </p:stCondLst>
                                        </p:cTn>
                                        <p:tgtEl>
                                          <p:spTgt spid="23"/>
                                        </p:tgtEl>
                                        <p:attrNameLst>
                                          <p:attrName>style.visibility</p:attrName>
                                        </p:attrNameLst>
                                      </p:cBhvr>
                                      <p:to>
                                        <p:strVal val="hidden"/>
                                      </p:to>
                                    </p:set>
                                  </p:childTnLst>
                                </p:cTn>
                              </p:par>
                              <p:par>
                                <p:cTn id="210" presetID="23" presetClass="entr" presetSubtype="288" fill="hold" nodeType="withEffect">
                                  <p:stCondLst>
                                    <p:cond delay="0"/>
                                  </p:stCondLst>
                                  <p:childTnLst>
                                    <p:set>
                                      <p:cBhvr>
                                        <p:cTn id="211" dur="1" fill="hold">
                                          <p:stCondLst>
                                            <p:cond delay="0"/>
                                          </p:stCondLst>
                                        </p:cTn>
                                        <p:tgtEl>
                                          <p:spTgt spid="24"/>
                                        </p:tgtEl>
                                        <p:attrNameLst>
                                          <p:attrName>style.visibility</p:attrName>
                                        </p:attrNameLst>
                                      </p:cBhvr>
                                      <p:to>
                                        <p:strVal val="visible"/>
                                      </p:to>
                                    </p:set>
                                    <p:anim calcmode="lin" valueType="num">
                                      <p:cBhvr>
                                        <p:cTn id="212" dur="3250" fill="hold"/>
                                        <p:tgtEl>
                                          <p:spTgt spid="24"/>
                                        </p:tgtEl>
                                        <p:attrNameLst>
                                          <p:attrName>ppt_w</p:attrName>
                                        </p:attrNameLst>
                                      </p:cBhvr>
                                      <p:tavLst>
                                        <p:tav tm="0">
                                          <p:val>
                                            <p:strVal val="4/3*#ppt_w"/>
                                          </p:val>
                                        </p:tav>
                                        <p:tav tm="100000">
                                          <p:val>
                                            <p:strVal val="#ppt_w"/>
                                          </p:val>
                                        </p:tav>
                                      </p:tavLst>
                                    </p:anim>
                                    <p:anim calcmode="lin" valueType="num">
                                      <p:cBhvr>
                                        <p:cTn id="213" dur="3250" fill="hold"/>
                                        <p:tgtEl>
                                          <p:spTgt spid="24"/>
                                        </p:tgtEl>
                                        <p:attrNameLst>
                                          <p:attrName>ppt_h</p:attrName>
                                        </p:attrNameLst>
                                      </p:cBhvr>
                                      <p:tavLst>
                                        <p:tav tm="0">
                                          <p:val>
                                            <p:strVal val="4/3*#ppt_h"/>
                                          </p:val>
                                        </p:tav>
                                        <p:tav tm="100000">
                                          <p:val>
                                            <p:strVal val="#ppt_h"/>
                                          </p:val>
                                        </p:tav>
                                      </p:tavLst>
                                    </p:anim>
                                  </p:childTnLst>
                                </p:cTn>
                              </p:par>
                              <p:par>
                                <p:cTn id="214" presetID="8" presetClass="entr" presetSubtype="32" fill="hold"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diamond(out)">
                                      <p:cBhvr>
                                        <p:cTn id="216" dur="3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18" grpId="0" animBg="1"/>
      <p:bldP spid="18" grpId="1" animBg="1"/>
      <p:bldP spid="18" grpId="2" animBg="1"/>
      <p:bldP spid="18" grpId="3" animBg="1"/>
      <p:bldP spid="20" grpId="0" animBg="1"/>
      <p:bldP spid="20" grpId="1" animBg="1"/>
      <p:bldP spid="20" grpId="2" animBg="1"/>
      <p:bldP spid="20" grpId="3" animBg="1"/>
      <p:bldP spid="21" grpId="0" animBg="1"/>
      <p:bldP spid="21" grpId="1" animBg="1"/>
      <p:bldP spid="21" grpId="2" animBg="1"/>
      <p:bldP spid="21" grpId="3" animBg="1"/>
      <p:bldP spid="32" grpId="0" animBg="1"/>
      <p:bldP spid="32" grpId="1" animBg="1"/>
      <p:bldP spid="32" grpId="2" animBg="1"/>
      <p:bldP spid="32" grpId="3" animBg="1"/>
      <p:bldP spid="33" grpId="0" animBg="1"/>
      <p:bldP spid="33" grpId="1" animBg="1"/>
      <p:bldP spid="33" grpId="2" animBg="1"/>
      <p:bldP spid="33"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54006" y="56296"/>
            <a:ext cx="9180004" cy="6858000"/>
          </a:xfrm>
          <a:prstGeom prst="rect">
            <a:avLst/>
          </a:prstGeom>
          <a:noFill/>
          <a:ln>
            <a:noFill/>
          </a:ln>
        </p:spPr>
      </p:pic>
      <p:pic>
        <p:nvPicPr>
          <p:cNvPr id="409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5400000">
            <a:off x="3656782" y="311773"/>
            <a:ext cx="1758428"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3589586" y="2137398"/>
            <a:ext cx="1892820"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39789" y="1268760"/>
            <a:ext cx="1758428"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77568" y="1268760"/>
            <a:ext cx="1758428"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008949" y="1911756"/>
            <a:ext cx="1302566" cy="314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60477" y="1847663"/>
            <a:ext cx="1302566" cy="314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5400000">
            <a:off x="3921543" y="-304781"/>
            <a:ext cx="1302566" cy="314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5400000">
            <a:off x="3903823" y="3943692"/>
            <a:ext cx="1302566" cy="314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Forma libre"/>
          <p:cNvSpPr/>
          <p:nvPr/>
        </p:nvSpPr>
        <p:spPr>
          <a:xfrm>
            <a:off x="-50213" y="0"/>
            <a:ext cx="91942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65226" y="5709348"/>
            <a:ext cx="920922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5334" y="-17937"/>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63812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2500" fill="hold"/>
                                        <p:tgtEl>
                                          <p:spTgt spid="4098"/>
                                        </p:tgtEl>
                                        <p:attrNameLst>
                                          <p:attrName>ppt_x</p:attrName>
                                        </p:attrNameLst>
                                      </p:cBhvr>
                                      <p:tavLst>
                                        <p:tav tm="0">
                                          <p:val>
                                            <p:strVal val="#ppt_x"/>
                                          </p:val>
                                        </p:tav>
                                        <p:tav tm="100000">
                                          <p:val>
                                            <p:strVal val="#ppt_x"/>
                                          </p:val>
                                        </p:tav>
                                      </p:tavLst>
                                    </p:anim>
                                    <p:anim calcmode="lin" valueType="num">
                                      <p:cBhvr additive="base">
                                        <p:cTn id="11" dur="2500" fill="hold"/>
                                        <p:tgtEl>
                                          <p:spTgt spid="4098"/>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2500" fill="hold"/>
                                        <p:tgtEl>
                                          <p:spTgt spid="4098"/>
                                        </p:tgtEl>
                                        <p:attrNameLst>
                                          <p:attrName>ppt_w</p:attrName>
                                        </p:attrNameLst>
                                      </p:cBhvr>
                                      <p:tavLst>
                                        <p:tav tm="0">
                                          <p:val>
                                            <p:strVal val="#ppt_w"/>
                                          </p:val>
                                        </p:tav>
                                        <p:tav tm="100000">
                                          <p:val>
                                            <p:strVal val="#ppt_w"/>
                                          </p:val>
                                        </p:tav>
                                      </p:tavLst>
                                    </p:anim>
                                    <p:anim calcmode="lin" valueType="num">
                                      <p:cBhvr>
                                        <p:cTn id="15" dur="2500" fill="hold"/>
                                        <p:tgtEl>
                                          <p:spTgt spid="4098"/>
                                        </p:tgtEl>
                                        <p:attrNameLst>
                                          <p:attrName>ppt_h</p:attrName>
                                        </p:attrNameLst>
                                      </p:cBhvr>
                                      <p:tavLst>
                                        <p:tav tm="0" fmla="#ppt_h*sin(2.5*pi*$)">
                                          <p:val>
                                            <p:fltVal val="0"/>
                                          </p:val>
                                        </p:tav>
                                        <p:tav tm="100000">
                                          <p:val>
                                            <p:fltVal val="1"/>
                                          </p:val>
                                        </p:tav>
                                      </p:tavLst>
                                    </p:anim>
                                  </p:childTnLst>
                                </p:cTn>
                              </p:par>
                              <p:par>
                                <p:cTn id="16" presetID="2"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0" fill="hold"/>
                                        <p:tgtEl>
                                          <p:spTgt spid="3"/>
                                        </p:tgtEl>
                                        <p:attrNameLst>
                                          <p:attrName>ppt_x</p:attrName>
                                        </p:attrNameLst>
                                      </p:cBhvr>
                                      <p:tavLst>
                                        <p:tav tm="0">
                                          <p:val>
                                            <p:strVal val="#ppt_x"/>
                                          </p:val>
                                        </p:tav>
                                        <p:tav tm="100000">
                                          <p:val>
                                            <p:strVal val="#ppt_x"/>
                                          </p:val>
                                        </p:tav>
                                      </p:tavLst>
                                    </p:anim>
                                    <p:anim calcmode="lin" valueType="num">
                                      <p:cBhvr additive="base">
                                        <p:cTn id="19" dur="2500" fill="hold"/>
                                        <p:tgtEl>
                                          <p:spTgt spid="3"/>
                                        </p:tgtEl>
                                        <p:attrNameLst>
                                          <p:attrName>ppt_y</p:attrName>
                                        </p:attrNameLst>
                                      </p:cBhvr>
                                      <p:tavLst>
                                        <p:tav tm="0">
                                          <p:val>
                                            <p:strVal val="0-#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0" fill="hold"/>
                                        <p:tgtEl>
                                          <p:spTgt spid="3"/>
                                        </p:tgtEl>
                                        <p:attrNameLst>
                                          <p:attrName>ppt_w</p:attrName>
                                        </p:attrNameLst>
                                      </p:cBhvr>
                                      <p:tavLst>
                                        <p:tav tm="0">
                                          <p:val>
                                            <p:strVal val="#ppt_w"/>
                                          </p:val>
                                        </p:tav>
                                        <p:tav tm="100000">
                                          <p:val>
                                            <p:strVal val="#ppt_w"/>
                                          </p:val>
                                        </p:tav>
                                      </p:tavLst>
                                    </p:anim>
                                    <p:anim calcmode="lin" valueType="num">
                                      <p:cBhvr>
                                        <p:cTn id="23" dur="2500" fill="hold"/>
                                        <p:tgtEl>
                                          <p:spTgt spid="3"/>
                                        </p:tgtEl>
                                        <p:attrNameLst>
                                          <p:attrName>ppt_h</p:attrName>
                                        </p:attrNameLst>
                                      </p:cBhvr>
                                      <p:tavLst>
                                        <p:tav tm="0" fmla="#ppt_h*sin(2.5*pi*$)">
                                          <p:val>
                                            <p:fltVal val="0"/>
                                          </p:val>
                                        </p:tav>
                                        <p:tav tm="100000">
                                          <p:val>
                                            <p:fltVal val="1"/>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500" fill="hold"/>
                                        <p:tgtEl>
                                          <p:spTgt spid="6"/>
                                        </p:tgtEl>
                                        <p:attrNameLst>
                                          <p:attrName>ppt_x</p:attrName>
                                        </p:attrNameLst>
                                      </p:cBhvr>
                                      <p:tavLst>
                                        <p:tav tm="0">
                                          <p:val>
                                            <p:strVal val="0-#ppt_w/2"/>
                                          </p:val>
                                        </p:tav>
                                        <p:tav tm="100000">
                                          <p:val>
                                            <p:strVal val="#ppt_x"/>
                                          </p:val>
                                        </p:tav>
                                      </p:tavLst>
                                    </p:anim>
                                    <p:anim calcmode="lin" valueType="num">
                                      <p:cBhvr additive="base">
                                        <p:cTn id="27" dur="2500" fill="hold"/>
                                        <p:tgtEl>
                                          <p:spTgt spid="6"/>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500" fill="hold"/>
                                        <p:tgtEl>
                                          <p:spTgt spid="6"/>
                                        </p:tgtEl>
                                        <p:attrNameLst>
                                          <p:attrName>ppt_w</p:attrName>
                                        </p:attrNameLst>
                                      </p:cBhvr>
                                      <p:tavLst>
                                        <p:tav tm="0" fmla="#ppt_w*sin(2.5*pi*$)">
                                          <p:val>
                                            <p:fltVal val="0"/>
                                          </p:val>
                                        </p:tav>
                                        <p:tav tm="100000">
                                          <p:val>
                                            <p:fltVal val="1"/>
                                          </p:val>
                                        </p:tav>
                                      </p:tavLst>
                                    </p:anim>
                                    <p:anim calcmode="lin" valueType="num">
                                      <p:cBhvr>
                                        <p:cTn id="31" dur="2500" fill="hold"/>
                                        <p:tgtEl>
                                          <p:spTgt spid="6"/>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1+#ppt_w/2"/>
                                          </p:val>
                                        </p:tav>
                                        <p:tav tm="100000">
                                          <p:val>
                                            <p:strVal val="#ppt_x"/>
                                          </p:val>
                                        </p:tav>
                                      </p:tavLst>
                                    </p:anim>
                                    <p:anim calcmode="lin" valueType="num">
                                      <p:cBhvr additive="base">
                                        <p:cTn id="35" dur="25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8"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500" fill="hold"/>
                                        <p:tgtEl>
                                          <p:spTgt spid="8"/>
                                        </p:tgtEl>
                                        <p:attrNameLst>
                                          <p:attrName>ppt_x</p:attrName>
                                        </p:attrNameLst>
                                      </p:cBhvr>
                                      <p:tavLst>
                                        <p:tav tm="0">
                                          <p:val>
                                            <p:strVal val="0-#ppt_w/2"/>
                                          </p:val>
                                        </p:tav>
                                        <p:tav tm="100000">
                                          <p:val>
                                            <p:strVal val="#ppt_x"/>
                                          </p:val>
                                        </p:tav>
                                      </p:tavLst>
                                    </p:anim>
                                    <p:anim calcmode="lin" valueType="num">
                                      <p:cBhvr additive="base">
                                        <p:cTn id="43" dur="2500" fill="hold"/>
                                        <p:tgtEl>
                                          <p:spTgt spid="8"/>
                                        </p:tgtEl>
                                        <p:attrNameLst>
                                          <p:attrName>ppt_y</p:attrName>
                                        </p:attrNameLst>
                                      </p:cBhvr>
                                      <p:tavLst>
                                        <p:tav tm="0">
                                          <p:val>
                                            <p:strVal val="#ppt_y"/>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2500" fill="hold"/>
                                        <p:tgtEl>
                                          <p:spTgt spid="8"/>
                                        </p:tgtEl>
                                        <p:attrNameLst>
                                          <p:attrName>ppt_w</p:attrName>
                                        </p:attrNameLst>
                                      </p:cBhvr>
                                      <p:tavLst>
                                        <p:tav tm="0" fmla="#ppt_w*sin(2.5*pi*$)">
                                          <p:val>
                                            <p:fltVal val="0"/>
                                          </p:val>
                                        </p:tav>
                                        <p:tav tm="100000">
                                          <p:val>
                                            <p:fltVal val="1"/>
                                          </p:val>
                                        </p:tav>
                                      </p:tavLst>
                                    </p:anim>
                                    <p:anim calcmode="lin" valueType="num">
                                      <p:cBhvr>
                                        <p:cTn id="47" dur="2500" fill="hold"/>
                                        <p:tgtEl>
                                          <p:spTgt spid="8"/>
                                        </p:tgtEl>
                                        <p:attrNameLst>
                                          <p:attrName>ppt_h</p:attrName>
                                        </p:attrNameLst>
                                      </p:cBhvr>
                                      <p:tavLst>
                                        <p:tav tm="0">
                                          <p:val>
                                            <p:strVal val="#ppt_h"/>
                                          </p:val>
                                        </p:tav>
                                        <p:tav tm="100000">
                                          <p:val>
                                            <p:strVal val="#ppt_h"/>
                                          </p:val>
                                        </p:tav>
                                      </p:tavLst>
                                    </p:anim>
                                  </p:childTnLst>
                                </p:cTn>
                              </p:par>
                              <p:par>
                                <p:cTn id="48" presetID="2" presetClass="entr" presetSubtype="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500" fill="hold"/>
                                        <p:tgtEl>
                                          <p:spTgt spid="9"/>
                                        </p:tgtEl>
                                        <p:attrNameLst>
                                          <p:attrName>ppt_x</p:attrName>
                                        </p:attrNameLst>
                                      </p:cBhvr>
                                      <p:tavLst>
                                        <p:tav tm="0">
                                          <p:val>
                                            <p:strVal val="1+#ppt_w/2"/>
                                          </p:val>
                                        </p:tav>
                                        <p:tav tm="100000">
                                          <p:val>
                                            <p:strVal val="#ppt_x"/>
                                          </p:val>
                                        </p:tav>
                                      </p:tavLst>
                                    </p:anim>
                                    <p:anim calcmode="lin" valueType="num">
                                      <p:cBhvr additive="base">
                                        <p:cTn id="51" dur="2500" fill="hold"/>
                                        <p:tgtEl>
                                          <p:spTgt spid="9"/>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2500" fill="hold"/>
                                        <p:tgtEl>
                                          <p:spTgt spid="9"/>
                                        </p:tgtEl>
                                        <p:attrNameLst>
                                          <p:attrName>ppt_w</p:attrName>
                                        </p:attrNameLst>
                                      </p:cBhvr>
                                      <p:tavLst>
                                        <p:tav tm="0" fmla="#ppt_w*sin(2.5*pi*$)">
                                          <p:val>
                                            <p:fltVal val="0"/>
                                          </p:val>
                                        </p:tav>
                                        <p:tav tm="100000">
                                          <p:val>
                                            <p:fltVal val="1"/>
                                          </p:val>
                                        </p:tav>
                                      </p:tavLst>
                                    </p:anim>
                                    <p:anim calcmode="lin" valueType="num">
                                      <p:cBhvr>
                                        <p:cTn id="55" dur="2500" fill="hold"/>
                                        <p:tgtEl>
                                          <p:spTgt spid="9"/>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500" fill="hold"/>
                                        <p:tgtEl>
                                          <p:spTgt spid="10"/>
                                        </p:tgtEl>
                                        <p:attrNameLst>
                                          <p:attrName>ppt_x</p:attrName>
                                        </p:attrNameLst>
                                      </p:cBhvr>
                                      <p:tavLst>
                                        <p:tav tm="0">
                                          <p:val>
                                            <p:strVal val="#ppt_x"/>
                                          </p:val>
                                        </p:tav>
                                        <p:tav tm="100000">
                                          <p:val>
                                            <p:strVal val="#ppt_x"/>
                                          </p:val>
                                        </p:tav>
                                      </p:tavLst>
                                    </p:anim>
                                    <p:anim calcmode="lin" valueType="num">
                                      <p:cBhvr additive="base">
                                        <p:cTn id="59" dur="2500" fill="hold"/>
                                        <p:tgtEl>
                                          <p:spTgt spid="10"/>
                                        </p:tgtEl>
                                        <p:attrNameLst>
                                          <p:attrName>ppt_y</p:attrName>
                                        </p:attrNameLst>
                                      </p:cBhvr>
                                      <p:tavLst>
                                        <p:tav tm="0">
                                          <p:val>
                                            <p:strVal val="1+#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ppt_w</p:attrName>
                                        </p:attrNameLst>
                                      </p:cBhvr>
                                      <p:tavLst>
                                        <p:tav tm="0">
                                          <p:val>
                                            <p:strVal val="#ppt_w"/>
                                          </p:val>
                                        </p:tav>
                                        <p:tav tm="100000">
                                          <p:val>
                                            <p:strVal val="#ppt_w"/>
                                          </p:val>
                                        </p:tav>
                                      </p:tavLst>
                                    </p:anim>
                                    <p:anim calcmode="lin" valueType="num">
                                      <p:cBhvr>
                                        <p:cTn id="63" dur="2500" fill="hold"/>
                                        <p:tgtEl>
                                          <p:spTgt spid="10"/>
                                        </p:tgtEl>
                                        <p:attrNameLst>
                                          <p:attrName>ppt_h</p:attrName>
                                        </p:attrNameLst>
                                      </p:cBhvr>
                                      <p:tavLst>
                                        <p:tav tm="0" fmla="#ppt_h*sin(2.5*pi*$)">
                                          <p:val>
                                            <p:fltVal val="0"/>
                                          </p:val>
                                        </p:tav>
                                        <p:tav tm="100000">
                                          <p:val>
                                            <p:fltVal val="1"/>
                                          </p:val>
                                        </p:tav>
                                      </p:tavLst>
                                    </p:anim>
                                  </p:childTnLst>
                                </p:cTn>
                              </p:par>
                              <p:par>
                                <p:cTn id="64" presetID="2" presetClass="entr" presetSubtype="1"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500" fill="hold"/>
                                        <p:tgtEl>
                                          <p:spTgt spid="11"/>
                                        </p:tgtEl>
                                        <p:attrNameLst>
                                          <p:attrName>ppt_x</p:attrName>
                                        </p:attrNameLst>
                                      </p:cBhvr>
                                      <p:tavLst>
                                        <p:tav tm="0">
                                          <p:val>
                                            <p:strVal val="#ppt_x"/>
                                          </p:val>
                                        </p:tav>
                                        <p:tav tm="100000">
                                          <p:val>
                                            <p:strVal val="#ppt_x"/>
                                          </p:val>
                                        </p:tav>
                                      </p:tavLst>
                                    </p:anim>
                                    <p:anim calcmode="lin" valueType="num">
                                      <p:cBhvr additive="base">
                                        <p:cTn id="67" dur="2500" fill="hold"/>
                                        <p:tgtEl>
                                          <p:spTgt spid="11"/>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2500" fill="hold"/>
                                        <p:tgtEl>
                                          <p:spTgt spid="11"/>
                                        </p:tgtEl>
                                        <p:attrNameLst>
                                          <p:attrName>ppt_w</p:attrName>
                                        </p:attrNameLst>
                                      </p:cBhvr>
                                      <p:tavLst>
                                        <p:tav tm="0">
                                          <p:val>
                                            <p:strVal val="#ppt_w"/>
                                          </p:val>
                                        </p:tav>
                                        <p:tav tm="100000">
                                          <p:val>
                                            <p:strVal val="#ppt_w"/>
                                          </p:val>
                                        </p:tav>
                                      </p:tavLst>
                                    </p:anim>
                                    <p:anim calcmode="lin" valueType="num">
                                      <p:cBhvr>
                                        <p:cTn id="71" dur="2500" fill="hold"/>
                                        <p:tgtEl>
                                          <p:spTgt spid="11"/>
                                        </p:tgtEl>
                                        <p:attrNameLst>
                                          <p:attrName>ppt_h</p:attrName>
                                        </p:attrNameLst>
                                      </p:cBhvr>
                                      <p:tavLst>
                                        <p:tav tm="0" fmla="#ppt_h*sin(2.5*pi*$)">
                                          <p:val>
                                            <p:fltVal val="0"/>
                                          </p:val>
                                        </p:tav>
                                        <p:tav tm="100000">
                                          <p:val>
                                            <p:fltVal val="1"/>
                                          </p:val>
                                        </p:tav>
                                      </p:tavLst>
                                    </p:anim>
                                  </p:childTnLst>
                                </p:cTn>
                              </p:par>
                            </p:childTnLst>
                          </p:cTn>
                        </p:par>
                        <p:par>
                          <p:cTn id="72" fill="hold">
                            <p:stCondLst>
                              <p:cond delay="2500"/>
                            </p:stCondLst>
                            <p:childTnLst>
                              <p:par>
                                <p:cTn id="73" presetID="2" presetClass="exit" presetSubtype="4" fill="hold" nodeType="afterEffect">
                                  <p:stCondLst>
                                    <p:cond delay="0"/>
                                  </p:stCondLst>
                                  <p:childTnLst>
                                    <p:anim calcmode="lin" valueType="num">
                                      <p:cBhvr additive="base">
                                        <p:cTn id="74" dur="4000"/>
                                        <p:tgtEl>
                                          <p:spTgt spid="4098"/>
                                        </p:tgtEl>
                                        <p:attrNameLst>
                                          <p:attrName>ppt_x</p:attrName>
                                        </p:attrNameLst>
                                      </p:cBhvr>
                                      <p:tavLst>
                                        <p:tav tm="0">
                                          <p:val>
                                            <p:strVal val="ppt_x"/>
                                          </p:val>
                                        </p:tav>
                                        <p:tav tm="100000">
                                          <p:val>
                                            <p:strVal val="ppt_x"/>
                                          </p:val>
                                        </p:tav>
                                      </p:tavLst>
                                    </p:anim>
                                    <p:anim calcmode="lin" valueType="num">
                                      <p:cBhvr additive="base">
                                        <p:cTn id="75" dur="4000"/>
                                        <p:tgtEl>
                                          <p:spTgt spid="4098"/>
                                        </p:tgtEl>
                                        <p:attrNameLst>
                                          <p:attrName>ppt_y</p:attrName>
                                        </p:attrNameLst>
                                      </p:cBhvr>
                                      <p:tavLst>
                                        <p:tav tm="0">
                                          <p:val>
                                            <p:strVal val="ppt_y"/>
                                          </p:val>
                                        </p:tav>
                                        <p:tav tm="100000">
                                          <p:val>
                                            <p:strVal val="1+ppt_h/2"/>
                                          </p:val>
                                        </p:tav>
                                      </p:tavLst>
                                    </p:anim>
                                    <p:set>
                                      <p:cBhvr>
                                        <p:cTn id="76" dur="1" fill="hold">
                                          <p:stCondLst>
                                            <p:cond delay="3999"/>
                                          </p:stCondLst>
                                        </p:cTn>
                                        <p:tgtEl>
                                          <p:spTgt spid="4098"/>
                                        </p:tgtEl>
                                        <p:attrNameLst>
                                          <p:attrName>style.visibility</p:attrName>
                                        </p:attrNameLst>
                                      </p:cBhvr>
                                      <p:to>
                                        <p:strVal val="hidden"/>
                                      </p:to>
                                    </p:set>
                                  </p:childTnLst>
                                </p:cTn>
                              </p:par>
                              <p:par>
                                <p:cTn id="77" presetID="19" presetClass="exit" presetSubtype="5" fill="hold" nodeType="withEffect">
                                  <p:stCondLst>
                                    <p:cond delay="0"/>
                                  </p:stCondLst>
                                  <p:childTnLst>
                                    <p:anim calcmode="lin" valueType="num">
                                      <p:cBhvr>
                                        <p:cTn id="78" dur="4000"/>
                                        <p:tgtEl>
                                          <p:spTgt spid="4098"/>
                                        </p:tgtEl>
                                        <p:attrNameLst>
                                          <p:attrName>ppt_w</p:attrName>
                                        </p:attrNameLst>
                                      </p:cBhvr>
                                      <p:tavLst>
                                        <p:tav tm="0">
                                          <p:val>
                                            <p:strVal val="ppt_w"/>
                                          </p:val>
                                        </p:tav>
                                        <p:tav tm="100000">
                                          <p:val>
                                            <p:strVal val="ppt_w"/>
                                          </p:val>
                                        </p:tav>
                                      </p:tavLst>
                                    </p:anim>
                                    <p:anim calcmode="lin" valueType="num">
                                      <p:cBhvr>
                                        <p:cTn id="79" dur="4000"/>
                                        <p:tgtEl>
                                          <p:spTgt spid="409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0" dur="1" fill="hold">
                                          <p:stCondLst>
                                            <p:cond delay="3999"/>
                                          </p:stCondLst>
                                        </p:cTn>
                                        <p:tgtEl>
                                          <p:spTgt spid="409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4000"/>
                                        <p:tgtEl>
                                          <p:spTgt spid="3"/>
                                        </p:tgtEl>
                                        <p:attrNameLst>
                                          <p:attrName>ppt_x</p:attrName>
                                        </p:attrNameLst>
                                      </p:cBhvr>
                                      <p:tavLst>
                                        <p:tav tm="0">
                                          <p:val>
                                            <p:strVal val="ppt_x"/>
                                          </p:val>
                                        </p:tav>
                                        <p:tav tm="100000">
                                          <p:val>
                                            <p:strVal val="ppt_x"/>
                                          </p:val>
                                        </p:tav>
                                      </p:tavLst>
                                    </p:anim>
                                    <p:anim calcmode="lin" valueType="num">
                                      <p:cBhvr additive="base">
                                        <p:cTn id="83" dur="4000"/>
                                        <p:tgtEl>
                                          <p:spTgt spid="3"/>
                                        </p:tgtEl>
                                        <p:attrNameLst>
                                          <p:attrName>ppt_y</p:attrName>
                                        </p:attrNameLst>
                                      </p:cBhvr>
                                      <p:tavLst>
                                        <p:tav tm="0">
                                          <p:val>
                                            <p:strVal val="ppt_y"/>
                                          </p:val>
                                        </p:tav>
                                        <p:tav tm="100000">
                                          <p:val>
                                            <p:strVal val="0-ppt_h/2"/>
                                          </p:val>
                                        </p:tav>
                                      </p:tavLst>
                                    </p:anim>
                                    <p:set>
                                      <p:cBhvr>
                                        <p:cTn id="84" dur="1" fill="hold">
                                          <p:stCondLst>
                                            <p:cond delay="3999"/>
                                          </p:stCondLst>
                                        </p:cTn>
                                        <p:tgtEl>
                                          <p:spTgt spid="3"/>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4000"/>
                                        <p:tgtEl>
                                          <p:spTgt spid="3"/>
                                        </p:tgtEl>
                                        <p:attrNameLst>
                                          <p:attrName>ppt_w</p:attrName>
                                        </p:attrNameLst>
                                      </p:cBhvr>
                                      <p:tavLst>
                                        <p:tav tm="0">
                                          <p:val>
                                            <p:strVal val="ppt_w"/>
                                          </p:val>
                                        </p:tav>
                                        <p:tav tm="100000">
                                          <p:val>
                                            <p:strVal val="ppt_w"/>
                                          </p:val>
                                        </p:tav>
                                      </p:tavLst>
                                    </p:anim>
                                    <p:anim calcmode="lin" valueType="num">
                                      <p:cBhvr>
                                        <p:cTn id="87" dur="4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3999"/>
                                          </p:stCondLst>
                                        </p:cTn>
                                        <p:tgtEl>
                                          <p:spTgt spid="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4000"/>
                                        <p:tgtEl>
                                          <p:spTgt spid="6"/>
                                        </p:tgtEl>
                                        <p:attrNameLst>
                                          <p:attrName>ppt_x</p:attrName>
                                        </p:attrNameLst>
                                      </p:cBhvr>
                                      <p:tavLst>
                                        <p:tav tm="0">
                                          <p:val>
                                            <p:strVal val="ppt_x"/>
                                          </p:val>
                                        </p:tav>
                                        <p:tav tm="100000">
                                          <p:val>
                                            <p:strVal val="0-ppt_w/2"/>
                                          </p:val>
                                        </p:tav>
                                      </p:tavLst>
                                    </p:anim>
                                    <p:anim calcmode="lin" valueType="num">
                                      <p:cBhvr additive="base">
                                        <p:cTn id="91" dur="4000"/>
                                        <p:tgtEl>
                                          <p:spTgt spid="6"/>
                                        </p:tgtEl>
                                        <p:attrNameLst>
                                          <p:attrName>ppt_y</p:attrName>
                                        </p:attrNameLst>
                                      </p:cBhvr>
                                      <p:tavLst>
                                        <p:tav tm="0">
                                          <p:val>
                                            <p:strVal val="ppt_y"/>
                                          </p:val>
                                        </p:tav>
                                        <p:tav tm="100000">
                                          <p:val>
                                            <p:strVal val="ppt_y"/>
                                          </p:val>
                                        </p:tav>
                                      </p:tavLst>
                                    </p:anim>
                                    <p:set>
                                      <p:cBhvr>
                                        <p:cTn id="92" dur="1" fill="hold">
                                          <p:stCondLst>
                                            <p:cond delay="3999"/>
                                          </p:stCondLst>
                                        </p:cTn>
                                        <p:tgtEl>
                                          <p:spTgt spid="6"/>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4000"/>
                                        <p:tgtEl>
                                          <p:spTgt spid="6"/>
                                        </p:tgtEl>
                                        <p:attrNameLst>
                                          <p:attrName>ppt_h</p:attrName>
                                        </p:attrNameLst>
                                      </p:cBhvr>
                                      <p:tavLst>
                                        <p:tav tm="0">
                                          <p:val>
                                            <p:strVal val="ppt_h"/>
                                          </p:val>
                                        </p:tav>
                                        <p:tav tm="100000">
                                          <p:val>
                                            <p:strVal val="ppt_h"/>
                                          </p:val>
                                        </p:tav>
                                      </p:tavLst>
                                    </p:anim>
                                    <p:anim calcmode="lin" valueType="num">
                                      <p:cBhvr>
                                        <p:cTn id="95"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3999"/>
                                          </p:stCondLst>
                                        </p:cTn>
                                        <p:tgtEl>
                                          <p:spTgt spid="6"/>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4000"/>
                                        <p:tgtEl>
                                          <p:spTgt spid="7"/>
                                        </p:tgtEl>
                                        <p:attrNameLst>
                                          <p:attrName>ppt_x</p:attrName>
                                        </p:attrNameLst>
                                      </p:cBhvr>
                                      <p:tavLst>
                                        <p:tav tm="0">
                                          <p:val>
                                            <p:strVal val="ppt_x"/>
                                          </p:val>
                                        </p:tav>
                                        <p:tav tm="100000">
                                          <p:val>
                                            <p:strVal val="1+ppt_w/2"/>
                                          </p:val>
                                        </p:tav>
                                      </p:tavLst>
                                    </p:anim>
                                    <p:anim calcmode="lin" valueType="num">
                                      <p:cBhvr additive="base">
                                        <p:cTn id="99" dur="4000"/>
                                        <p:tgtEl>
                                          <p:spTgt spid="7"/>
                                        </p:tgtEl>
                                        <p:attrNameLst>
                                          <p:attrName>ppt_y</p:attrName>
                                        </p:attrNameLst>
                                      </p:cBhvr>
                                      <p:tavLst>
                                        <p:tav tm="0">
                                          <p:val>
                                            <p:strVal val="ppt_y"/>
                                          </p:val>
                                        </p:tav>
                                        <p:tav tm="100000">
                                          <p:val>
                                            <p:strVal val="ppt_y"/>
                                          </p:val>
                                        </p:tav>
                                      </p:tavLst>
                                    </p:anim>
                                    <p:set>
                                      <p:cBhvr>
                                        <p:cTn id="100" dur="1" fill="hold">
                                          <p:stCondLst>
                                            <p:cond delay="3999"/>
                                          </p:stCondLst>
                                        </p:cTn>
                                        <p:tgtEl>
                                          <p:spTgt spid="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4000"/>
                                        <p:tgtEl>
                                          <p:spTgt spid="7"/>
                                        </p:tgtEl>
                                        <p:attrNameLst>
                                          <p:attrName>ppt_h</p:attrName>
                                        </p:attrNameLst>
                                      </p:cBhvr>
                                      <p:tavLst>
                                        <p:tav tm="0">
                                          <p:val>
                                            <p:strVal val="ppt_h"/>
                                          </p:val>
                                        </p:tav>
                                        <p:tav tm="100000">
                                          <p:val>
                                            <p:strVal val="ppt_h"/>
                                          </p:val>
                                        </p:tav>
                                      </p:tavLst>
                                    </p:anim>
                                    <p:anim calcmode="lin" valueType="num">
                                      <p:cBhvr>
                                        <p:cTn id="103"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3999"/>
                                          </p:stCondLst>
                                        </p:cTn>
                                        <p:tgtEl>
                                          <p:spTgt spid="7"/>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4000"/>
                                        <p:tgtEl>
                                          <p:spTgt spid="8"/>
                                        </p:tgtEl>
                                        <p:attrNameLst>
                                          <p:attrName>ppt_x</p:attrName>
                                        </p:attrNameLst>
                                      </p:cBhvr>
                                      <p:tavLst>
                                        <p:tav tm="0">
                                          <p:val>
                                            <p:strVal val="ppt_x"/>
                                          </p:val>
                                        </p:tav>
                                        <p:tav tm="100000">
                                          <p:val>
                                            <p:strVal val="0-ppt_w/2"/>
                                          </p:val>
                                        </p:tav>
                                      </p:tavLst>
                                    </p:anim>
                                    <p:anim calcmode="lin" valueType="num">
                                      <p:cBhvr additive="base">
                                        <p:cTn id="107" dur="4000"/>
                                        <p:tgtEl>
                                          <p:spTgt spid="8"/>
                                        </p:tgtEl>
                                        <p:attrNameLst>
                                          <p:attrName>ppt_y</p:attrName>
                                        </p:attrNameLst>
                                      </p:cBhvr>
                                      <p:tavLst>
                                        <p:tav tm="0">
                                          <p:val>
                                            <p:strVal val="ppt_y"/>
                                          </p:val>
                                        </p:tav>
                                        <p:tav tm="100000">
                                          <p:val>
                                            <p:strVal val="ppt_y"/>
                                          </p:val>
                                        </p:tav>
                                      </p:tavLst>
                                    </p:anim>
                                    <p:set>
                                      <p:cBhvr>
                                        <p:cTn id="108" dur="1" fill="hold">
                                          <p:stCondLst>
                                            <p:cond delay="3999"/>
                                          </p:stCondLst>
                                        </p:cTn>
                                        <p:tgtEl>
                                          <p:spTgt spid="8"/>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4000"/>
                                        <p:tgtEl>
                                          <p:spTgt spid="8"/>
                                        </p:tgtEl>
                                        <p:attrNameLst>
                                          <p:attrName>ppt_h</p:attrName>
                                        </p:attrNameLst>
                                      </p:cBhvr>
                                      <p:tavLst>
                                        <p:tav tm="0">
                                          <p:val>
                                            <p:strVal val="ppt_h"/>
                                          </p:val>
                                        </p:tav>
                                        <p:tav tm="100000">
                                          <p:val>
                                            <p:strVal val="ppt_h"/>
                                          </p:val>
                                        </p:tav>
                                      </p:tavLst>
                                    </p:anim>
                                    <p:anim calcmode="lin" valueType="num">
                                      <p:cBhvr>
                                        <p:cTn id="111"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3999"/>
                                          </p:stCondLst>
                                        </p:cTn>
                                        <p:tgtEl>
                                          <p:spTgt spid="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4000"/>
                                        <p:tgtEl>
                                          <p:spTgt spid="9"/>
                                        </p:tgtEl>
                                        <p:attrNameLst>
                                          <p:attrName>ppt_x</p:attrName>
                                        </p:attrNameLst>
                                      </p:cBhvr>
                                      <p:tavLst>
                                        <p:tav tm="0">
                                          <p:val>
                                            <p:strVal val="ppt_x"/>
                                          </p:val>
                                        </p:tav>
                                        <p:tav tm="100000">
                                          <p:val>
                                            <p:strVal val="1+ppt_w/2"/>
                                          </p:val>
                                        </p:tav>
                                      </p:tavLst>
                                    </p:anim>
                                    <p:anim calcmode="lin" valueType="num">
                                      <p:cBhvr additive="base">
                                        <p:cTn id="115" dur="4000"/>
                                        <p:tgtEl>
                                          <p:spTgt spid="9"/>
                                        </p:tgtEl>
                                        <p:attrNameLst>
                                          <p:attrName>ppt_y</p:attrName>
                                        </p:attrNameLst>
                                      </p:cBhvr>
                                      <p:tavLst>
                                        <p:tav tm="0">
                                          <p:val>
                                            <p:strVal val="ppt_y"/>
                                          </p:val>
                                        </p:tav>
                                        <p:tav tm="100000">
                                          <p:val>
                                            <p:strVal val="ppt_y"/>
                                          </p:val>
                                        </p:tav>
                                      </p:tavLst>
                                    </p:anim>
                                    <p:set>
                                      <p:cBhvr>
                                        <p:cTn id="116" dur="1" fill="hold">
                                          <p:stCondLst>
                                            <p:cond delay="3999"/>
                                          </p:stCondLst>
                                        </p:cTn>
                                        <p:tgtEl>
                                          <p:spTgt spid="9"/>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4000"/>
                                        <p:tgtEl>
                                          <p:spTgt spid="9"/>
                                        </p:tgtEl>
                                        <p:attrNameLst>
                                          <p:attrName>ppt_h</p:attrName>
                                        </p:attrNameLst>
                                      </p:cBhvr>
                                      <p:tavLst>
                                        <p:tav tm="0">
                                          <p:val>
                                            <p:strVal val="ppt_h"/>
                                          </p:val>
                                        </p:tav>
                                        <p:tav tm="100000">
                                          <p:val>
                                            <p:strVal val="ppt_h"/>
                                          </p:val>
                                        </p:tav>
                                      </p:tavLst>
                                    </p:anim>
                                    <p:anim calcmode="lin" valueType="num">
                                      <p:cBhvr>
                                        <p:cTn id="119"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999"/>
                                          </p:stCondLst>
                                        </p:cTn>
                                        <p:tgtEl>
                                          <p:spTgt spid="9"/>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4000"/>
                                        <p:tgtEl>
                                          <p:spTgt spid="10"/>
                                        </p:tgtEl>
                                        <p:attrNameLst>
                                          <p:attrName>ppt_x</p:attrName>
                                        </p:attrNameLst>
                                      </p:cBhvr>
                                      <p:tavLst>
                                        <p:tav tm="0">
                                          <p:val>
                                            <p:strVal val="ppt_x"/>
                                          </p:val>
                                        </p:tav>
                                        <p:tav tm="100000">
                                          <p:val>
                                            <p:strVal val="ppt_x"/>
                                          </p:val>
                                        </p:tav>
                                      </p:tavLst>
                                    </p:anim>
                                    <p:anim calcmode="lin" valueType="num">
                                      <p:cBhvr additive="base">
                                        <p:cTn id="123" dur="4000"/>
                                        <p:tgtEl>
                                          <p:spTgt spid="10"/>
                                        </p:tgtEl>
                                        <p:attrNameLst>
                                          <p:attrName>ppt_y</p:attrName>
                                        </p:attrNameLst>
                                      </p:cBhvr>
                                      <p:tavLst>
                                        <p:tav tm="0">
                                          <p:val>
                                            <p:strVal val="ppt_y"/>
                                          </p:val>
                                        </p:tav>
                                        <p:tav tm="100000">
                                          <p:val>
                                            <p:strVal val="1+ppt_h/2"/>
                                          </p:val>
                                        </p:tav>
                                      </p:tavLst>
                                    </p:anim>
                                    <p:set>
                                      <p:cBhvr>
                                        <p:cTn id="124" dur="1" fill="hold">
                                          <p:stCondLst>
                                            <p:cond delay="3999"/>
                                          </p:stCondLst>
                                        </p:cTn>
                                        <p:tgtEl>
                                          <p:spTgt spid="10"/>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4000"/>
                                        <p:tgtEl>
                                          <p:spTgt spid="10"/>
                                        </p:tgtEl>
                                        <p:attrNameLst>
                                          <p:attrName>ppt_w</p:attrName>
                                        </p:attrNameLst>
                                      </p:cBhvr>
                                      <p:tavLst>
                                        <p:tav tm="0">
                                          <p:val>
                                            <p:strVal val="ppt_w"/>
                                          </p:val>
                                        </p:tav>
                                        <p:tav tm="100000">
                                          <p:val>
                                            <p:strVal val="ppt_w"/>
                                          </p:val>
                                        </p:tav>
                                      </p:tavLst>
                                    </p:anim>
                                    <p:anim calcmode="lin" valueType="num">
                                      <p:cBhvr>
                                        <p:cTn id="127" dur="4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999"/>
                                          </p:stCondLst>
                                        </p:cTn>
                                        <p:tgtEl>
                                          <p:spTgt spid="10"/>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4000"/>
                                        <p:tgtEl>
                                          <p:spTgt spid="11"/>
                                        </p:tgtEl>
                                        <p:attrNameLst>
                                          <p:attrName>ppt_x</p:attrName>
                                        </p:attrNameLst>
                                      </p:cBhvr>
                                      <p:tavLst>
                                        <p:tav tm="0">
                                          <p:val>
                                            <p:strVal val="ppt_x"/>
                                          </p:val>
                                        </p:tav>
                                        <p:tav tm="100000">
                                          <p:val>
                                            <p:strVal val="ppt_x"/>
                                          </p:val>
                                        </p:tav>
                                      </p:tavLst>
                                    </p:anim>
                                    <p:anim calcmode="lin" valueType="num">
                                      <p:cBhvr additive="base">
                                        <p:cTn id="131" dur="4000"/>
                                        <p:tgtEl>
                                          <p:spTgt spid="11"/>
                                        </p:tgtEl>
                                        <p:attrNameLst>
                                          <p:attrName>ppt_y</p:attrName>
                                        </p:attrNameLst>
                                      </p:cBhvr>
                                      <p:tavLst>
                                        <p:tav tm="0">
                                          <p:val>
                                            <p:strVal val="ppt_y"/>
                                          </p:val>
                                        </p:tav>
                                        <p:tav tm="100000">
                                          <p:val>
                                            <p:strVal val="0-ppt_h/2"/>
                                          </p:val>
                                        </p:tav>
                                      </p:tavLst>
                                    </p:anim>
                                    <p:set>
                                      <p:cBhvr>
                                        <p:cTn id="132" dur="1" fill="hold">
                                          <p:stCondLst>
                                            <p:cond delay="3999"/>
                                          </p:stCondLst>
                                        </p:cTn>
                                        <p:tgtEl>
                                          <p:spTgt spid="11"/>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4000"/>
                                        <p:tgtEl>
                                          <p:spTgt spid="11"/>
                                        </p:tgtEl>
                                        <p:attrNameLst>
                                          <p:attrName>ppt_w</p:attrName>
                                        </p:attrNameLst>
                                      </p:cBhvr>
                                      <p:tavLst>
                                        <p:tav tm="0">
                                          <p:val>
                                            <p:strVal val="ppt_w"/>
                                          </p:val>
                                        </p:tav>
                                        <p:tav tm="100000">
                                          <p:val>
                                            <p:strVal val="ppt_w"/>
                                          </p:val>
                                        </p:tav>
                                      </p:tavLst>
                                    </p:anim>
                                    <p:anim calcmode="lin" valueType="num">
                                      <p:cBhvr>
                                        <p:cTn id="135" dur="4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999"/>
                                          </p:stCondLst>
                                        </p:cTn>
                                        <p:tgtEl>
                                          <p:spTgt spid="11"/>
                                        </p:tgtEl>
                                        <p:attrNameLst>
                                          <p:attrName>style.visibility</p:attrName>
                                        </p:attrNameLst>
                                      </p:cBhvr>
                                      <p:to>
                                        <p:strVal val="hidden"/>
                                      </p:to>
                                    </p:set>
                                  </p:childTnLst>
                                </p:cTn>
                              </p:par>
                              <p:par>
                                <p:cTn id="137" presetID="23" presetClass="entr" presetSubtype="288" fill="hold" nodeType="withEffect">
                                  <p:stCondLst>
                                    <p:cond delay="1500"/>
                                  </p:stCondLst>
                                  <p:childTnLst>
                                    <p:set>
                                      <p:cBhvr>
                                        <p:cTn id="138" dur="1" fill="hold">
                                          <p:stCondLst>
                                            <p:cond delay="0"/>
                                          </p:stCondLst>
                                        </p:cTn>
                                        <p:tgtEl>
                                          <p:spTgt spid="12"/>
                                        </p:tgtEl>
                                        <p:attrNameLst>
                                          <p:attrName>style.visibility</p:attrName>
                                        </p:attrNameLst>
                                      </p:cBhvr>
                                      <p:to>
                                        <p:strVal val="visible"/>
                                      </p:to>
                                    </p:set>
                                    <p:anim calcmode="lin" valueType="num">
                                      <p:cBhvr>
                                        <p:cTn id="139" dur="2500" fill="hold"/>
                                        <p:tgtEl>
                                          <p:spTgt spid="12"/>
                                        </p:tgtEl>
                                        <p:attrNameLst>
                                          <p:attrName>ppt_w</p:attrName>
                                        </p:attrNameLst>
                                      </p:cBhvr>
                                      <p:tavLst>
                                        <p:tav tm="0">
                                          <p:val>
                                            <p:strVal val="4/3*#ppt_w"/>
                                          </p:val>
                                        </p:tav>
                                        <p:tav tm="100000">
                                          <p:val>
                                            <p:strVal val="#ppt_w"/>
                                          </p:val>
                                        </p:tav>
                                      </p:tavLst>
                                    </p:anim>
                                    <p:anim calcmode="lin" valueType="num">
                                      <p:cBhvr>
                                        <p:cTn id="140" dur="2500" fill="hold"/>
                                        <p:tgtEl>
                                          <p:spTgt spid="12"/>
                                        </p:tgtEl>
                                        <p:attrNameLst>
                                          <p:attrName>ppt_h</p:attrName>
                                        </p:attrNameLst>
                                      </p:cBhvr>
                                      <p:tavLst>
                                        <p:tav tm="0">
                                          <p:val>
                                            <p:strVal val="4/3*#ppt_h"/>
                                          </p:val>
                                        </p:tav>
                                        <p:tav tm="100000">
                                          <p:val>
                                            <p:strVal val="#ppt_h"/>
                                          </p:val>
                                        </p:tav>
                                      </p:tavLst>
                                    </p:anim>
                                  </p:childTnLst>
                                </p:cTn>
                              </p:par>
                              <p:par>
                                <p:cTn id="141" presetID="8" presetClass="entr" presetSubtype="32" fill="hold" nodeType="withEffect">
                                  <p:stCondLst>
                                    <p:cond delay="1500"/>
                                  </p:stCondLst>
                                  <p:childTnLst>
                                    <p:set>
                                      <p:cBhvr>
                                        <p:cTn id="142" dur="1" fill="hold">
                                          <p:stCondLst>
                                            <p:cond delay="0"/>
                                          </p:stCondLst>
                                        </p:cTn>
                                        <p:tgtEl>
                                          <p:spTgt spid="12"/>
                                        </p:tgtEl>
                                        <p:attrNameLst>
                                          <p:attrName>style.visibility</p:attrName>
                                        </p:attrNameLst>
                                      </p:cBhvr>
                                      <p:to>
                                        <p:strVal val="visible"/>
                                      </p:to>
                                    </p:set>
                                    <p:animEffect transition="in" filter="diamond(out)">
                                      <p:cBhvr>
                                        <p:cTn id="143" dur="2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4" name="3 Rectángulo redondeado"/>
          <p:cNvSpPr/>
          <p:nvPr/>
        </p:nvSpPr>
        <p:spPr>
          <a:xfrm>
            <a:off x="2321750" y="1268759"/>
            <a:ext cx="2484276" cy="512895"/>
          </a:xfrm>
          <a:prstGeom prst="roundRect">
            <a:avLst/>
          </a:prstGeom>
          <a:solidFill>
            <a:srgbClr val="FF9900">
              <a:alpha val="59000"/>
            </a:srgbClr>
          </a:solidFill>
          <a:ln>
            <a:noFill/>
          </a:ln>
          <a:effectLst/>
          <a:scene3d>
            <a:camera prst="orthographicFront">
              <a:rot lat="0" lon="0" rev="0"/>
            </a:camera>
            <a:lightRig rig="flood" dir="t">
              <a:rot lat="0" lon="0" rev="16800000"/>
            </a:lightRig>
          </a:scene3d>
          <a:sp3d>
            <a:bevelT h="139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43608" y="620688"/>
            <a:ext cx="5040560" cy="1446550"/>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000" dirty="0" smtClean="0">
                <a:solidFill>
                  <a:schemeClr val="bg1"/>
                </a:solidFill>
                <a:latin typeface="Hobo Std" pitchFamily="34" charset="0"/>
              </a:rPr>
              <a:t>¿</a:t>
            </a:r>
            <a:r>
              <a:rPr lang="es-ES" sz="2000" dirty="0">
                <a:solidFill>
                  <a:schemeClr val="bg1"/>
                </a:solidFill>
                <a:latin typeface="Hobo Std" pitchFamily="34" charset="0"/>
              </a:rPr>
              <a:t>Qué es la cerveza?</a:t>
            </a:r>
          </a:p>
          <a:p>
            <a:pPr algn="ctr"/>
            <a:endParaRPr lang="es-ES" sz="2000" dirty="0">
              <a:solidFill>
                <a:schemeClr val="bg1"/>
              </a:solidFill>
              <a:latin typeface="Hobo Std" pitchFamily="34" charset="0"/>
            </a:endParaRPr>
          </a:p>
        </p:txBody>
      </p:sp>
      <p:sp>
        <p:nvSpPr>
          <p:cNvPr id="5" name="4 Rectángulo"/>
          <p:cNvSpPr/>
          <p:nvPr/>
        </p:nvSpPr>
        <p:spPr>
          <a:xfrm>
            <a:off x="914705" y="1166842"/>
            <a:ext cx="5328592" cy="4524315"/>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endParaRPr lang="es-ES" sz="2000" dirty="0">
              <a:solidFill>
                <a:schemeClr val="bg1"/>
              </a:solidFill>
              <a:latin typeface="Hobo Std" pitchFamily="34" charset="0"/>
            </a:endParaRPr>
          </a:p>
          <a:p>
            <a:pPr algn="ctr"/>
            <a:r>
              <a:rPr lang="es-ES" sz="2000" dirty="0">
                <a:solidFill>
                  <a:schemeClr val="bg1"/>
                </a:solidFill>
                <a:latin typeface="Hobo Std" pitchFamily="34" charset="0"/>
              </a:rPr>
              <a:t>La cerveza es una bebida natural y contiene muy pocas calorías. Aproximadamente aporta 42 Kcal., su contenido en alcohol es bajo y carece de azúcar y grasas. Aporta una considerable cantidad en hidratos de carbono, vitaminas y proteínas. Si se consume cerveza con moderación, puede resultar muy beneficiosa para la salud y puede ser bebida como alimento en cualquier dieta equilibrada.</a:t>
            </a:r>
          </a:p>
          <a:p>
            <a:pPr algn="ctr"/>
            <a:endParaRPr lang="es-ES" sz="2000" dirty="0">
              <a:solidFill>
                <a:schemeClr val="bg1"/>
              </a:solidFill>
              <a:latin typeface="Hobo Std" pitchFamily="34" charset="0"/>
            </a:endParaRPr>
          </a:p>
        </p:txBody>
      </p:sp>
    </p:spTree>
    <p:extLst>
      <p:ext uri="{BB962C8B-B14F-4D97-AF65-F5344CB8AC3E}">
        <p14:creationId xmlns:p14="http://schemas.microsoft.com/office/powerpoint/2010/main" val="3159830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43400" y="0"/>
            <a:ext cx="4600656" cy="6858000"/>
          </a:xfrm>
          <a:prstGeom prst="rect">
            <a:avLst/>
          </a:prstGeom>
          <a:gradFill flip="none" rotWithShape="1">
            <a:gsLst>
              <a:gs pos="22000">
                <a:srgbClr val="310250">
                  <a:lumMod val="60000"/>
                </a:srgbClr>
              </a:gs>
              <a:gs pos="73000">
                <a:srgbClr val="310250">
                  <a:lumMod val="43000"/>
                </a:srgbClr>
              </a:gs>
              <a:gs pos="47000">
                <a:srgbClr val="002060">
                  <a:lumMod val="2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4540528" y="11878"/>
            <a:ext cx="4600656" cy="6858000"/>
          </a:xfrm>
          <a:prstGeom prst="rect">
            <a:avLst/>
          </a:prstGeom>
          <a:gradFill flip="none" rotWithShape="1">
            <a:gsLst>
              <a:gs pos="22000">
                <a:srgbClr val="310250">
                  <a:lumMod val="60000"/>
                </a:srgbClr>
              </a:gs>
              <a:gs pos="73000">
                <a:srgbClr val="310250">
                  <a:lumMod val="43000"/>
                </a:srgbClr>
              </a:gs>
              <a:gs pos="47000">
                <a:srgbClr val="002060">
                  <a:lumMod val="2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5"/>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3401" y="300849"/>
            <a:ext cx="9192471" cy="6256302"/>
          </a:xfrm>
          <a:prstGeom prst="rect">
            <a:avLst/>
          </a:prstGeom>
          <a:noFill/>
          <a:ln>
            <a:noFill/>
          </a:ln>
        </p:spPr>
      </p:pic>
      <p:pic>
        <p:nvPicPr>
          <p:cNvPr id="2"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486140"/>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7731852" y="486140"/>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27584" y="1196752"/>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594687" y="2048082"/>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291236" y="2903121"/>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999284" y="3717032"/>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695206" y="4581128"/>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6968930" y="1222154"/>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6236430" y="1977947"/>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555649" y="2951874"/>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4833060" y="3744982"/>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4139553" y="4581128"/>
            <a:ext cx="1416096" cy="208920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Forma libre"/>
          <p:cNvSpPr/>
          <p:nvPr/>
        </p:nvSpPr>
        <p:spPr>
          <a:xfrm>
            <a:off x="-5072" y="-8023"/>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0" y="5728884"/>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42890" y="0"/>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3634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1+#ppt_w/2"/>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4"/>
                                        </p:tgtEl>
                                        <p:attrNameLst>
                                          <p:attrName>r</p:attrName>
                                        </p:attrNameLst>
                                      </p:cBhvr>
                                    </p:animRot>
                                  </p:childTnLst>
                                </p:cTn>
                              </p:par>
                              <p:par>
                                <p:cTn id="20" presetID="2" presetClass="entr" presetSubtype="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1+#ppt_w/2"/>
                                          </p:val>
                                        </p:tav>
                                        <p:tav tm="100000">
                                          <p:val>
                                            <p:strVal val="#ppt_x"/>
                                          </p:val>
                                        </p:tav>
                                      </p:tavLst>
                                    </p:anim>
                                    <p:anim calcmode="lin" valueType="num">
                                      <p:cBhvr additive="base">
                                        <p:cTn id="29" dur="3000" fill="hold"/>
                                        <p:tgtEl>
                                          <p:spTgt spid="6"/>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6"/>
                                        </p:tgtEl>
                                        <p:attrNameLst>
                                          <p:attrName>r</p:attrName>
                                        </p:attrNameLst>
                                      </p:cBhvr>
                                    </p:animRot>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7"/>
                                        </p:tgtEl>
                                        <p:attrNameLst>
                                          <p:attrName>r</p:attrName>
                                        </p:attrNameLst>
                                      </p:cBhvr>
                                    </p:animRot>
                                  </p:childTnLst>
                                </p:cTn>
                              </p:par>
                              <p:par>
                                <p:cTn id="38" presetID="2" presetClass="entr" presetSubtype="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3"/>
                                        </p:tgtEl>
                                        <p:attrNameLst>
                                          <p:attrName>r</p:attrName>
                                        </p:attrNameLst>
                                      </p:cBhvr>
                                    </p:animRot>
                                  </p:childTnLst>
                                </p:cTn>
                              </p:par>
                              <p:par>
                                <p:cTn id="50" presetID="2" presetClass="entr" presetSubtype="12"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0-#ppt_w/2"/>
                                          </p:val>
                                        </p:tav>
                                        <p:tav tm="100000">
                                          <p:val>
                                            <p:strVal val="#ppt_x"/>
                                          </p:val>
                                        </p:tav>
                                      </p:tavLst>
                                    </p:anim>
                                    <p:anim calcmode="lin" valueType="num">
                                      <p:cBhvr additive="base">
                                        <p:cTn id="53" dur="3000" fill="hold"/>
                                        <p:tgtEl>
                                          <p:spTgt spid="9"/>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9"/>
                                        </p:tgtEl>
                                        <p:attrNameLst>
                                          <p:attrName>r</p:attrName>
                                        </p:attrNameLst>
                                      </p:cBhvr>
                                    </p:animRot>
                                  </p:childTnLst>
                                </p:cTn>
                              </p:par>
                              <p:par>
                                <p:cTn id="56" presetID="2" presetClass="entr" presetSubtype="12"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2" presetClass="entr" presetSubtype="12"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0" fill="hold"/>
                                        <p:tgtEl>
                                          <p:spTgt spid="11"/>
                                        </p:tgtEl>
                                        <p:attrNameLst>
                                          <p:attrName>ppt_x</p:attrName>
                                        </p:attrNameLst>
                                      </p:cBhvr>
                                      <p:tavLst>
                                        <p:tav tm="0">
                                          <p:val>
                                            <p:strVal val="0-#ppt_w/2"/>
                                          </p:val>
                                        </p:tav>
                                        <p:tav tm="100000">
                                          <p:val>
                                            <p:strVal val="#ppt_x"/>
                                          </p:val>
                                        </p:tav>
                                      </p:tavLst>
                                    </p:anim>
                                    <p:anim calcmode="lin" valueType="num">
                                      <p:cBhvr additive="base">
                                        <p:cTn id="65" dur="3000" fill="hold"/>
                                        <p:tgtEl>
                                          <p:spTgt spid="11"/>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2" presetClass="entr" presetSubtype="12"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0-#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2" presetClass="entr" presetSubtype="12"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0-#ppt_w/2"/>
                                          </p:val>
                                        </p:tav>
                                        <p:tav tm="100000">
                                          <p:val>
                                            <p:strVal val="#ppt_x"/>
                                          </p:val>
                                        </p:tav>
                                      </p:tavLst>
                                    </p:anim>
                                    <p:anim calcmode="lin" valueType="num">
                                      <p:cBhvr additive="base">
                                        <p:cTn id="77" dur="3000" fill="hold"/>
                                        <p:tgtEl>
                                          <p:spTgt spid="12"/>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2"/>
                                        </p:tgtEl>
                                        <p:attrNameLst>
                                          <p:attrName>r</p:attrName>
                                        </p:attrNameLst>
                                      </p:cBhvr>
                                    </p:animRot>
                                  </p:childTnLst>
                                </p:cTn>
                              </p:par>
                            </p:childTnLst>
                          </p:cTn>
                        </p:par>
                        <p:par>
                          <p:cTn id="80" fill="hold">
                            <p:stCondLst>
                              <p:cond delay="3000"/>
                            </p:stCondLst>
                            <p:childTnLst>
                              <p:par>
                                <p:cTn id="81" presetID="2" presetClass="exit" presetSubtype="12" fill="hold" nodeType="afterEffect">
                                  <p:stCondLst>
                                    <p:cond delay="0"/>
                                  </p:stCondLst>
                                  <p:childTnLst>
                                    <p:anim calcmode="lin" valueType="num">
                                      <p:cBhvr additive="base">
                                        <p:cTn id="82" dur="4000"/>
                                        <p:tgtEl>
                                          <p:spTgt spid="12"/>
                                        </p:tgtEl>
                                        <p:attrNameLst>
                                          <p:attrName>ppt_x</p:attrName>
                                        </p:attrNameLst>
                                      </p:cBhvr>
                                      <p:tavLst>
                                        <p:tav tm="0">
                                          <p:val>
                                            <p:strVal val="ppt_x"/>
                                          </p:val>
                                        </p:tav>
                                        <p:tav tm="100000">
                                          <p:val>
                                            <p:strVal val="0-ppt_w/2"/>
                                          </p:val>
                                        </p:tav>
                                      </p:tavLst>
                                    </p:anim>
                                    <p:anim calcmode="lin" valueType="num">
                                      <p:cBhvr additive="base">
                                        <p:cTn id="83" dur="4000"/>
                                        <p:tgtEl>
                                          <p:spTgt spid="12"/>
                                        </p:tgtEl>
                                        <p:attrNameLst>
                                          <p:attrName>ppt_y</p:attrName>
                                        </p:attrNameLst>
                                      </p:cBhvr>
                                      <p:tavLst>
                                        <p:tav tm="0">
                                          <p:val>
                                            <p:strVal val="ppt_y"/>
                                          </p:val>
                                        </p:tav>
                                        <p:tav tm="100000">
                                          <p:val>
                                            <p:strVal val="1+ppt_h/2"/>
                                          </p:val>
                                        </p:tav>
                                      </p:tavLst>
                                    </p:anim>
                                    <p:set>
                                      <p:cBhvr>
                                        <p:cTn id="84" dur="1" fill="hold">
                                          <p:stCondLst>
                                            <p:cond delay="3999"/>
                                          </p:stCondLst>
                                        </p:cTn>
                                        <p:tgtEl>
                                          <p:spTgt spid="12"/>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4000"/>
                                        <p:tgtEl>
                                          <p:spTgt spid="12"/>
                                        </p:tgtEl>
                                        <p:attrNameLst>
                                          <p:attrName>ppt_h</p:attrName>
                                        </p:attrNameLst>
                                      </p:cBhvr>
                                      <p:tavLst>
                                        <p:tav tm="0">
                                          <p:val>
                                            <p:strVal val="ppt_h"/>
                                          </p:val>
                                        </p:tav>
                                        <p:tav tm="100000">
                                          <p:val>
                                            <p:strVal val="ppt_h"/>
                                          </p:val>
                                        </p:tav>
                                      </p:tavLst>
                                    </p:anim>
                                    <p:anim calcmode="lin" valueType="num">
                                      <p:cBhvr>
                                        <p:cTn id="87"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3999"/>
                                          </p:stCondLst>
                                        </p:cTn>
                                        <p:tgtEl>
                                          <p:spTgt spid="12"/>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4000"/>
                                        <p:tgtEl>
                                          <p:spTgt spid="13"/>
                                        </p:tgtEl>
                                        <p:attrNameLst>
                                          <p:attrName>ppt_x</p:attrName>
                                        </p:attrNameLst>
                                      </p:cBhvr>
                                      <p:tavLst>
                                        <p:tav tm="0">
                                          <p:val>
                                            <p:strVal val="ppt_x"/>
                                          </p:val>
                                        </p:tav>
                                        <p:tav tm="100000">
                                          <p:val>
                                            <p:strVal val="0-ppt_w/2"/>
                                          </p:val>
                                        </p:tav>
                                      </p:tavLst>
                                    </p:anim>
                                    <p:anim calcmode="lin" valueType="num">
                                      <p:cBhvr additive="base">
                                        <p:cTn id="91" dur="4000"/>
                                        <p:tgtEl>
                                          <p:spTgt spid="13"/>
                                        </p:tgtEl>
                                        <p:attrNameLst>
                                          <p:attrName>ppt_y</p:attrName>
                                        </p:attrNameLst>
                                      </p:cBhvr>
                                      <p:tavLst>
                                        <p:tav tm="0">
                                          <p:val>
                                            <p:strVal val="ppt_y"/>
                                          </p:val>
                                        </p:tav>
                                        <p:tav tm="100000">
                                          <p:val>
                                            <p:strVal val="1+ppt_h/2"/>
                                          </p:val>
                                        </p:tav>
                                      </p:tavLst>
                                    </p:anim>
                                    <p:set>
                                      <p:cBhvr>
                                        <p:cTn id="92" dur="1" fill="hold">
                                          <p:stCondLst>
                                            <p:cond delay="3999"/>
                                          </p:stCondLst>
                                        </p:cTn>
                                        <p:tgtEl>
                                          <p:spTgt spid="13"/>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4000"/>
                                        <p:tgtEl>
                                          <p:spTgt spid="13"/>
                                        </p:tgtEl>
                                        <p:attrNameLst>
                                          <p:attrName>ppt_h</p:attrName>
                                        </p:attrNameLst>
                                      </p:cBhvr>
                                      <p:tavLst>
                                        <p:tav tm="0">
                                          <p:val>
                                            <p:strVal val="ppt_h"/>
                                          </p:val>
                                        </p:tav>
                                        <p:tav tm="100000">
                                          <p:val>
                                            <p:strVal val="ppt_h"/>
                                          </p:val>
                                        </p:tav>
                                      </p:tavLst>
                                    </p:anim>
                                    <p:anim calcmode="lin" valueType="num">
                                      <p:cBhvr>
                                        <p:cTn id="95"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3999"/>
                                          </p:stCondLst>
                                        </p:cTn>
                                        <p:tgtEl>
                                          <p:spTgt spid="13"/>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4000"/>
                                        <p:tgtEl>
                                          <p:spTgt spid="11"/>
                                        </p:tgtEl>
                                        <p:attrNameLst>
                                          <p:attrName>ppt_x</p:attrName>
                                        </p:attrNameLst>
                                      </p:cBhvr>
                                      <p:tavLst>
                                        <p:tav tm="0">
                                          <p:val>
                                            <p:strVal val="ppt_x"/>
                                          </p:val>
                                        </p:tav>
                                        <p:tav tm="100000">
                                          <p:val>
                                            <p:strVal val="0-ppt_w/2"/>
                                          </p:val>
                                        </p:tav>
                                      </p:tavLst>
                                    </p:anim>
                                    <p:anim calcmode="lin" valueType="num">
                                      <p:cBhvr additive="base">
                                        <p:cTn id="99" dur="4000"/>
                                        <p:tgtEl>
                                          <p:spTgt spid="11"/>
                                        </p:tgtEl>
                                        <p:attrNameLst>
                                          <p:attrName>ppt_y</p:attrName>
                                        </p:attrNameLst>
                                      </p:cBhvr>
                                      <p:tavLst>
                                        <p:tav tm="0">
                                          <p:val>
                                            <p:strVal val="ppt_y"/>
                                          </p:val>
                                        </p:tav>
                                        <p:tav tm="100000">
                                          <p:val>
                                            <p:strVal val="1+ppt_h/2"/>
                                          </p:val>
                                        </p:tav>
                                      </p:tavLst>
                                    </p:anim>
                                    <p:set>
                                      <p:cBhvr>
                                        <p:cTn id="100" dur="1" fill="hold">
                                          <p:stCondLst>
                                            <p:cond delay="3999"/>
                                          </p:stCondLst>
                                        </p:cTn>
                                        <p:tgtEl>
                                          <p:spTgt spid="11"/>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4000"/>
                                        <p:tgtEl>
                                          <p:spTgt spid="11"/>
                                        </p:tgtEl>
                                        <p:attrNameLst>
                                          <p:attrName>ppt_h</p:attrName>
                                        </p:attrNameLst>
                                      </p:cBhvr>
                                      <p:tavLst>
                                        <p:tav tm="0">
                                          <p:val>
                                            <p:strVal val="ppt_h"/>
                                          </p:val>
                                        </p:tav>
                                        <p:tav tm="100000">
                                          <p:val>
                                            <p:strVal val="ppt_h"/>
                                          </p:val>
                                        </p:tav>
                                      </p:tavLst>
                                    </p:anim>
                                    <p:anim calcmode="lin" valueType="num">
                                      <p:cBhvr>
                                        <p:cTn id="103"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3999"/>
                                          </p:stCondLst>
                                        </p:cTn>
                                        <p:tgtEl>
                                          <p:spTgt spid="11"/>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4000"/>
                                        <p:tgtEl>
                                          <p:spTgt spid="10"/>
                                        </p:tgtEl>
                                        <p:attrNameLst>
                                          <p:attrName>ppt_x</p:attrName>
                                        </p:attrNameLst>
                                      </p:cBhvr>
                                      <p:tavLst>
                                        <p:tav tm="0">
                                          <p:val>
                                            <p:strVal val="ppt_x"/>
                                          </p:val>
                                        </p:tav>
                                        <p:tav tm="100000">
                                          <p:val>
                                            <p:strVal val="0-ppt_w/2"/>
                                          </p:val>
                                        </p:tav>
                                      </p:tavLst>
                                    </p:anim>
                                    <p:anim calcmode="lin" valueType="num">
                                      <p:cBhvr additive="base">
                                        <p:cTn id="107" dur="4000"/>
                                        <p:tgtEl>
                                          <p:spTgt spid="10"/>
                                        </p:tgtEl>
                                        <p:attrNameLst>
                                          <p:attrName>ppt_y</p:attrName>
                                        </p:attrNameLst>
                                      </p:cBhvr>
                                      <p:tavLst>
                                        <p:tav tm="0">
                                          <p:val>
                                            <p:strVal val="ppt_y"/>
                                          </p:val>
                                        </p:tav>
                                        <p:tav tm="100000">
                                          <p:val>
                                            <p:strVal val="1+ppt_h/2"/>
                                          </p:val>
                                        </p:tav>
                                      </p:tavLst>
                                    </p:anim>
                                    <p:set>
                                      <p:cBhvr>
                                        <p:cTn id="108" dur="1" fill="hold">
                                          <p:stCondLst>
                                            <p:cond delay="3999"/>
                                          </p:stCondLst>
                                        </p:cTn>
                                        <p:tgtEl>
                                          <p:spTgt spid="10"/>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4000"/>
                                        <p:tgtEl>
                                          <p:spTgt spid="10"/>
                                        </p:tgtEl>
                                        <p:attrNameLst>
                                          <p:attrName>ppt_h</p:attrName>
                                        </p:attrNameLst>
                                      </p:cBhvr>
                                      <p:tavLst>
                                        <p:tav tm="0">
                                          <p:val>
                                            <p:strVal val="ppt_h"/>
                                          </p:val>
                                        </p:tav>
                                        <p:tav tm="100000">
                                          <p:val>
                                            <p:strVal val="ppt_h"/>
                                          </p:val>
                                        </p:tav>
                                      </p:tavLst>
                                    </p:anim>
                                    <p:anim calcmode="lin" valueType="num">
                                      <p:cBhvr>
                                        <p:cTn id="111"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3999"/>
                                          </p:stCondLst>
                                        </p:cTn>
                                        <p:tgtEl>
                                          <p:spTgt spid="10"/>
                                        </p:tgtEl>
                                        <p:attrNameLst>
                                          <p:attrName>style.visibility</p:attrName>
                                        </p:attrNameLst>
                                      </p:cBhvr>
                                      <p:to>
                                        <p:strVal val="hidden"/>
                                      </p:to>
                                    </p:set>
                                  </p:childTnLst>
                                </p:cTn>
                              </p:par>
                              <p:par>
                                <p:cTn id="113" presetID="2" presetClass="exit" presetSubtype="12" fill="hold" nodeType="withEffect">
                                  <p:stCondLst>
                                    <p:cond delay="0"/>
                                  </p:stCondLst>
                                  <p:childTnLst>
                                    <p:anim calcmode="lin" valueType="num">
                                      <p:cBhvr additive="base">
                                        <p:cTn id="114" dur="4000"/>
                                        <p:tgtEl>
                                          <p:spTgt spid="9"/>
                                        </p:tgtEl>
                                        <p:attrNameLst>
                                          <p:attrName>ppt_x</p:attrName>
                                        </p:attrNameLst>
                                      </p:cBhvr>
                                      <p:tavLst>
                                        <p:tav tm="0">
                                          <p:val>
                                            <p:strVal val="ppt_x"/>
                                          </p:val>
                                        </p:tav>
                                        <p:tav tm="100000">
                                          <p:val>
                                            <p:strVal val="0-ppt_w/2"/>
                                          </p:val>
                                        </p:tav>
                                      </p:tavLst>
                                    </p:anim>
                                    <p:anim calcmode="lin" valueType="num">
                                      <p:cBhvr additive="base">
                                        <p:cTn id="115" dur="4000"/>
                                        <p:tgtEl>
                                          <p:spTgt spid="9"/>
                                        </p:tgtEl>
                                        <p:attrNameLst>
                                          <p:attrName>ppt_y</p:attrName>
                                        </p:attrNameLst>
                                      </p:cBhvr>
                                      <p:tavLst>
                                        <p:tav tm="0">
                                          <p:val>
                                            <p:strVal val="ppt_y"/>
                                          </p:val>
                                        </p:tav>
                                        <p:tav tm="100000">
                                          <p:val>
                                            <p:strVal val="1+ppt_h/2"/>
                                          </p:val>
                                        </p:tav>
                                      </p:tavLst>
                                    </p:anim>
                                    <p:set>
                                      <p:cBhvr>
                                        <p:cTn id="116" dur="1" fill="hold">
                                          <p:stCondLst>
                                            <p:cond delay="3999"/>
                                          </p:stCondLst>
                                        </p:cTn>
                                        <p:tgtEl>
                                          <p:spTgt spid="9"/>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4000"/>
                                        <p:tgtEl>
                                          <p:spTgt spid="9"/>
                                        </p:tgtEl>
                                        <p:attrNameLst>
                                          <p:attrName>ppt_h</p:attrName>
                                        </p:attrNameLst>
                                      </p:cBhvr>
                                      <p:tavLst>
                                        <p:tav tm="0">
                                          <p:val>
                                            <p:strVal val="ppt_h"/>
                                          </p:val>
                                        </p:tav>
                                        <p:tav tm="100000">
                                          <p:val>
                                            <p:strVal val="ppt_h"/>
                                          </p:val>
                                        </p:tav>
                                      </p:tavLst>
                                    </p:anim>
                                    <p:anim calcmode="lin" valueType="num">
                                      <p:cBhvr>
                                        <p:cTn id="119"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999"/>
                                          </p:stCondLst>
                                        </p:cTn>
                                        <p:tgtEl>
                                          <p:spTgt spid="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4000"/>
                                        <p:tgtEl>
                                          <p:spTgt spid="3"/>
                                        </p:tgtEl>
                                        <p:attrNameLst>
                                          <p:attrName>ppt_x</p:attrName>
                                        </p:attrNameLst>
                                      </p:cBhvr>
                                      <p:tavLst>
                                        <p:tav tm="0">
                                          <p:val>
                                            <p:strVal val="ppt_x"/>
                                          </p:val>
                                        </p:tav>
                                        <p:tav tm="100000">
                                          <p:val>
                                            <p:strVal val="0-ppt_w/2"/>
                                          </p:val>
                                        </p:tav>
                                      </p:tavLst>
                                    </p:anim>
                                    <p:anim calcmode="lin" valueType="num">
                                      <p:cBhvr additive="base">
                                        <p:cTn id="123" dur="4000"/>
                                        <p:tgtEl>
                                          <p:spTgt spid="3"/>
                                        </p:tgtEl>
                                        <p:attrNameLst>
                                          <p:attrName>ppt_y</p:attrName>
                                        </p:attrNameLst>
                                      </p:cBhvr>
                                      <p:tavLst>
                                        <p:tav tm="0">
                                          <p:val>
                                            <p:strVal val="ppt_y"/>
                                          </p:val>
                                        </p:tav>
                                        <p:tav tm="100000">
                                          <p:val>
                                            <p:strVal val="1+ppt_h/2"/>
                                          </p:val>
                                        </p:tav>
                                      </p:tavLst>
                                    </p:anim>
                                    <p:set>
                                      <p:cBhvr>
                                        <p:cTn id="124" dur="1" fill="hold">
                                          <p:stCondLst>
                                            <p:cond delay="3999"/>
                                          </p:stCondLst>
                                        </p:cTn>
                                        <p:tgtEl>
                                          <p:spTgt spid="3"/>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4000"/>
                                        <p:tgtEl>
                                          <p:spTgt spid="3"/>
                                        </p:tgtEl>
                                        <p:attrNameLst>
                                          <p:attrName>ppt_h</p:attrName>
                                        </p:attrNameLst>
                                      </p:cBhvr>
                                      <p:tavLst>
                                        <p:tav tm="0">
                                          <p:val>
                                            <p:strVal val="ppt_h"/>
                                          </p:val>
                                        </p:tav>
                                        <p:tav tm="100000">
                                          <p:val>
                                            <p:strVal val="ppt_h"/>
                                          </p:val>
                                        </p:tav>
                                      </p:tavLst>
                                    </p:anim>
                                    <p:anim calcmode="lin" valueType="num">
                                      <p:cBhvr>
                                        <p:cTn id="127" dur="4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999"/>
                                          </p:stCondLst>
                                        </p:cTn>
                                        <p:tgtEl>
                                          <p:spTgt spid="3"/>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4000"/>
                                        <p:tgtEl>
                                          <p:spTgt spid="8"/>
                                        </p:tgtEl>
                                        <p:attrNameLst>
                                          <p:attrName>ppt_x</p:attrName>
                                        </p:attrNameLst>
                                      </p:cBhvr>
                                      <p:tavLst>
                                        <p:tav tm="0">
                                          <p:val>
                                            <p:strVal val="ppt_x"/>
                                          </p:val>
                                        </p:tav>
                                        <p:tav tm="100000">
                                          <p:val>
                                            <p:strVal val="1+ppt_w/2"/>
                                          </p:val>
                                        </p:tav>
                                      </p:tavLst>
                                    </p:anim>
                                    <p:anim calcmode="lin" valueType="num">
                                      <p:cBhvr additive="base">
                                        <p:cTn id="131" dur="4000"/>
                                        <p:tgtEl>
                                          <p:spTgt spid="8"/>
                                        </p:tgtEl>
                                        <p:attrNameLst>
                                          <p:attrName>ppt_y</p:attrName>
                                        </p:attrNameLst>
                                      </p:cBhvr>
                                      <p:tavLst>
                                        <p:tav tm="0">
                                          <p:val>
                                            <p:strVal val="ppt_y"/>
                                          </p:val>
                                        </p:tav>
                                        <p:tav tm="100000">
                                          <p:val>
                                            <p:strVal val="1+ppt_h/2"/>
                                          </p:val>
                                        </p:tav>
                                      </p:tavLst>
                                    </p:anim>
                                    <p:set>
                                      <p:cBhvr>
                                        <p:cTn id="132" dur="1" fill="hold">
                                          <p:stCondLst>
                                            <p:cond delay="3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4000"/>
                                        <p:tgtEl>
                                          <p:spTgt spid="8"/>
                                        </p:tgtEl>
                                        <p:attrNameLst>
                                          <p:attrName>ppt_h</p:attrName>
                                        </p:attrNameLst>
                                      </p:cBhvr>
                                      <p:tavLst>
                                        <p:tav tm="0">
                                          <p:val>
                                            <p:strVal val="ppt_h"/>
                                          </p:val>
                                        </p:tav>
                                        <p:tav tm="100000">
                                          <p:val>
                                            <p:strVal val="ppt_h"/>
                                          </p:val>
                                        </p:tav>
                                      </p:tavLst>
                                    </p:anim>
                                    <p:anim calcmode="lin" valueType="num">
                                      <p:cBhvr>
                                        <p:cTn id="135"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999"/>
                                          </p:stCondLst>
                                        </p:cTn>
                                        <p:tgtEl>
                                          <p:spTgt spid="8"/>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4000"/>
                                        <p:tgtEl>
                                          <p:spTgt spid="7"/>
                                        </p:tgtEl>
                                        <p:attrNameLst>
                                          <p:attrName>ppt_x</p:attrName>
                                        </p:attrNameLst>
                                      </p:cBhvr>
                                      <p:tavLst>
                                        <p:tav tm="0">
                                          <p:val>
                                            <p:strVal val="ppt_x"/>
                                          </p:val>
                                        </p:tav>
                                        <p:tav tm="100000">
                                          <p:val>
                                            <p:strVal val="1+ppt_w/2"/>
                                          </p:val>
                                        </p:tav>
                                      </p:tavLst>
                                    </p:anim>
                                    <p:anim calcmode="lin" valueType="num">
                                      <p:cBhvr additive="base">
                                        <p:cTn id="139" dur="4000"/>
                                        <p:tgtEl>
                                          <p:spTgt spid="7"/>
                                        </p:tgtEl>
                                        <p:attrNameLst>
                                          <p:attrName>ppt_y</p:attrName>
                                        </p:attrNameLst>
                                      </p:cBhvr>
                                      <p:tavLst>
                                        <p:tav tm="0">
                                          <p:val>
                                            <p:strVal val="ppt_y"/>
                                          </p:val>
                                        </p:tav>
                                        <p:tav tm="100000">
                                          <p:val>
                                            <p:strVal val="1+ppt_h/2"/>
                                          </p:val>
                                        </p:tav>
                                      </p:tavLst>
                                    </p:anim>
                                    <p:set>
                                      <p:cBhvr>
                                        <p:cTn id="140" dur="1" fill="hold">
                                          <p:stCondLst>
                                            <p:cond delay="3999"/>
                                          </p:stCondLst>
                                        </p:cTn>
                                        <p:tgtEl>
                                          <p:spTgt spid="7"/>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4000"/>
                                        <p:tgtEl>
                                          <p:spTgt spid="7"/>
                                        </p:tgtEl>
                                        <p:attrNameLst>
                                          <p:attrName>ppt_h</p:attrName>
                                        </p:attrNameLst>
                                      </p:cBhvr>
                                      <p:tavLst>
                                        <p:tav tm="0">
                                          <p:val>
                                            <p:strVal val="ppt_h"/>
                                          </p:val>
                                        </p:tav>
                                        <p:tav tm="100000">
                                          <p:val>
                                            <p:strVal val="ppt_h"/>
                                          </p:val>
                                        </p:tav>
                                      </p:tavLst>
                                    </p:anim>
                                    <p:anim calcmode="lin" valueType="num">
                                      <p:cBhvr>
                                        <p:cTn id="143"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3999"/>
                                          </p:stCondLst>
                                        </p:cTn>
                                        <p:tgtEl>
                                          <p:spTgt spid="7"/>
                                        </p:tgtEl>
                                        <p:attrNameLst>
                                          <p:attrName>style.visibility</p:attrName>
                                        </p:attrNameLst>
                                      </p:cBhvr>
                                      <p:to>
                                        <p:strVal val="hidden"/>
                                      </p:to>
                                    </p:set>
                                  </p:childTnLst>
                                </p:cTn>
                              </p:par>
                              <p:par>
                                <p:cTn id="145" presetID="2" presetClass="exit" presetSubtype="6" fill="hold" nodeType="withEffect">
                                  <p:stCondLst>
                                    <p:cond delay="0"/>
                                  </p:stCondLst>
                                  <p:childTnLst>
                                    <p:anim calcmode="lin" valueType="num">
                                      <p:cBhvr additive="base">
                                        <p:cTn id="146" dur="4000"/>
                                        <p:tgtEl>
                                          <p:spTgt spid="6"/>
                                        </p:tgtEl>
                                        <p:attrNameLst>
                                          <p:attrName>ppt_x</p:attrName>
                                        </p:attrNameLst>
                                      </p:cBhvr>
                                      <p:tavLst>
                                        <p:tav tm="0">
                                          <p:val>
                                            <p:strVal val="ppt_x"/>
                                          </p:val>
                                        </p:tav>
                                        <p:tav tm="100000">
                                          <p:val>
                                            <p:strVal val="1+ppt_w/2"/>
                                          </p:val>
                                        </p:tav>
                                      </p:tavLst>
                                    </p:anim>
                                    <p:anim calcmode="lin" valueType="num">
                                      <p:cBhvr additive="base">
                                        <p:cTn id="147" dur="4000"/>
                                        <p:tgtEl>
                                          <p:spTgt spid="6"/>
                                        </p:tgtEl>
                                        <p:attrNameLst>
                                          <p:attrName>ppt_y</p:attrName>
                                        </p:attrNameLst>
                                      </p:cBhvr>
                                      <p:tavLst>
                                        <p:tav tm="0">
                                          <p:val>
                                            <p:strVal val="ppt_y"/>
                                          </p:val>
                                        </p:tav>
                                        <p:tav tm="100000">
                                          <p:val>
                                            <p:strVal val="1+ppt_h/2"/>
                                          </p:val>
                                        </p:tav>
                                      </p:tavLst>
                                    </p:anim>
                                    <p:set>
                                      <p:cBhvr>
                                        <p:cTn id="148" dur="1" fill="hold">
                                          <p:stCondLst>
                                            <p:cond delay="3999"/>
                                          </p:stCondLst>
                                        </p:cTn>
                                        <p:tgtEl>
                                          <p:spTgt spid="6"/>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4000"/>
                                        <p:tgtEl>
                                          <p:spTgt spid="6"/>
                                        </p:tgtEl>
                                        <p:attrNameLst>
                                          <p:attrName>ppt_h</p:attrName>
                                        </p:attrNameLst>
                                      </p:cBhvr>
                                      <p:tavLst>
                                        <p:tav tm="0">
                                          <p:val>
                                            <p:strVal val="ppt_h"/>
                                          </p:val>
                                        </p:tav>
                                        <p:tav tm="100000">
                                          <p:val>
                                            <p:strVal val="ppt_h"/>
                                          </p:val>
                                        </p:tav>
                                      </p:tavLst>
                                    </p:anim>
                                    <p:anim calcmode="lin" valueType="num">
                                      <p:cBhvr>
                                        <p:cTn id="151"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3999"/>
                                          </p:stCondLst>
                                        </p:cTn>
                                        <p:tgtEl>
                                          <p:spTgt spid="6"/>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4000"/>
                                        <p:tgtEl>
                                          <p:spTgt spid="5"/>
                                        </p:tgtEl>
                                        <p:attrNameLst>
                                          <p:attrName>ppt_x</p:attrName>
                                        </p:attrNameLst>
                                      </p:cBhvr>
                                      <p:tavLst>
                                        <p:tav tm="0">
                                          <p:val>
                                            <p:strVal val="ppt_x"/>
                                          </p:val>
                                        </p:tav>
                                        <p:tav tm="100000">
                                          <p:val>
                                            <p:strVal val="1+ppt_w/2"/>
                                          </p:val>
                                        </p:tav>
                                      </p:tavLst>
                                    </p:anim>
                                    <p:anim calcmode="lin" valueType="num">
                                      <p:cBhvr additive="base">
                                        <p:cTn id="155" dur="4000"/>
                                        <p:tgtEl>
                                          <p:spTgt spid="5"/>
                                        </p:tgtEl>
                                        <p:attrNameLst>
                                          <p:attrName>ppt_y</p:attrName>
                                        </p:attrNameLst>
                                      </p:cBhvr>
                                      <p:tavLst>
                                        <p:tav tm="0">
                                          <p:val>
                                            <p:strVal val="ppt_y"/>
                                          </p:val>
                                        </p:tav>
                                        <p:tav tm="100000">
                                          <p:val>
                                            <p:strVal val="1+ppt_h/2"/>
                                          </p:val>
                                        </p:tav>
                                      </p:tavLst>
                                    </p:anim>
                                    <p:set>
                                      <p:cBhvr>
                                        <p:cTn id="156" dur="1" fill="hold">
                                          <p:stCondLst>
                                            <p:cond delay="3999"/>
                                          </p:stCondLst>
                                        </p:cTn>
                                        <p:tgtEl>
                                          <p:spTgt spid="5"/>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4000"/>
                                        <p:tgtEl>
                                          <p:spTgt spid="5"/>
                                        </p:tgtEl>
                                        <p:attrNameLst>
                                          <p:attrName>ppt_h</p:attrName>
                                        </p:attrNameLst>
                                      </p:cBhvr>
                                      <p:tavLst>
                                        <p:tav tm="0">
                                          <p:val>
                                            <p:strVal val="ppt_h"/>
                                          </p:val>
                                        </p:tav>
                                        <p:tav tm="100000">
                                          <p:val>
                                            <p:strVal val="ppt_h"/>
                                          </p:val>
                                        </p:tav>
                                      </p:tavLst>
                                    </p:anim>
                                    <p:anim calcmode="lin" valueType="num">
                                      <p:cBhvr>
                                        <p:cTn id="159"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3999"/>
                                          </p:stCondLst>
                                        </p:cTn>
                                        <p:tgtEl>
                                          <p:spTgt spid="5"/>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4000"/>
                                        <p:tgtEl>
                                          <p:spTgt spid="4"/>
                                        </p:tgtEl>
                                        <p:attrNameLst>
                                          <p:attrName>ppt_x</p:attrName>
                                        </p:attrNameLst>
                                      </p:cBhvr>
                                      <p:tavLst>
                                        <p:tav tm="0">
                                          <p:val>
                                            <p:strVal val="ppt_x"/>
                                          </p:val>
                                        </p:tav>
                                        <p:tav tm="100000">
                                          <p:val>
                                            <p:strVal val="1+ppt_w/2"/>
                                          </p:val>
                                        </p:tav>
                                      </p:tavLst>
                                    </p:anim>
                                    <p:anim calcmode="lin" valueType="num">
                                      <p:cBhvr additive="base">
                                        <p:cTn id="163" dur="4000"/>
                                        <p:tgtEl>
                                          <p:spTgt spid="4"/>
                                        </p:tgtEl>
                                        <p:attrNameLst>
                                          <p:attrName>ppt_y</p:attrName>
                                        </p:attrNameLst>
                                      </p:cBhvr>
                                      <p:tavLst>
                                        <p:tav tm="0">
                                          <p:val>
                                            <p:strVal val="ppt_y"/>
                                          </p:val>
                                        </p:tav>
                                        <p:tav tm="100000">
                                          <p:val>
                                            <p:strVal val="1+ppt_h/2"/>
                                          </p:val>
                                        </p:tav>
                                      </p:tavLst>
                                    </p:anim>
                                    <p:set>
                                      <p:cBhvr>
                                        <p:cTn id="164" dur="1" fill="hold">
                                          <p:stCondLst>
                                            <p:cond delay="3999"/>
                                          </p:stCondLst>
                                        </p:cTn>
                                        <p:tgtEl>
                                          <p:spTgt spid="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4000"/>
                                        <p:tgtEl>
                                          <p:spTgt spid="4"/>
                                        </p:tgtEl>
                                        <p:attrNameLst>
                                          <p:attrName>ppt_h</p:attrName>
                                        </p:attrNameLst>
                                      </p:cBhvr>
                                      <p:tavLst>
                                        <p:tav tm="0">
                                          <p:val>
                                            <p:strVal val="ppt_h"/>
                                          </p:val>
                                        </p:tav>
                                        <p:tav tm="100000">
                                          <p:val>
                                            <p:strVal val="ppt_h"/>
                                          </p:val>
                                        </p:tav>
                                      </p:tavLst>
                                    </p:anim>
                                    <p:anim calcmode="lin" valueType="num">
                                      <p:cBhvr>
                                        <p:cTn id="167"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3999"/>
                                          </p:stCondLst>
                                        </p:cTn>
                                        <p:tgtEl>
                                          <p:spTgt spid="4"/>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4000"/>
                                        <p:tgtEl>
                                          <p:spTgt spid="2"/>
                                        </p:tgtEl>
                                        <p:attrNameLst>
                                          <p:attrName>ppt_x</p:attrName>
                                        </p:attrNameLst>
                                      </p:cBhvr>
                                      <p:tavLst>
                                        <p:tav tm="0">
                                          <p:val>
                                            <p:strVal val="ppt_x"/>
                                          </p:val>
                                        </p:tav>
                                        <p:tav tm="100000">
                                          <p:val>
                                            <p:strVal val="1+ppt_w/2"/>
                                          </p:val>
                                        </p:tav>
                                      </p:tavLst>
                                    </p:anim>
                                    <p:anim calcmode="lin" valueType="num">
                                      <p:cBhvr additive="base">
                                        <p:cTn id="171" dur="4000"/>
                                        <p:tgtEl>
                                          <p:spTgt spid="2"/>
                                        </p:tgtEl>
                                        <p:attrNameLst>
                                          <p:attrName>ppt_y</p:attrName>
                                        </p:attrNameLst>
                                      </p:cBhvr>
                                      <p:tavLst>
                                        <p:tav tm="0">
                                          <p:val>
                                            <p:strVal val="ppt_y"/>
                                          </p:val>
                                        </p:tav>
                                        <p:tav tm="100000">
                                          <p:val>
                                            <p:strVal val="1+ppt_h/2"/>
                                          </p:val>
                                        </p:tav>
                                      </p:tavLst>
                                    </p:anim>
                                    <p:set>
                                      <p:cBhvr>
                                        <p:cTn id="172" dur="1" fill="hold">
                                          <p:stCondLst>
                                            <p:cond delay="3999"/>
                                          </p:stCondLst>
                                        </p:cTn>
                                        <p:tgtEl>
                                          <p:spTgt spid="2"/>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4000"/>
                                        <p:tgtEl>
                                          <p:spTgt spid="2"/>
                                        </p:tgtEl>
                                        <p:attrNameLst>
                                          <p:attrName>ppt_h</p:attrName>
                                        </p:attrNameLst>
                                      </p:cBhvr>
                                      <p:tavLst>
                                        <p:tav tm="0">
                                          <p:val>
                                            <p:strVal val="ppt_h"/>
                                          </p:val>
                                        </p:tav>
                                        <p:tav tm="100000">
                                          <p:val>
                                            <p:strVal val="ppt_h"/>
                                          </p:val>
                                        </p:tav>
                                      </p:tavLst>
                                    </p:anim>
                                    <p:anim calcmode="lin" valueType="num">
                                      <p:cBhvr>
                                        <p:cTn id="175" dur="4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3999"/>
                                          </p:stCondLst>
                                        </p:cTn>
                                        <p:tgtEl>
                                          <p:spTgt spid="2"/>
                                        </p:tgtEl>
                                        <p:attrNameLst>
                                          <p:attrName>style.visibility</p:attrName>
                                        </p:attrNameLst>
                                      </p:cBhvr>
                                      <p:to>
                                        <p:strVal val="hidden"/>
                                      </p:to>
                                    </p:set>
                                  </p:childTnLst>
                                </p:cTn>
                              </p:par>
                              <p:par>
                                <p:cTn id="177" presetID="23" presetClass="entr" presetSubtype="288" fill="hold" nodeType="withEffect">
                                  <p:stCondLst>
                                    <p:cond delay="500"/>
                                  </p:stCondLst>
                                  <p:childTnLst>
                                    <p:set>
                                      <p:cBhvr>
                                        <p:cTn id="178" dur="1" fill="hold">
                                          <p:stCondLst>
                                            <p:cond delay="0"/>
                                          </p:stCondLst>
                                        </p:cTn>
                                        <p:tgtEl>
                                          <p:spTgt spid="14"/>
                                        </p:tgtEl>
                                        <p:attrNameLst>
                                          <p:attrName>style.visibility</p:attrName>
                                        </p:attrNameLst>
                                      </p:cBhvr>
                                      <p:to>
                                        <p:strVal val="visible"/>
                                      </p:to>
                                    </p:set>
                                    <p:anim calcmode="lin" valueType="num">
                                      <p:cBhvr>
                                        <p:cTn id="179" dur="3500" fill="hold"/>
                                        <p:tgtEl>
                                          <p:spTgt spid="14"/>
                                        </p:tgtEl>
                                        <p:attrNameLst>
                                          <p:attrName>ppt_w</p:attrName>
                                        </p:attrNameLst>
                                      </p:cBhvr>
                                      <p:tavLst>
                                        <p:tav tm="0">
                                          <p:val>
                                            <p:strVal val="4/3*#ppt_w"/>
                                          </p:val>
                                        </p:tav>
                                        <p:tav tm="100000">
                                          <p:val>
                                            <p:strVal val="#ppt_w"/>
                                          </p:val>
                                        </p:tav>
                                      </p:tavLst>
                                    </p:anim>
                                    <p:anim calcmode="lin" valueType="num">
                                      <p:cBhvr>
                                        <p:cTn id="180" dur="3500" fill="hold"/>
                                        <p:tgtEl>
                                          <p:spTgt spid="1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500"/>
                                  </p:stCondLst>
                                  <p:childTnLst>
                                    <p:set>
                                      <p:cBhvr>
                                        <p:cTn id="182" dur="1" fill="hold">
                                          <p:stCondLst>
                                            <p:cond delay="0"/>
                                          </p:stCondLst>
                                        </p:cTn>
                                        <p:tgtEl>
                                          <p:spTgt spid="14"/>
                                        </p:tgtEl>
                                        <p:attrNameLst>
                                          <p:attrName>style.visibility</p:attrName>
                                        </p:attrNameLst>
                                      </p:cBhvr>
                                      <p:to>
                                        <p:strVal val="visible"/>
                                      </p:to>
                                    </p:set>
                                    <p:animEffect transition="in" filter="barn(outVertical)">
                                      <p:cBhvr>
                                        <p:cTn id="183"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34585" y="0"/>
            <a:ext cx="9128356" cy="6866023"/>
          </a:xfrm>
          <a:prstGeom prst="rect">
            <a:avLst/>
          </a:prstGeom>
          <a:gradFill flip="none" rotWithShape="1">
            <a:gsLst>
              <a:gs pos="4000">
                <a:srgbClr val="FFE900"/>
              </a:gs>
              <a:gs pos="13000">
                <a:srgbClr val="FF7A00"/>
              </a:gs>
              <a:gs pos="33000">
                <a:srgbClr val="AE3904"/>
              </a:gs>
              <a:gs pos="100000">
                <a:schemeClr val="bg1"/>
              </a:gs>
              <a:gs pos="89000">
                <a:srgbClr val="570807">
                  <a:lumMod val="41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7336" y="0"/>
            <a:ext cx="9181336" cy="6858000"/>
          </a:xfrm>
          <a:prstGeom prst="rect">
            <a:avLst/>
          </a:prstGeom>
          <a:noFill/>
          <a:ln>
            <a:noFill/>
          </a:ln>
        </p:spPr>
      </p:pic>
      <p:pic>
        <p:nvPicPr>
          <p:cNvPr id="3"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a:ext>
            </a:extLst>
          </a:blip>
          <a:srcRect/>
          <a:stretch>
            <a:fillRect/>
          </a:stretch>
        </p:blipFill>
        <p:spPr bwMode="auto">
          <a:xfrm>
            <a:off x="-31750" y="0"/>
            <a:ext cx="9175750" cy="1268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extLst>
              <a:ext uri="{BEBA8EAE-BF5A-486C-A8C5-ECC9F3942E4B}">
                <a14:imgProps xmlns:a14="http://schemas.microsoft.com/office/drawing/2010/main">
                  <a14:imgLayer r:embed="rId6">
                    <a14:imgEffect>
                      <a14:colorTemperature colorTemp="11500"/>
                    </a14:imgEffect>
                  </a14:imgLayer>
                </a14:imgProps>
              </a:ext>
              <a:ext uri="{28A0092B-C50C-407E-A947-70E740481C1C}">
                <a14:useLocalDpi xmlns:a14="http://schemas.microsoft.com/office/drawing/2010/main"/>
              </a:ext>
            </a:extLst>
          </a:blip>
          <a:srcRect/>
          <a:stretch>
            <a:fillRect/>
          </a:stretch>
        </p:blipFill>
        <p:spPr bwMode="auto">
          <a:xfrm rot="10800000">
            <a:off x="-88803" y="5647214"/>
            <a:ext cx="9284270" cy="1269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rma libre 22"/>
          <p:cNvSpPr/>
          <p:nvPr/>
        </p:nvSpPr>
        <p:spPr>
          <a:xfrm rot="5400000">
            <a:off x="2938926" y="1577126"/>
            <a:ext cx="3240359" cy="3799546"/>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66000">
                <a:srgbClr val="FFC000"/>
              </a:gs>
              <a:gs pos="84000">
                <a:srgbClr val="AC0056">
                  <a:lumMod val="49000"/>
                </a:srgbClr>
              </a:gs>
              <a:gs pos="26000">
                <a:srgbClr val="3E0000"/>
              </a:gs>
              <a:gs pos="3000">
                <a:schemeClr val="accent2">
                  <a:lumMod val="50000"/>
                </a:schemeClr>
              </a:gs>
              <a:gs pos="11000">
                <a:srgbClr val="FFC000"/>
              </a:gs>
              <a:gs pos="37000">
                <a:srgbClr val="FFC000"/>
              </a:gs>
              <a:gs pos="74000">
                <a:schemeClr val="accent6">
                  <a:lumMod val="50000"/>
                </a:schemeClr>
              </a:gs>
            </a:gsLst>
            <a:path path="circle">
              <a:fillToRect l="50000" t="50000" r="50000" b="50000"/>
            </a:path>
            <a:tileRect/>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a:off x="-64093" y="0"/>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3001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8)">
                                      <p:cBhvr>
                                        <p:cTn id="14" dur="3000"/>
                                        <p:tgtEl>
                                          <p:spTgt spid="2"/>
                                        </p:tgtEl>
                                      </p:cBhvr>
                                    </p:animEffect>
                                  </p:childTnLst>
                                </p:cTn>
                              </p:par>
                              <p:par>
                                <p:cTn id="15" presetID="21" presetClass="entr" presetSubtype="8"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8)">
                                      <p:cBhvr>
                                        <p:cTn id="17" dur="2500"/>
                                        <p:tgtEl>
                                          <p:spTgt spid="9"/>
                                        </p:tgtEl>
                                      </p:cBhvr>
                                    </p:animEffect>
                                  </p:childTnLst>
                                </p:cTn>
                              </p:par>
                              <p:par>
                                <p:cTn id="18" presetID="23" presetClass="exit" presetSubtype="288" fill="hold" grpId="0"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2/3*ppt_w"/>
                                          </p:val>
                                        </p:tav>
                                      </p:tavLst>
                                    </p:anim>
                                    <p:anim calcmode="lin" valueType="num">
                                      <p:cBhvr>
                                        <p:cTn id="20" dur="3000"/>
                                        <p:tgtEl>
                                          <p:spTgt spid="5"/>
                                        </p:tgtEl>
                                        <p:attrNameLst>
                                          <p:attrName>ppt_h</p:attrName>
                                        </p:attrNameLst>
                                      </p:cBhvr>
                                      <p:tavLst>
                                        <p:tav tm="0">
                                          <p:val>
                                            <p:strVal val="ppt_h"/>
                                          </p:val>
                                        </p:tav>
                                        <p:tav tm="100000">
                                          <p:val>
                                            <p:strVal val="2/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8" presetClass="emph" presetSubtype="0" fill="hold" grpId="1" nodeType="withEffect">
                                  <p:stCondLst>
                                    <p:cond delay="0"/>
                                  </p:stCondLst>
                                  <p:childTnLst>
                                    <p:animRot by="21600000">
                                      <p:cBhvr>
                                        <p:cTn id="23" dur="3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5" grpId="1"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67646" y="478675"/>
            <a:ext cx="9162486" cy="5917721"/>
          </a:xfrm>
          <a:prstGeom prst="rect">
            <a:avLst/>
          </a:prstGeom>
          <a:noFill/>
          <a:ln>
            <a:noFill/>
          </a:ln>
        </p:spPr>
      </p:pic>
      <p:pic>
        <p:nvPicPr>
          <p:cNvPr id="13" name="12 Imagen" descr="Diapositiva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1729" y="457446"/>
            <a:ext cx="9144000" cy="5917721"/>
          </a:xfrm>
          <a:prstGeom prst="diamond">
            <a:avLst/>
          </a:prstGeom>
          <a:noFill/>
          <a:ln>
            <a:noFill/>
          </a:ln>
        </p:spPr>
      </p:pic>
      <p:sp>
        <p:nvSpPr>
          <p:cNvPr id="14" name="13 Rectángulo"/>
          <p:cNvSpPr/>
          <p:nvPr/>
        </p:nvSpPr>
        <p:spPr>
          <a:xfrm rot="2652860">
            <a:off x="3623099" y="2491912"/>
            <a:ext cx="1721726" cy="1726004"/>
          </a:xfrm>
          <a:prstGeom prst="rect">
            <a:avLst/>
          </a:prstGeom>
          <a:gradFill flip="none" rotWithShape="1">
            <a:gsLst>
              <a:gs pos="81000">
                <a:srgbClr val="00B050">
                  <a:lumMod val="14000"/>
                </a:srgbClr>
              </a:gs>
              <a:gs pos="85000">
                <a:srgbClr val="391B03">
                  <a:lumMod val="0"/>
                  <a:alpha val="54000"/>
                </a:srgbClr>
              </a:gs>
              <a:gs pos="1667">
                <a:srgbClr val="CCFF33"/>
              </a:gs>
              <a:gs pos="1000">
                <a:srgbClr val="66FF33">
                  <a:lumMod val="33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27"/>
          <p:cNvSpPr/>
          <p:nvPr/>
        </p:nvSpPr>
        <p:spPr>
          <a:xfrm rot="18598329" flipH="1">
            <a:off x="1615288" y="2677725"/>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78000">
                <a:schemeClr val="accent6">
                  <a:lumMod val="75000"/>
                </a:schemeClr>
              </a:gs>
              <a:gs pos="51000">
                <a:srgbClr val="92D050"/>
              </a:gs>
              <a:gs pos="16000">
                <a:schemeClr val="accent6">
                  <a:lumMod val="75000"/>
                </a:schemeClr>
              </a:gs>
            </a:gsLst>
            <a:lin ang="5400000" scaled="1"/>
          </a:gradFill>
          <a:ln>
            <a:no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7"/>
          <p:cNvSpPr/>
          <p:nvPr/>
        </p:nvSpPr>
        <p:spPr>
          <a:xfrm rot="2971170">
            <a:off x="4508436" y="2703370"/>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78000">
                <a:schemeClr val="accent6">
                  <a:lumMod val="75000"/>
                </a:schemeClr>
              </a:gs>
              <a:gs pos="51000">
                <a:srgbClr val="92D050"/>
              </a:gs>
              <a:gs pos="16000">
                <a:schemeClr val="accent6">
                  <a:lumMod val="75000"/>
                </a:schemeClr>
              </a:gs>
            </a:gsLst>
            <a:lin ang="5400000" scaled="1"/>
          </a:gradFill>
          <a:ln>
            <a:no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7"/>
          <p:cNvSpPr/>
          <p:nvPr/>
        </p:nvSpPr>
        <p:spPr>
          <a:xfrm rot="13643862">
            <a:off x="1622166" y="100164"/>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78000">
                <a:schemeClr val="accent6">
                  <a:lumMod val="75000"/>
                </a:schemeClr>
              </a:gs>
              <a:gs pos="51000">
                <a:srgbClr val="92D050"/>
              </a:gs>
              <a:gs pos="16000">
                <a:schemeClr val="accent6">
                  <a:lumMod val="75000"/>
                </a:schemeClr>
              </a:gs>
            </a:gsLst>
            <a:lin ang="5400000" scaled="1"/>
            <a:tileRect/>
          </a:gradFill>
          <a:ln>
            <a:no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7"/>
          <p:cNvSpPr/>
          <p:nvPr/>
        </p:nvSpPr>
        <p:spPr>
          <a:xfrm rot="7903909" flipH="1">
            <a:off x="4474475" y="93675"/>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78000">
                <a:schemeClr val="accent6">
                  <a:lumMod val="75000"/>
                </a:schemeClr>
              </a:gs>
              <a:gs pos="51000">
                <a:srgbClr val="92D050"/>
              </a:gs>
              <a:gs pos="16000">
                <a:schemeClr val="accent6">
                  <a:lumMod val="75000"/>
                </a:schemeClr>
              </a:gs>
            </a:gsLst>
            <a:lin ang="5400000" scaled="1"/>
          </a:gradFill>
          <a:ln>
            <a:no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5 Forma libre"/>
          <p:cNvSpPr/>
          <p:nvPr/>
        </p:nvSpPr>
        <p:spPr>
          <a:xfrm>
            <a:off x="-81638" y="-25153"/>
            <a:ext cx="9263818"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0800000">
            <a:off x="-81638" y="5445224"/>
            <a:ext cx="9277675" cy="141676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104097" y="-42782"/>
            <a:ext cx="9295954"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6286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p:val>
                                            <p:strVal val="#ppt_w"/>
                                          </p:val>
                                        </p:tav>
                                        <p:tav tm="100000">
                                          <p:val>
                                            <p:strVal val="#ppt_w"/>
                                          </p:val>
                                        </p:tav>
                                      </p:tavLst>
                                    </p:anim>
                                    <p:anim calcmode="lin" valueType="num">
                                      <p:cBhvr>
                                        <p:cTn id="15" dur="3000" fill="hold"/>
                                        <p:tgtEl>
                                          <p:spTgt spid="12"/>
                                        </p:tgtEl>
                                        <p:attrNameLst>
                                          <p:attrName>ppt_h</p:attrName>
                                        </p:attrNameLst>
                                      </p:cBhvr>
                                      <p:tavLst>
                                        <p:tav tm="0" fmla="#ppt_h*sin(2.5*pi*$)">
                                          <p:val>
                                            <p:fltVal val="0"/>
                                          </p:val>
                                        </p:tav>
                                        <p:tav tm="100000">
                                          <p:val>
                                            <p:fltVal val="1"/>
                                          </p:val>
                                        </p:tav>
                                      </p:tavLst>
                                    </p:anim>
                                  </p:childTnLst>
                                </p:cTn>
                              </p:par>
                              <p:par>
                                <p:cTn id="16" presetID="8" presetClass="emph" presetSubtype="0" fill="hold" grpId="2" nodeType="withEffect">
                                  <p:stCondLst>
                                    <p:cond delay="250"/>
                                  </p:stCondLst>
                                  <p:childTnLst>
                                    <p:animRot by="21600000">
                                      <p:cBhvr>
                                        <p:cTn id="17" dur="2750" fill="hold"/>
                                        <p:tgtEl>
                                          <p:spTgt spid="12"/>
                                        </p:tgtEl>
                                        <p:attrNameLst>
                                          <p:attrName>r</p:attrName>
                                        </p:attrNameLst>
                                      </p:cBhvr>
                                    </p:animRot>
                                  </p:childTnLst>
                                </p:cTn>
                              </p:par>
                              <p:par>
                                <p:cTn id="18" presetID="2" presetClass="entr" presetSubtype="12"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3000" fill="hold"/>
                                        <p:tgtEl>
                                          <p:spTgt spid="15"/>
                                        </p:tgtEl>
                                        <p:attrNameLst>
                                          <p:attrName>ppt_x</p:attrName>
                                        </p:attrNameLst>
                                      </p:cBhvr>
                                      <p:tavLst>
                                        <p:tav tm="0">
                                          <p:val>
                                            <p:strVal val="0-#ppt_w/2"/>
                                          </p:val>
                                        </p:tav>
                                        <p:tav tm="100000">
                                          <p:val>
                                            <p:strVal val="#ppt_x"/>
                                          </p:val>
                                        </p:tav>
                                      </p:tavLst>
                                    </p:anim>
                                    <p:anim calcmode="lin" valueType="num">
                                      <p:cBhvr additive="base">
                                        <p:cTn id="21" dur="3000" fill="hold"/>
                                        <p:tgtEl>
                                          <p:spTgt spid="15"/>
                                        </p:tgtEl>
                                        <p:attrNameLst>
                                          <p:attrName>ppt_y</p:attrName>
                                        </p:attrNameLst>
                                      </p:cBhvr>
                                      <p:tavLst>
                                        <p:tav tm="0">
                                          <p:val>
                                            <p:strVal val="1+#ppt_h/2"/>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ppt_w"/>
                                          </p:val>
                                        </p:tav>
                                        <p:tav tm="100000">
                                          <p:val>
                                            <p:strVal val="#ppt_w"/>
                                          </p:val>
                                        </p:tav>
                                      </p:tavLst>
                                    </p:anim>
                                    <p:anim calcmode="lin" valueType="num">
                                      <p:cBhvr>
                                        <p:cTn id="25" dur="3000" fill="hold"/>
                                        <p:tgtEl>
                                          <p:spTgt spid="15"/>
                                        </p:tgtEl>
                                        <p:attrNameLst>
                                          <p:attrName>ppt_h</p:attrName>
                                        </p:attrNameLst>
                                      </p:cBhvr>
                                      <p:tavLst>
                                        <p:tav tm="0" fmla="#ppt_h*sin(2.5*pi*$)">
                                          <p:val>
                                            <p:fltVal val="0"/>
                                          </p:val>
                                        </p:tav>
                                        <p:tav tm="100000">
                                          <p:val>
                                            <p:fltVal val="1"/>
                                          </p:val>
                                        </p:tav>
                                      </p:tavLst>
                                    </p:anim>
                                  </p:childTnLst>
                                </p:cTn>
                              </p:par>
                              <p:par>
                                <p:cTn id="26" presetID="8" presetClass="emph" presetSubtype="0" fill="hold" grpId="2" nodeType="withEffect">
                                  <p:stCondLst>
                                    <p:cond delay="250"/>
                                  </p:stCondLst>
                                  <p:childTnLst>
                                    <p:animRot by="-21600000">
                                      <p:cBhvr>
                                        <p:cTn id="27" dur="2750" fill="hold"/>
                                        <p:tgtEl>
                                          <p:spTgt spid="15"/>
                                        </p:tgtEl>
                                        <p:attrNameLst>
                                          <p:attrName>r</p:attrName>
                                        </p:attrNameLst>
                                      </p:cBhvr>
                                    </p:animRot>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strVal val="#ppt_w"/>
                                          </p:val>
                                        </p:tav>
                                        <p:tav tm="100000">
                                          <p:val>
                                            <p:strVal val="#ppt_w"/>
                                          </p:val>
                                        </p:tav>
                                      </p:tavLst>
                                    </p:anim>
                                    <p:anim calcmode="lin" valueType="num">
                                      <p:cBhvr>
                                        <p:cTn id="35" dur="3000" fill="hold"/>
                                        <p:tgtEl>
                                          <p:spTgt spid="11"/>
                                        </p:tgtEl>
                                        <p:attrNameLst>
                                          <p:attrName>ppt_h</p:attrName>
                                        </p:attrNameLst>
                                      </p:cBhvr>
                                      <p:tavLst>
                                        <p:tav tm="0" fmla="#ppt_h*sin(2.5*pi*$)">
                                          <p:val>
                                            <p:fltVal val="0"/>
                                          </p:val>
                                        </p:tav>
                                        <p:tav tm="100000">
                                          <p:val>
                                            <p:fltVal val="1"/>
                                          </p:val>
                                        </p:tav>
                                      </p:tavLst>
                                    </p:anim>
                                  </p:childTnLst>
                                </p:cTn>
                              </p:par>
                              <p:par>
                                <p:cTn id="36" presetID="8" presetClass="emph" presetSubtype="0" fill="hold" grpId="2" nodeType="withEffect">
                                  <p:stCondLst>
                                    <p:cond delay="250"/>
                                  </p:stCondLst>
                                  <p:childTnLst>
                                    <p:animRot by="21600000">
                                      <p:cBhvr>
                                        <p:cTn id="37" dur="2750" fill="hold"/>
                                        <p:tgtEl>
                                          <p:spTgt spid="11"/>
                                        </p:tgtEl>
                                        <p:attrNameLst>
                                          <p:attrName>r</p:attrName>
                                        </p:attrNameLst>
                                      </p:cBhvr>
                                    </p:animRot>
                                  </p:childTnLst>
                                </p:cTn>
                              </p:par>
                              <p:par>
                                <p:cTn id="38" presetID="2" presetClass="entr" presetSubtype="3"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3000" fill="hold"/>
                                        <p:tgtEl>
                                          <p:spTgt spid="3"/>
                                        </p:tgtEl>
                                        <p:attrNameLst>
                                          <p:attrName>ppt_x</p:attrName>
                                        </p:attrNameLst>
                                      </p:cBhvr>
                                      <p:tavLst>
                                        <p:tav tm="0">
                                          <p:val>
                                            <p:strVal val="1+#ppt_w/2"/>
                                          </p:val>
                                        </p:tav>
                                        <p:tav tm="100000">
                                          <p:val>
                                            <p:strVal val="#ppt_x"/>
                                          </p:val>
                                        </p:tav>
                                      </p:tavLst>
                                    </p:anim>
                                    <p:anim calcmode="lin" valueType="num">
                                      <p:cBhvr additive="base">
                                        <p:cTn id="41" dur="3000" fill="hold"/>
                                        <p:tgtEl>
                                          <p:spTgt spid="3"/>
                                        </p:tgtEl>
                                        <p:attrNameLst>
                                          <p:attrName>ppt_y</p:attrName>
                                        </p:attrNameLst>
                                      </p:cBhvr>
                                      <p:tavLst>
                                        <p:tav tm="0">
                                          <p:val>
                                            <p:strVal val="0-#ppt_h/2"/>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0" fill="hold"/>
                                        <p:tgtEl>
                                          <p:spTgt spid="3"/>
                                        </p:tgtEl>
                                        <p:attrNameLst>
                                          <p:attrName>ppt_w</p:attrName>
                                        </p:attrNameLst>
                                      </p:cBhvr>
                                      <p:tavLst>
                                        <p:tav tm="0">
                                          <p:val>
                                            <p:strVal val="#ppt_w"/>
                                          </p:val>
                                        </p:tav>
                                        <p:tav tm="100000">
                                          <p:val>
                                            <p:strVal val="#ppt_w"/>
                                          </p:val>
                                        </p:tav>
                                      </p:tavLst>
                                    </p:anim>
                                    <p:anim calcmode="lin" valueType="num">
                                      <p:cBhvr>
                                        <p:cTn id="45" dur="3000" fill="hold"/>
                                        <p:tgtEl>
                                          <p:spTgt spid="3"/>
                                        </p:tgtEl>
                                        <p:attrNameLst>
                                          <p:attrName>ppt_h</p:attrName>
                                        </p:attrNameLst>
                                      </p:cBhvr>
                                      <p:tavLst>
                                        <p:tav tm="0" fmla="#ppt_h*sin(2.5*pi*$)">
                                          <p:val>
                                            <p:fltVal val="0"/>
                                          </p:val>
                                        </p:tav>
                                        <p:tav tm="100000">
                                          <p:val>
                                            <p:fltVal val="1"/>
                                          </p:val>
                                        </p:tav>
                                      </p:tavLst>
                                    </p:anim>
                                  </p:childTnLst>
                                </p:cTn>
                              </p:par>
                              <p:par>
                                <p:cTn id="46" presetID="8" presetClass="emph" presetSubtype="0" fill="hold" grpId="2" nodeType="withEffect">
                                  <p:stCondLst>
                                    <p:cond delay="250"/>
                                  </p:stCondLst>
                                  <p:childTnLst>
                                    <p:animRot by="-21600000">
                                      <p:cBhvr>
                                        <p:cTn id="47" dur="2750" fill="hold"/>
                                        <p:tgtEl>
                                          <p:spTgt spid="3"/>
                                        </p:tgtEl>
                                        <p:attrNameLst>
                                          <p:attrName>r</p:attrName>
                                        </p:attrNameLst>
                                      </p:cBhvr>
                                    </p:animRot>
                                  </p:childTnLst>
                                </p:cTn>
                              </p:par>
                              <p:par>
                                <p:cTn id="48" presetID="23" presetClass="entr" presetSubtype="16" fill="hold" grpId="0" nodeType="withEffect">
                                  <p:stCondLst>
                                    <p:cond delay="250"/>
                                  </p:stCondLst>
                                  <p:childTnLst>
                                    <p:set>
                                      <p:cBhvr>
                                        <p:cTn id="49" dur="1" fill="hold">
                                          <p:stCondLst>
                                            <p:cond delay="0"/>
                                          </p:stCondLst>
                                        </p:cTn>
                                        <p:tgtEl>
                                          <p:spTgt spid="14"/>
                                        </p:tgtEl>
                                        <p:attrNameLst>
                                          <p:attrName>style.visibility</p:attrName>
                                        </p:attrNameLst>
                                      </p:cBhvr>
                                      <p:to>
                                        <p:strVal val="visible"/>
                                      </p:to>
                                    </p:set>
                                    <p:anim calcmode="lin" valueType="num">
                                      <p:cBhvr>
                                        <p:cTn id="50" dur="2500" fill="hold"/>
                                        <p:tgtEl>
                                          <p:spTgt spid="14"/>
                                        </p:tgtEl>
                                        <p:attrNameLst>
                                          <p:attrName>ppt_w</p:attrName>
                                        </p:attrNameLst>
                                      </p:cBhvr>
                                      <p:tavLst>
                                        <p:tav tm="0">
                                          <p:val>
                                            <p:fltVal val="0"/>
                                          </p:val>
                                        </p:tav>
                                        <p:tav tm="100000">
                                          <p:val>
                                            <p:strVal val="#ppt_w"/>
                                          </p:val>
                                        </p:tav>
                                      </p:tavLst>
                                    </p:anim>
                                    <p:anim calcmode="lin" valueType="num">
                                      <p:cBhvr>
                                        <p:cTn id="51" dur="2500" fill="hold"/>
                                        <p:tgtEl>
                                          <p:spTgt spid="14"/>
                                        </p:tgtEl>
                                        <p:attrNameLst>
                                          <p:attrName>ppt_h</p:attrName>
                                        </p:attrNameLst>
                                      </p:cBhvr>
                                      <p:tavLst>
                                        <p:tav tm="0">
                                          <p:val>
                                            <p:fltVal val="0"/>
                                          </p:val>
                                        </p:tav>
                                        <p:tav tm="100000">
                                          <p:val>
                                            <p:strVal val="#ppt_h"/>
                                          </p:val>
                                        </p:tav>
                                      </p:tavLst>
                                    </p:anim>
                                  </p:childTnLst>
                                </p:cTn>
                              </p:par>
                              <p:par>
                                <p:cTn id="52" presetID="35" presetClass="emph" presetSubtype="0" repeatCount="indefinite" fill="hold" grpId="1" nodeType="withEffect">
                                  <p:stCondLst>
                                    <p:cond delay="250"/>
                                  </p:stCondLst>
                                  <p:childTnLst>
                                    <p:anim calcmode="discrete" valueType="str">
                                      <p:cBhvr>
                                        <p:cTn id="53" dur="10" fill="hold"/>
                                        <p:tgtEl>
                                          <p:spTgt spid="14"/>
                                        </p:tgtEl>
                                        <p:attrNameLst>
                                          <p:attrName>style.visibility</p:attrName>
                                        </p:attrNameLst>
                                      </p:cBhvr>
                                      <p:tavLst>
                                        <p:tav tm="0">
                                          <p:val>
                                            <p:strVal val="hidden"/>
                                          </p:val>
                                        </p:tav>
                                        <p:tav tm="50000">
                                          <p:val>
                                            <p:strVal val="visible"/>
                                          </p:val>
                                        </p:tav>
                                      </p:tavLst>
                                    </p:anim>
                                  </p:childTnLst>
                                </p:cTn>
                              </p:par>
                            </p:childTnLst>
                          </p:cTn>
                        </p:par>
                        <p:par>
                          <p:cTn id="54" fill="hold">
                            <p:stCondLst>
                              <p:cond delay="3000"/>
                            </p:stCondLst>
                            <p:childTnLst>
                              <p:par>
                                <p:cTn id="55" presetID="17" presetClass="exit" presetSubtype="8" fill="hold" grpId="3" nodeType="afterEffect">
                                  <p:stCondLst>
                                    <p:cond delay="0"/>
                                  </p:stCondLst>
                                  <p:childTnLst>
                                    <p:anim calcmode="lin" valueType="num">
                                      <p:cBhvr>
                                        <p:cTn id="56" dur="3500"/>
                                        <p:tgtEl>
                                          <p:spTgt spid="3"/>
                                        </p:tgtEl>
                                        <p:attrNameLst>
                                          <p:attrName>ppt_x</p:attrName>
                                        </p:attrNameLst>
                                      </p:cBhvr>
                                      <p:tavLst>
                                        <p:tav tm="0">
                                          <p:val>
                                            <p:strVal val="ppt_x"/>
                                          </p:val>
                                        </p:tav>
                                        <p:tav tm="100000">
                                          <p:val>
                                            <p:strVal val="ppt_x-ppt_w/2"/>
                                          </p:val>
                                        </p:tav>
                                      </p:tavLst>
                                    </p:anim>
                                    <p:anim calcmode="lin" valueType="num">
                                      <p:cBhvr>
                                        <p:cTn id="57" dur="3500"/>
                                        <p:tgtEl>
                                          <p:spTgt spid="3"/>
                                        </p:tgtEl>
                                        <p:attrNameLst>
                                          <p:attrName>ppt_y</p:attrName>
                                        </p:attrNameLst>
                                      </p:cBhvr>
                                      <p:tavLst>
                                        <p:tav tm="0">
                                          <p:val>
                                            <p:strVal val="ppt_y"/>
                                          </p:val>
                                        </p:tav>
                                        <p:tav tm="100000">
                                          <p:val>
                                            <p:strVal val="ppt_y"/>
                                          </p:val>
                                        </p:tav>
                                      </p:tavLst>
                                    </p:anim>
                                    <p:anim calcmode="lin" valueType="num">
                                      <p:cBhvr>
                                        <p:cTn id="58" dur="3500"/>
                                        <p:tgtEl>
                                          <p:spTgt spid="3"/>
                                        </p:tgtEl>
                                        <p:attrNameLst>
                                          <p:attrName>ppt_w</p:attrName>
                                        </p:attrNameLst>
                                      </p:cBhvr>
                                      <p:tavLst>
                                        <p:tav tm="0">
                                          <p:val>
                                            <p:strVal val="ppt_w"/>
                                          </p:val>
                                        </p:tav>
                                        <p:tav tm="100000">
                                          <p:val>
                                            <p:fltVal val="0"/>
                                          </p:val>
                                        </p:tav>
                                      </p:tavLst>
                                    </p:anim>
                                    <p:anim calcmode="lin" valueType="num">
                                      <p:cBhvr>
                                        <p:cTn id="59" dur="3500"/>
                                        <p:tgtEl>
                                          <p:spTgt spid="3"/>
                                        </p:tgtEl>
                                        <p:attrNameLst>
                                          <p:attrName>ppt_h</p:attrName>
                                        </p:attrNameLst>
                                      </p:cBhvr>
                                      <p:tavLst>
                                        <p:tav tm="0">
                                          <p:val>
                                            <p:strVal val="ppt_h"/>
                                          </p:val>
                                        </p:tav>
                                        <p:tav tm="100000">
                                          <p:val>
                                            <p:strVal val="ppt_h"/>
                                          </p:val>
                                        </p:tav>
                                      </p:tavLst>
                                    </p:anim>
                                    <p:set>
                                      <p:cBhvr>
                                        <p:cTn id="60" dur="1" fill="hold">
                                          <p:stCondLst>
                                            <p:cond delay="3499"/>
                                          </p:stCondLst>
                                        </p:cTn>
                                        <p:tgtEl>
                                          <p:spTgt spid="3"/>
                                        </p:tgtEl>
                                        <p:attrNameLst>
                                          <p:attrName>style.visibility</p:attrName>
                                        </p:attrNameLst>
                                      </p:cBhvr>
                                      <p:to>
                                        <p:strVal val="hidden"/>
                                      </p:to>
                                    </p:set>
                                  </p:childTnLst>
                                </p:cTn>
                              </p:par>
                              <p:par>
                                <p:cTn id="61" presetID="17" presetClass="exit" presetSubtype="2" fill="hold" grpId="3" nodeType="withEffect">
                                  <p:stCondLst>
                                    <p:cond delay="0"/>
                                  </p:stCondLst>
                                  <p:childTnLst>
                                    <p:anim calcmode="lin" valueType="num">
                                      <p:cBhvr>
                                        <p:cTn id="62" dur="3500"/>
                                        <p:tgtEl>
                                          <p:spTgt spid="11"/>
                                        </p:tgtEl>
                                        <p:attrNameLst>
                                          <p:attrName>ppt_x</p:attrName>
                                        </p:attrNameLst>
                                      </p:cBhvr>
                                      <p:tavLst>
                                        <p:tav tm="0">
                                          <p:val>
                                            <p:strVal val="ppt_x"/>
                                          </p:val>
                                        </p:tav>
                                        <p:tav tm="100000">
                                          <p:val>
                                            <p:strVal val="ppt_x+ppt_w/2"/>
                                          </p:val>
                                        </p:tav>
                                      </p:tavLst>
                                    </p:anim>
                                    <p:anim calcmode="lin" valueType="num">
                                      <p:cBhvr>
                                        <p:cTn id="63" dur="3500"/>
                                        <p:tgtEl>
                                          <p:spTgt spid="11"/>
                                        </p:tgtEl>
                                        <p:attrNameLst>
                                          <p:attrName>ppt_y</p:attrName>
                                        </p:attrNameLst>
                                      </p:cBhvr>
                                      <p:tavLst>
                                        <p:tav tm="0">
                                          <p:val>
                                            <p:strVal val="ppt_y"/>
                                          </p:val>
                                        </p:tav>
                                        <p:tav tm="100000">
                                          <p:val>
                                            <p:strVal val="ppt_y"/>
                                          </p:val>
                                        </p:tav>
                                      </p:tavLst>
                                    </p:anim>
                                    <p:anim calcmode="lin" valueType="num">
                                      <p:cBhvr>
                                        <p:cTn id="64" dur="3500"/>
                                        <p:tgtEl>
                                          <p:spTgt spid="11"/>
                                        </p:tgtEl>
                                        <p:attrNameLst>
                                          <p:attrName>ppt_w</p:attrName>
                                        </p:attrNameLst>
                                      </p:cBhvr>
                                      <p:tavLst>
                                        <p:tav tm="0">
                                          <p:val>
                                            <p:strVal val="ppt_w"/>
                                          </p:val>
                                        </p:tav>
                                        <p:tav tm="100000">
                                          <p:val>
                                            <p:fltVal val="0"/>
                                          </p:val>
                                        </p:tav>
                                      </p:tavLst>
                                    </p:anim>
                                    <p:anim calcmode="lin" valueType="num">
                                      <p:cBhvr>
                                        <p:cTn id="65" dur="3500"/>
                                        <p:tgtEl>
                                          <p:spTgt spid="11"/>
                                        </p:tgtEl>
                                        <p:attrNameLst>
                                          <p:attrName>ppt_h</p:attrName>
                                        </p:attrNameLst>
                                      </p:cBhvr>
                                      <p:tavLst>
                                        <p:tav tm="0">
                                          <p:val>
                                            <p:strVal val="ppt_h"/>
                                          </p:val>
                                        </p:tav>
                                        <p:tav tm="100000">
                                          <p:val>
                                            <p:strVal val="ppt_h"/>
                                          </p:val>
                                        </p:tav>
                                      </p:tavLst>
                                    </p:anim>
                                    <p:set>
                                      <p:cBhvr>
                                        <p:cTn id="66" dur="1" fill="hold">
                                          <p:stCondLst>
                                            <p:cond delay="3499"/>
                                          </p:stCondLst>
                                        </p:cTn>
                                        <p:tgtEl>
                                          <p:spTgt spid="11"/>
                                        </p:tgtEl>
                                        <p:attrNameLst>
                                          <p:attrName>style.visibility</p:attrName>
                                        </p:attrNameLst>
                                      </p:cBhvr>
                                      <p:to>
                                        <p:strVal val="hidden"/>
                                      </p:to>
                                    </p:set>
                                  </p:childTnLst>
                                </p:cTn>
                              </p:par>
                              <p:par>
                                <p:cTn id="67" presetID="17" presetClass="exit" presetSubtype="2" fill="hold" grpId="3" nodeType="withEffect">
                                  <p:stCondLst>
                                    <p:cond delay="0"/>
                                  </p:stCondLst>
                                  <p:childTnLst>
                                    <p:anim calcmode="lin" valueType="num">
                                      <p:cBhvr>
                                        <p:cTn id="68" dur="3500"/>
                                        <p:tgtEl>
                                          <p:spTgt spid="15"/>
                                        </p:tgtEl>
                                        <p:attrNameLst>
                                          <p:attrName>ppt_x</p:attrName>
                                        </p:attrNameLst>
                                      </p:cBhvr>
                                      <p:tavLst>
                                        <p:tav tm="0">
                                          <p:val>
                                            <p:strVal val="ppt_x"/>
                                          </p:val>
                                        </p:tav>
                                        <p:tav tm="100000">
                                          <p:val>
                                            <p:strVal val="ppt_x+ppt_w/2"/>
                                          </p:val>
                                        </p:tav>
                                      </p:tavLst>
                                    </p:anim>
                                    <p:anim calcmode="lin" valueType="num">
                                      <p:cBhvr>
                                        <p:cTn id="69" dur="3500"/>
                                        <p:tgtEl>
                                          <p:spTgt spid="15"/>
                                        </p:tgtEl>
                                        <p:attrNameLst>
                                          <p:attrName>ppt_y</p:attrName>
                                        </p:attrNameLst>
                                      </p:cBhvr>
                                      <p:tavLst>
                                        <p:tav tm="0">
                                          <p:val>
                                            <p:strVal val="ppt_y"/>
                                          </p:val>
                                        </p:tav>
                                        <p:tav tm="100000">
                                          <p:val>
                                            <p:strVal val="ppt_y"/>
                                          </p:val>
                                        </p:tav>
                                      </p:tavLst>
                                    </p:anim>
                                    <p:anim calcmode="lin" valueType="num">
                                      <p:cBhvr>
                                        <p:cTn id="70" dur="3500"/>
                                        <p:tgtEl>
                                          <p:spTgt spid="15"/>
                                        </p:tgtEl>
                                        <p:attrNameLst>
                                          <p:attrName>ppt_w</p:attrName>
                                        </p:attrNameLst>
                                      </p:cBhvr>
                                      <p:tavLst>
                                        <p:tav tm="0">
                                          <p:val>
                                            <p:strVal val="ppt_w"/>
                                          </p:val>
                                        </p:tav>
                                        <p:tav tm="100000">
                                          <p:val>
                                            <p:fltVal val="0"/>
                                          </p:val>
                                        </p:tav>
                                      </p:tavLst>
                                    </p:anim>
                                    <p:anim calcmode="lin" valueType="num">
                                      <p:cBhvr>
                                        <p:cTn id="71" dur="3500"/>
                                        <p:tgtEl>
                                          <p:spTgt spid="15"/>
                                        </p:tgtEl>
                                        <p:attrNameLst>
                                          <p:attrName>ppt_h</p:attrName>
                                        </p:attrNameLst>
                                      </p:cBhvr>
                                      <p:tavLst>
                                        <p:tav tm="0">
                                          <p:val>
                                            <p:strVal val="ppt_h"/>
                                          </p:val>
                                        </p:tav>
                                        <p:tav tm="100000">
                                          <p:val>
                                            <p:strVal val="ppt_h"/>
                                          </p:val>
                                        </p:tav>
                                      </p:tavLst>
                                    </p:anim>
                                    <p:set>
                                      <p:cBhvr>
                                        <p:cTn id="72" dur="1" fill="hold">
                                          <p:stCondLst>
                                            <p:cond delay="3499"/>
                                          </p:stCondLst>
                                        </p:cTn>
                                        <p:tgtEl>
                                          <p:spTgt spid="15"/>
                                        </p:tgtEl>
                                        <p:attrNameLst>
                                          <p:attrName>style.visibility</p:attrName>
                                        </p:attrNameLst>
                                      </p:cBhvr>
                                      <p:to>
                                        <p:strVal val="hidden"/>
                                      </p:to>
                                    </p:set>
                                  </p:childTnLst>
                                </p:cTn>
                              </p:par>
                              <p:par>
                                <p:cTn id="73" presetID="17" presetClass="exit" presetSubtype="8" fill="hold" grpId="3" nodeType="withEffect">
                                  <p:stCondLst>
                                    <p:cond delay="0"/>
                                  </p:stCondLst>
                                  <p:childTnLst>
                                    <p:anim calcmode="lin" valueType="num">
                                      <p:cBhvr>
                                        <p:cTn id="74" dur="3500"/>
                                        <p:tgtEl>
                                          <p:spTgt spid="12"/>
                                        </p:tgtEl>
                                        <p:attrNameLst>
                                          <p:attrName>ppt_x</p:attrName>
                                        </p:attrNameLst>
                                      </p:cBhvr>
                                      <p:tavLst>
                                        <p:tav tm="0">
                                          <p:val>
                                            <p:strVal val="ppt_x"/>
                                          </p:val>
                                        </p:tav>
                                        <p:tav tm="100000">
                                          <p:val>
                                            <p:strVal val="ppt_x-ppt_w/2"/>
                                          </p:val>
                                        </p:tav>
                                      </p:tavLst>
                                    </p:anim>
                                    <p:anim calcmode="lin" valueType="num">
                                      <p:cBhvr>
                                        <p:cTn id="75" dur="3500"/>
                                        <p:tgtEl>
                                          <p:spTgt spid="12"/>
                                        </p:tgtEl>
                                        <p:attrNameLst>
                                          <p:attrName>ppt_y</p:attrName>
                                        </p:attrNameLst>
                                      </p:cBhvr>
                                      <p:tavLst>
                                        <p:tav tm="0">
                                          <p:val>
                                            <p:strVal val="ppt_y"/>
                                          </p:val>
                                        </p:tav>
                                        <p:tav tm="100000">
                                          <p:val>
                                            <p:strVal val="ppt_y"/>
                                          </p:val>
                                        </p:tav>
                                      </p:tavLst>
                                    </p:anim>
                                    <p:anim calcmode="lin" valueType="num">
                                      <p:cBhvr>
                                        <p:cTn id="76" dur="3500"/>
                                        <p:tgtEl>
                                          <p:spTgt spid="12"/>
                                        </p:tgtEl>
                                        <p:attrNameLst>
                                          <p:attrName>ppt_w</p:attrName>
                                        </p:attrNameLst>
                                      </p:cBhvr>
                                      <p:tavLst>
                                        <p:tav tm="0">
                                          <p:val>
                                            <p:strVal val="ppt_w"/>
                                          </p:val>
                                        </p:tav>
                                        <p:tav tm="100000">
                                          <p:val>
                                            <p:fltVal val="0"/>
                                          </p:val>
                                        </p:tav>
                                      </p:tavLst>
                                    </p:anim>
                                    <p:anim calcmode="lin" valueType="num">
                                      <p:cBhvr>
                                        <p:cTn id="77" dur="3500"/>
                                        <p:tgtEl>
                                          <p:spTgt spid="12"/>
                                        </p:tgtEl>
                                        <p:attrNameLst>
                                          <p:attrName>ppt_h</p:attrName>
                                        </p:attrNameLst>
                                      </p:cBhvr>
                                      <p:tavLst>
                                        <p:tav tm="0">
                                          <p:val>
                                            <p:strVal val="ppt_h"/>
                                          </p:val>
                                        </p:tav>
                                        <p:tav tm="100000">
                                          <p:val>
                                            <p:strVal val="ppt_h"/>
                                          </p:val>
                                        </p:tav>
                                      </p:tavLst>
                                    </p:anim>
                                    <p:set>
                                      <p:cBhvr>
                                        <p:cTn id="78" dur="1" fill="hold">
                                          <p:stCondLst>
                                            <p:cond delay="3499"/>
                                          </p:stCondLst>
                                        </p:cTn>
                                        <p:tgtEl>
                                          <p:spTgt spid="12"/>
                                        </p:tgtEl>
                                        <p:attrNameLst>
                                          <p:attrName>style.visibility</p:attrName>
                                        </p:attrNameLst>
                                      </p:cBhvr>
                                      <p:to>
                                        <p:strVal val="hidden"/>
                                      </p:to>
                                    </p:set>
                                  </p:childTnLst>
                                </p:cTn>
                              </p:par>
                              <p:par>
                                <p:cTn id="79" presetID="17" presetClass="entr" presetSubtype="1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3750" fill="hold"/>
                                        <p:tgtEl>
                                          <p:spTgt spid="13"/>
                                        </p:tgtEl>
                                        <p:attrNameLst>
                                          <p:attrName>ppt_w</p:attrName>
                                        </p:attrNameLst>
                                      </p:cBhvr>
                                      <p:tavLst>
                                        <p:tav tm="0">
                                          <p:val>
                                            <p:fltVal val="0"/>
                                          </p:val>
                                        </p:tav>
                                        <p:tav tm="100000">
                                          <p:val>
                                            <p:strVal val="#ppt_w"/>
                                          </p:val>
                                        </p:tav>
                                      </p:tavLst>
                                    </p:anim>
                                    <p:anim calcmode="lin" valueType="num">
                                      <p:cBhvr>
                                        <p:cTn id="82" dur="3750" fill="hold"/>
                                        <p:tgtEl>
                                          <p:spTgt spid="13"/>
                                        </p:tgtEl>
                                        <p:attrNameLst>
                                          <p:attrName>ppt_h</p:attrName>
                                        </p:attrNameLst>
                                      </p:cBhvr>
                                      <p:tavLst>
                                        <p:tav tm="0">
                                          <p:val>
                                            <p:strVal val="#ppt_h"/>
                                          </p:val>
                                        </p:tav>
                                        <p:tav tm="100000">
                                          <p:val>
                                            <p:strVal val="#ppt_h"/>
                                          </p:val>
                                        </p:tav>
                                      </p:tavLst>
                                    </p:anim>
                                  </p:childTnLst>
                                </p:cTn>
                              </p:par>
                              <p:par>
                                <p:cTn id="83" presetID="9" presetClass="emph" presetSubtype="0" nodeType="withEffect">
                                  <p:stCondLst>
                                    <p:cond delay="0"/>
                                  </p:stCondLst>
                                  <p:childTnLst>
                                    <p:set>
                                      <p:cBhvr rctx="PPT">
                                        <p:cTn id="84" dur="3750"/>
                                        <p:tgtEl>
                                          <p:spTgt spid="13"/>
                                        </p:tgtEl>
                                        <p:attrNameLst>
                                          <p:attrName>style.opacity</p:attrName>
                                        </p:attrNameLst>
                                      </p:cBhvr>
                                      <p:to>
                                        <p:strVal val="0.75"/>
                                      </p:to>
                                    </p:set>
                                    <p:animEffect filter="image" prLst="opacity: 0.75">
                                      <p:cBhvr rctx="IE">
                                        <p:cTn id="85" dur="3750"/>
                                        <p:tgtEl>
                                          <p:spTgt spid="13"/>
                                        </p:tgtEl>
                                      </p:cBhvr>
                                    </p:animEffect>
                                  </p:childTnLst>
                                </p:cTn>
                              </p:par>
                              <p:par>
                                <p:cTn id="86" presetID="23" presetClass="entr" presetSubtype="288" fill="hold" nodeType="with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3500" fill="hold"/>
                                        <p:tgtEl>
                                          <p:spTgt spid="10"/>
                                        </p:tgtEl>
                                        <p:attrNameLst>
                                          <p:attrName>ppt_w</p:attrName>
                                        </p:attrNameLst>
                                      </p:cBhvr>
                                      <p:tavLst>
                                        <p:tav tm="0">
                                          <p:val>
                                            <p:strVal val="4/3*#ppt_w"/>
                                          </p:val>
                                        </p:tav>
                                        <p:tav tm="100000">
                                          <p:val>
                                            <p:strVal val="#ppt_w"/>
                                          </p:val>
                                        </p:tav>
                                      </p:tavLst>
                                    </p:anim>
                                    <p:anim calcmode="lin" valueType="num">
                                      <p:cBhvr>
                                        <p:cTn id="89" dur="3500" fill="hold"/>
                                        <p:tgtEl>
                                          <p:spTgt spid="10"/>
                                        </p:tgtEl>
                                        <p:attrNameLst>
                                          <p:attrName>ppt_h</p:attrName>
                                        </p:attrNameLst>
                                      </p:cBhvr>
                                      <p:tavLst>
                                        <p:tav tm="0">
                                          <p:val>
                                            <p:strVal val="4/3*#ppt_h"/>
                                          </p:val>
                                        </p:tav>
                                        <p:tav tm="100000">
                                          <p:val>
                                            <p:strVal val="#ppt_h"/>
                                          </p:val>
                                        </p:tav>
                                      </p:tavLst>
                                    </p:anim>
                                  </p:childTnLst>
                                </p:cTn>
                              </p:par>
                              <p:par>
                                <p:cTn id="90" presetID="10" presetClass="entr" presetSubtype="0" fill="hold"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3500"/>
                                        <p:tgtEl>
                                          <p:spTgt spid="10"/>
                                        </p:tgtEl>
                                      </p:cBhvr>
                                    </p:animEffect>
                                  </p:childTnLst>
                                </p:cTn>
                              </p:par>
                              <p:par>
                                <p:cTn id="93" presetID="20" presetClass="exit" presetSubtype="0" fill="hold" grpId="2" nodeType="withEffect">
                                  <p:stCondLst>
                                    <p:cond delay="0"/>
                                  </p:stCondLst>
                                  <p:childTnLst>
                                    <p:animEffect transition="out" filter="wedge">
                                      <p:cBhvr>
                                        <p:cTn id="94" dur="3500"/>
                                        <p:tgtEl>
                                          <p:spTgt spid="14"/>
                                        </p:tgtEl>
                                      </p:cBhvr>
                                    </p:animEffect>
                                    <p:set>
                                      <p:cBhvr>
                                        <p:cTn id="95" dur="1" fill="hold">
                                          <p:stCondLst>
                                            <p:cond delay="3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3" grpId="0" animBg="1"/>
      <p:bldP spid="3" grpId="1" animBg="1"/>
      <p:bldP spid="3" grpId="2" animBg="1"/>
      <p:bldP spid="3" grpId="3" animBg="1"/>
      <p:bldP spid="11" grpId="0" animBg="1"/>
      <p:bldP spid="11" grpId="1" animBg="1"/>
      <p:bldP spid="11" grpId="2" animBg="1"/>
      <p:bldP spid="11" grpId="3" animBg="1"/>
      <p:bldP spid="12" grpId="0" animBg="1"/>
      <p:bldP spid="12" grpId="1" animBg="1"/>
      <p:bldP spid="12" grpId="2" animBg="1"/>
      <p:bldP spid="12" grpId="3" animBg="1"/>
      <p:bldP spid="15" grpId="0" animBg="1"/>
      <p:bldP spid="15" grpId="1" animBg="1"/>
      <p:bldP spid="15" grpId="2" animBg="1"/>
      <p:bldP spid="15" grpId="3"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58815"/>
            <a:ext cx="9128356" cy="6866023"/>
          </a:xfrm>
          <a:prstGeom prst="rect">
            <a:avLst/>
          </a:prstGeom>
          <a:gradFill>
            <a:gsLst>
              <a:gs pos="42000">
                <a:srgbClr val="FF7A00"/>
              </a:gs>
              <a:gs pos="41000">
                <a:srgbClr val="F76F09"/>
              </a:gs>
              <a:gs pos="3333">
                <a:srgbClr val="FFC000"/>
              </a:gs>
              <a:gs pos="16000">
                <a:srgbClr val="4D0808"/>
              </a:gs>
              <a:gs pos="67917">
                <a:srgbClr val="FFC000"/>
              </a:gs>
              <a:gs pos="87000">
                <a:srgbClr val="4D0808"/>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2 Imagen" descr="Diapositiva17"/>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94068" y="400942"/>
            <a:ext cx="9248881" cy="6068475"/>
          </a:xfrm>
          <a:prstGeom prst="rect">
            <a:avLst/>
          </a:prstGeom>
          <a:noFill/>
          <a:ln>
            <a:noFill/>
          </a:ln>
        </p:spPr>
      </p:pic>
      <p:sp>
        <p:nvSpPr>
          <p:cNvPr id="7" name="Forma libre 39"/>
          <p:cNvSpPr/>
          <p:nvPr/>
        </p:nvSpPr>
        <p:spPr>
          <a:xfrm>
            <a:off x="2160991" y="1162800"/>
            <a:ext cx="4790895" cy="4544758"/>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no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lgDash"/>
          </a:ln>
          <a:scene3d>
            <a:camera prst="orthographicFront"/>
            <a:lightRig rig="flat" dir="t"/>
          </a:scene3d>
          <a:sp3d>
            <a:bevelT w="2476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1"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129061" y="1076154"/>
            <a:ext cx="4822825" cy="471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a:off x="-94068" y="0"/>
            <a:ext cx="9275959"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50000"/>
                </a:schemeClr>
              </a:gs>
              <a:gs pos="76000">
                <a:srgbClr val="391B03"/>
              </a:gs>
              <a:gs pos="30000">
                <a:srgbClr val="FFFF00">
                  <a:lumMod val="54000"/>
                  <a:lumOff val="46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Forma libre"/>
          <p:cNvSpPr/>
          <p:nvPr/>
        </p:nvSpPr>
        <p:spPr>
          <a:xfrm rot="10800000">
            <a:off x="-94069" y="5524108"/>
            <a:ext cx="9235199"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50000"/>
                </a:schemeClr>
              </a:gs>
              <a:gs pos="76000">
                <a:srgbClr val="391B03"/>
              </a:gs>
              <a:gs pos="30000">
                <a:srgbClr val="FFFF00">
                  <a:lumMod val="54000"/>
                  <a:lumOff val="46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104097" y="-42782"/>
            <a:ext cx="9295954"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1029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16"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3000" fill="hold"/>
                                        <p:tgtEl>
                                          <p:spTgt spid="2051"/>
                                        </p:tgtEl>
                                        <p:attrNameLst>
                                          <p:attrName>ppt_w</p:attrName>
                                        </p:attrNameLst>
                                      </p:cBhvr>
                                      <p:tavLst>
                                        <p:tav tm="0">
                                          <p:val>
                                            <p:fltVal val="0"/>
                                          </p:val>
                                        </p:tav>
                                        <p:tav tm="100000">
                                          <p:val>
                                            <p:strVal val="#ppt_w"/>
                                          </p:val>
                                        </p:tav>
                                      </p:tavLst>
                                    </p:anim>
                                    <p:anim calcmode="lin" valueType="num">
                                      <p:cBhvr>
                                        <p:cTn id="11" dur="3000" fill="hold"/>
                                        <p:tgtEl>
                                          <p:spTgt spid="2051"/>
                                        </p:tgtEl>
                                        <p:attrNameLst>
                                          <p:attrName>ppt_h</p:attrName>
                                        </p:attrNameLst>
                                      </p:cBhvr>
                                      <p:tavLst>
                                        <p:tav tm="0">
                                          <p:val>
                                            <p:fltVal val="0"/>
                                          </p:val>
                                        </p:tav>
                                        <p:tav tm="100000">
                                          <p:val>
                                            <p:strVal val="#ppt_h"/>
                                          </p:val>
                                        </p:tav>
                                      </p:tavLst>
                                    </p:anim>
                                  </p:childTnLst>
                                </p:cTn>
                              </p:par>
                              <p:par>
                                <p:cTn id="12" presetID="8" presetClass="emph" presetSubtype="0" repeatCount="indefinite" fill="hold" nodeType="withEffect">
                                  <p:stCondLst>
                                    <p:cond delay="0"/>
                                  </p:stCondLst>
                                  <p:childTnLst>
                                    <p:animRot by="21600000">
                                      <p:cBhvr>
                                        <p:cTn id="13" dur="3000" fill="hold"/>
                                        <p:tgtEl>
                                          <p:spTgt spid="2051"/>
                                        </p:tgtEl>
                                        <p:attrNameLst>
                                          <p:attrName>r</p:attrName>
                                        </p:attrNameLst>
                                      </p:cBhvr>
                                    </p:animRot>
                                  </p:childTnLst>
                                </p:cTn>
                              </p:par>
                              <p:par>
                                <p:cTn id="14" presetID="23" presetClass="entr" presetSubtype="28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4/3*#ppt_w"/>
                                          </p:val>
                                        </p:tav>
                                        <p:tav tm="100000">
                                          <p:val>
                                            <p:strVal val="#ppt_w"/>
                                          </p:val>
                                        </p:tav>
                                      </p:tavLst>
                                    </p:anim>
                                    <p:anim calcmode="lin" valueType="num">
                                      <p:cBhvr>
                                        <p:cTn id="17" dur="3000" fill="hold"/>
                                        <p:tgtEl>
                                          <p:spTgt spid="7"/>
                                        </p:tgtEl>
                                        <p:attrNameLst>
                                          <p:attrName>ppt_h</p:attrName>
                                        </p:attrNameLst>
                                      </p:cBhvr>
                                      <p:tavLst>
                                        <p:tav tm="0">
                                          <p:val>
                                            <p:strVal val="4/3*#ppt_h"/>
                                          </p:val>
                                        </p:tav>
                                        <p:tav tm="100000">
                                          <p:val>
                                            <p:strVal val="#ppt_h"/>
                                          </p:val>
                                        </p:tav>
                                      </p:tavLst>
                                    </p:anim>
                                  </p:childTnLst>
                                </p:cTn>
                              </p:par>
                              <p:par>
                                <p:cTn id="18" presetID="8" presetClass="emph" presetSubtype="0" fill="hold" grpId="1"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23" presetClass="exit" presetSubtype="16" fill="hold" grpId="2" nodeType="afterEffect">
                                  <p:stCondLst>
                                    <p:cond delay="0"/>
                                  </p:stCondLst>
                                  <p:childTnLst>
                                    <p:anim calcmode="lin" valueType="num">
                                      <p:cBhvr>
                                        <p:cTn id="22" dur="3000"/>
                                        <p:tgtEl>
                                          <p:spTgt spid="7"/>
                                        </p:tgtEl>
                                        <p:attrNameLst>
                                          <p:attrName>ppt_w</p:attrName>
                                        </p:attrNameLst>
                                      </p:cBhvr>
                                      <p:tavLst>
                                        <p:tav tm="0">
                                          <p:val>
                                            <p:strVal val="ppt_w"/>
                                          </p:val>
                                        </p:tav>
                                        <p:tav tm="100000">
                                          <p:val>
                                            <p:strVal val="4*ppt_w"/>
                                          </p:val>
                                        </p:tav>
                                      </p:tavLst>
                                    </p:anim>
                                    <p:anim calcmode="lin" valueType="num">
                                      <p:cBhvr>
                                        <p:cTn id="23" dur="3000"/>
                                        <p:tgtEl>
                                          <p:spTgt spid="7"/>
                                        </p:tgtEl>
                                        <p:attrNameLst>
                                          <p:attrName>ppt_h</p:attrName>
                                        </p:attrNameLst>
                                      </p:cBhvr>
                                      <p:tavLst>
                                        <p:tav tm="0">
                                          <p:val>
                                            <p:strVal val="ppt_h"/>
                                          </p:val>
                                        </p:tav>
                                        <p:tav tm="100000">
                                          <p:val>
                                            <p:strVal val="4*ppt_h"/>
                                          </p:val>
                                        </p:tav>
                                      </p:tavLst>
                                    </p:anim>
                                    <p:set>
                                      <p:cBhvr>
                                        <p:cTn id="24" dur="1" fill="hold">
                                          <p:stCondLst>
                                            <p:cond delay="2999"/>
                                          </p:stCondLst>
                                        </p:cTn>
                                        <p:tgtEl>
                                          <p:spTgt spid="7"/>
                                        </p:tgtEl>
                                        <p:attrNameLst>
                                          <p:attrName>style.visibility</p:attrName>
                                        </p:attrNameLst>
                                      </p:cBhvr>
                                      <p:to>
                                        <p:strVal val="hidden"/>
                                      </p:to>
                                    </p:set>
                                  </p:childTnLst>
                                </p:cTn>
                              </p:par>
                              <p:par>
                                <p:cTn id="25" presetID="23" presetClass="exit" presetSubtype="32" fill="hold" nodeType="withEffect">
                                  <p:stCondLst>
                                    <p:cond delay="0"/>
                                  </p:stCondLst>
                                  <p:childTnLst>
                                    <p:anim calcmode="lin" valueType="num">
                                      <p:cBhvr>
                                        <p:cTn id="26" dur="3000"/>
                                        <p:tgtEl>
                                          <p:spTgt spid="2051"/>
                                        </p:tgtEl>
                                        <p:attrNameLst>
                                          <p:attrName>ppt_w</p:attrName>
                                        </p:attrNameLst>
                                      </p:cBhvr>
                                      <p:tavLst>
                                        <p:tav tm="0">
                                          <p:val>
                                            <p:strVal val="ppt_w"/>
                                          </p:val>
                                        </p:tav>
                                        <p:tav tm="100000">
                                          <p:val>
                                            <p:fltVal val="0"/>
                                          </p:val>
                                        </p:tav>
                                      </p:tavLst>
                                    </p:anim>
                                    <p:anim calcmode="lin" valueType="num">
                                      <p:cBhvr>
                                        <p:cTn id="27" dur="3000"/>
                                        <p:tgtEl>
                                          <p:spTgt spid="2051"/>
                                        </p:tgtEl>
                                        <p:attrNameLst>
                                          <p:attrName>ppt_h</p:attrName>
                                        </p:attrNameLst>
                                      </p:cBhvr>
                                      <p:tavLst>
                                        <p:tav tm="0">
                                          <p:val>
                                            <p:strVal val="ppt_h"/>
                                          </p:val>
                                        </p:tav>
                                        <p:tav tm="100000">
                                          <p:val>
                                            <p:fltVal val="0"/>
                                          </p:val>
                                        </p:tav>
                                      </p:tavLst>
                                    </p:anim>
                                    <p:set>
                                      <p:cBhvr>
                                        <p:cTn id="28" dur="1" fill="hold">
                                          <p:stCondLst>
                                            <p:cond delay="2999"/>
                                          </p:stCondLst>
                                        </p:cTn>
                                        <p:tgtEl>
                                          <p:spTgt spid="205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3000" fill="hold"/>
                                        <p:tgtEl>
                                          <p:spTgt spid="3"/>
                                        </p:tgtEl>
                                        <p:attrNameLst>
                                          <p:attrName>ppt_w</p:attrName>
                                        </p:attrNameLst>
                                      </p:cBhvr>
                                      <p:tavLst>
                                        <p:tav tm="0">
                                          <p:val>
                                            <p:strVal val="4/3*#ppt_w"/>
                                          </p:val>
                                        </p:tav>
                                        <p:tav tm="100000">
                                          <p:val>
                                            <p:strVal val="#ppt_w"/>
                                          </p:val>
                                        </p:tav>
                                      </p:tavLst>
                                    </p:anim>
                                    <p:anim calcmode="lin" valueType="num">
                                      <p:cBhvr>
                                        <p:cTn id="32" dur="3000" fill="hold"/>
                                        <p:tgtEl>
                                          <p:spTgt spid="3"/>
                                        </p:tgtEl>
                                        <p:attrNameLst>
                                          <p:attrName>ppt_h</p:attrName>
                                        </p:attrNameLst>
                                      </p:cBhvr>
                                      <p:tavLst>
                                        <p:tav tm="0">
                                          <p:val>
                                            <p:strVal val="4/3*#ppt_h"/>
                                          </p:val>
                                        </p:tav>
                                        <p:tav tm="100000">
                                          <p:val>
                                            <p:strVal val="#ppt_h"/>
                                          </p:val>
                                        </p:tav>
                                      </p:tavLst>
                                    </p:anim>
                                  </p:childTnLst>
                                </p:cTn>
                              </p:par>
                              <p:par>
                                <p:cTn id="33" presetID="21" presetClass="entr" presetSubtype="8"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heel(8)">
                                      <p:cBhvr>
                                        <p:cTn id="35" dur="3000"/>
                                        <p:tgtEl>
                                          <p:spTgt spid="3"/>
                                        </p:tgtEl>
                                      </p:cBhvr>
                                    </p:animEffect>
                                  </p:childTnLst>
                                </p:cTn>
                              </p:par>
                              <p:par>
                                <p:cTn id="36" presetID="23" presetClass="entr" presetSubtype="1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750" fill="hold"/>
                                        <p:tgtEl>
                                          <p:spTgt spid="8"/>
                                        </p:tgtEl>
                                        <p:attrNameLst>
                                          <p:attrName>ppt_w</p:attrName>
                                        </p:attrNameLst>
                                      </p:cBhvr>
                                      <p:tavLst>
                                        <p:tav tm="0">
                                          <p:val>
                                            <p:fltVal val="0"/>
                                          </p:val>
                                        </p:tav>
                                        <p:tav tm="100000">
                                          <p:val>
                                            <p:strVal val="#ppt_w"/>
                                          </p:val>
                                        </p:tav>
                                      </p:tavLst>
                                    </p:anim>
                                    <p:anim calcmode="lin" valueType="num">
                                      <p:cBhvr>
                                        <p:cTn id="39" dur="2750" fill="hold"/>
                                        <p:tgtEl>
                                          <p:spTgt spid="8"/>
                                        </p:tgtEl>
                                        <p:attrNameLst>
                                          <p:attrName>ppt_h</p:attrName>
                                        </p:attrNameLst>
                                      </p:cBhvr>
                                      <p:tavLst>
                                        <p:tav tm="0">
                                          <p:val>
                                            <p:fltVal val="0"/>
                                          </p:val>
                                        </p:tav>
                                        <p:tav tm="100000">
                                          <p:val>
                                            <p:strVal val="#ppt_h"/>
                                          </p:val>
                                        </p:tav>
                                      </p:tavLst>
                                    </p:anim>
                                  </p:childTnLst>
                                </p:cTn>
                              </p:par>
                              <p:par>
                                <p:cTn id="40" presetID="23" presetClass="exit" presetSubtype="272" fill="hold" grpId="1" nodeType="withEffect">
                                  <p:stCondLst>
                                    <p:cond delay="0"/>
                                  </p:stCondLst>
                                  <p:childTnLst>
                                    <p:anim calcmode="lin" valueType="num">
                                      <p:cBhvr>
                                        <p:cTn id="41" dur="3250"/>
                                        <p:tgtEl>
                                          <p:spTgt spid="8"/>
                                        </p:tgtEl>
                                        <p:attrNameLst>
                                          <p:attrName>ppt_w</p:attrName>
                                        </p:attrNameLst>
                                      </p:cBhvr>
                                      <p:tavLst>
                                        <p:tav tm="0">
                                          <p:val>
                                            <p:strVal val="ppt_w"/>
                                          </p:val>
                                        </p:tav>
                                        <p:tav tm="100000">
                                          <p:val>
                                            <p:strVal val="4/3*ppt_w"/>
                                          </p:val>
                                        </p:tav>
                                      </p:tavLst>
                                    </p:anim>
                                    <p:anim calcmode="lin" valueType="num">
                                      <p:cBhvr>
                                        <p:cTn id="42" dur="3250"/>
                                        <p:tgtEl>
                                          <p:spTgt spid="8"/>
                                        </p:tgtEl>
                                        <p:attrNameLst>
                                          <p:attrName>ppt_h</p:attrName>
                                        </p:attrNameLst>
                                      </p:cBhvr>
                                      <p:tavLst>
                                        <p:tav tm="0">
                                          <p:val>
                                            <p:strVal val="ppt_h"/>
                                          </p:val>
                                        </p:tav>
                                        <p:tav tm="100000">
                                          <p:val>
                                            <p:strVal val="4/3*ppt_h"/>
                                          </p:val>
                                        </p:tav>
                                      </p:tavLst>
                                    </p:anim>
                                    <p:set>
                                      <p:cBhvr>
                                        <p:cTn id="43" dur="1" fill="hold">
                                          <p:stCondLst>
                                            <p:cond delay="324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7" grpId="2"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755576" y="-701"/>
            <a:ext cx="5904656" cy="6247864"/>
          </a:xfrm>
          <a:prstGeom prst="rect">
            <a:avLst/>
          </a:prstGeom>
        </p:spPr>
        <p:txBody>
          <a:bodyPr wrap="square">
            <a:spAutoFit/>
            <a:scene3d>
              <a:camera prst="obliqueBottomLeft"/>
              <a:lightRig rig="threePt" dir="t"/>
            </a:scene3d>
            <a:sp3d extrusionH="50800">
              <a:extrusionClr>
                <a:srgbClr val="FFC000"/>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1600" dirty="0" smtClean="0">
                <a:solidFill>
                  <a:schemeClr val="bg1"/>
                </a:solidFill>
                <a:latin typeface="Hobo Std" pitchFamily="34" charset="0"/>
              </a:rPr>
              <a:t>Cerveza </a:t>
            </a:r>
            <a:r>
              <a:rPr lang="es-ES" sz="1600" dirty="0">
                <a:solidFill>
                  <a:schemeClr val="bg1"/>
                </a:solidFill>
                <a:latin typeface="Hobo Std" pitchFamily="34" charset="0"/>
              </a:rPr>
              <a:t>– Ingredientes</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    Agua. Demás está decir que es muy necesario </a:t>
            </a:r>
            <a:r>
              <a:rPr lang="es-ES" sz="1600" dirty="0" smtClean="0">
                <a:solidFill>
                  <a:schemeClr val="bg1"/>
                </a:solidFill>
                <a:latin typeface="Hobo Std" pitchFamily="34" charset="0"/>
              </a:rPr>
              <a:t>para</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la buena salud, beber al menos 1,5 litros de agua al día</a:t>
            </a:r>
            <a:r>
              <a:rPr lang="es-ES" sz="1600" dirty="0" smtClean="0">
                <a:solidFill>
                  <a:schemeClr val="bg1"/>
                </a:solidFill>
                <a:latin typeface="Hobo Std" pitchFamily="34" charset="0"/>
              </a:rPr>
              <a:t>.</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El contenido en agua de la cerveza es muy alto</a:t>
            </a:r>
            <a:r>
              <a:rPr lang="es-ES" sz="1600" dirty="0" smtClean="0">
                <a:solidFill>
                  <a:schemeClr val="bg1"/>
                </a:solidFill>
                <a:latin typeface="Hobo Std" pitchFamily="34" charset="0"/>
              </a:rPr>
              <a:t>.</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    Lúpulo. Ingrediente que contrarresta el dulzor de la malta y aporta el típico amargor a la cerveza. Esta planta trepadora posee cualidades de sedante suave y de tónico estomacal y por su sabor amargo es recomendado para problemas de tránsito lento o digestión débil. Como plus, el lúpulo está considerado un potente afrodisíaco</a:t>
            </a:r>
            <a:r>
              <a:rPr lang="es-ES" sz="1600" dirty="0" smtClean="0">
                <a:solidFill>
                  <a:schemeClr val="bg1"/>
                </a:solidFill>
                <a:latin typeface="Hobo Std" pitchFamily="34" charset="0"/>
              </a:rPr>
              <a:t>.</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    Malta. La malta es el producto final de un tratamiento que recibe la cebada (materia prima de la cerveza). El malteado es un proceso en el que los granos de un cereal (en este caso la cebada), es remojado y llevado a la germinación. En ese momento justo, es sometido a un secado rápido y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constante </a:t>
            </a:r>
            <a:r>
              <a:rPr lang="es-ES" sz="1600" dirty="0">
                <a:solidFill>
                  <a:schemeClr val="bg1"/>
                </a:solidFill>
                <a:latin typeface="Hobo Std" pitchFamily="34" charset="0"/>
              </a:rPr>
              <a:t>con aire caliente, así, el almidón que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es </a:t>
            </a:r>
            <a:r>
              <a:rPr lang="es-ES" sz="1600" dirty="0">
                <a:solidFill>
                  <a:schemeClr val="bg1"/>
                </a:solidFill>
                <a:latin typeface="Hobo Std" pitchFamily="34" charset="0"/>
              </a:rPr>
              <a:t>lo que llevará </a:t>
            </a:r>
            <a:r>
              <a:rPr lang="es-ES" sz="1600" dirty="0" smtClean="0">
                <a:solidFill>
                  <a:schemeClr val="bg1"/>
                </a:solidFill>
                <a:latin typeface="Hobo Std" pitchFamily="34" charset="0"/>
              </a:rPr>
              <a:t>a </a:t>
            </a:r>
            <a:r>
              <a:rPr lang="es-ES" sz="1600" dirty="0">
                <a:solidFill>
                  <a:schemeClr val="bg1"/>
                </a:solidFill>
                <a:latin typeface="Hobo Std" pitchFamily="34" charset="0"/>
              </a:rPr>
              <a:t>la </a:t>
            </a:r>
            <a:r>
              <a:rPr lang="es-ES" sz="1600" dirty="0" smtClean="0">
                <a:solidFill>
                  <a:schemeClr val="bg1"/>
                </a:solidFill>
                <a:latin typeface="Hobo Std" pitchFamily="34" charset="0"/>
              </a:rPr>
              <a:t>fermentación</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a los granos.</a:t>
            </a:r>
          </a:p>
          <a:p>
            <a:pPr algn="ct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227555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827584" y="476672"/>
            <a:ext cx="5544616" cy="5632311"/>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1600" dirty="0" smtClean="0">
                <a:solidFill>
                  <a:schemeClr val="bg1"/>
                </a:solidFill>
                <a:latin typeface="Hobo Std" pitchFamily="34" charset="0"/>
              </a:rPr>
              <a:t>La </a:t>
            </a:r>
            <a:r>
              <a:rPr lang="es-ES" sz="1600" dirty="0">
                <a:solidFill>
                  <a:schemeClr val="bg1"/>
                </a:solidFill>
                <a:latin typeface="Hobo Std" pitchFamily="34" charset="0"/>
              </a:rPr>
              <a:t>malta (o cebada germinada) aporta a la </a:t>
            </a:r>
            <a:r>
              <a:rPr lang="es-ES" sz="1600" dirty="0" smtClean="0">
                <a:solidFill>
                  <a:schemeClr val="bg1"/>
                </a:solidFill>
                <a:latin typeface="Hobo Std" pitchFamily="34" charset="0"/>
              </a:rPr>
              <a:t>fórmula</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de la cerveza carbohidratos, minerales, </a:t>
            </a:r>
            <a:r>
              <a:rPr lang="es-ES" sz="1600" dirty="0" smtClean="0">
                <a:solidFill>
                  <a:schemeClr val="bg1"/>
                </a:solidFill>
                <a:latin typeface="Hobo Std" pitchFamily="34" charset="0"/>
              </a:rPr>
              <a:t>elementos</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trazas y los ácidos orgánicos, vitaminas y aminoácidos. Muchas personas desconocen que la malta contiene aminoácidos, que son punto de partida para la construcción de las proteínas las cuales participan en la formación de los tejidos orgánicos, en la transformación de las fuentes de energía (carbohidratos) y en múltiples procesos enzimáticos.</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La malta contiene cantidades significativas de los siguientes aminoácidos: ácido aspártico, ácido glutámico, </a:t>
            </a:r>
            <a:r>
              <a:rPr lang="es-ES" sz="1600" dirty="0" err="1">
                <a:solidFill>
                  <a:schemeClr val="bg1"/>
                </a:solidFill>
                <a:latin typeface="Hobo Std" pitchFamily="34" charset="0"/>
              </a:rPr>
              <a:t>aspargina</a:t>
            </a:r>
            <a:r>
              <a:rPr lang="es-ES" sz="1600" dirty="0">
                <a:solidFill>
                  <a:schemeClr val="bg1"/>
                </a:solidFill>
                <a:latin typeface="Hobo Std" pitchFamily="34" charset="0"/>
              </a:rPr>
              <a:t>, </a:t>
            </a:r>
            <a:r>
              <a:rPr lang="es-ES" sz="1600" dirty="0" err="1">
                <a:solidFill>
                  <a:schemeClr val="bg1"/>
                </a:solidFill>
                <a:latin typeface="Hobo Std" pitchFamily="34" charset="0"/>
              </a:rPr>
              <a:t>serina</a:t>
            </a:r>
            <a:r>
              <a:rPr lang="es-ES" sz="1600" dirty="0">
                <a:solidFill>
                  <a:schemeClr val="bg1"/>
                </a:solidFill>
                <a:latin typeface="Hobo Std" pitchFamily="34" charset="0"/>
              </a:rPr>
              <a:t> + histidina, arginina, glicina, </a:t>
            </a:r>
            <a:r>
              <a:rPr lang="es-ES" sz="1600" dirty="0" err="1">
                <a:solidFill>
                  <a:schemeClr val="bg1"/>
                </a:solidFill>
                <a:latin typeface="Hobo Std" pitchFamily="34" charset="0"/>
              </a:rPr>
              <a:t>treonina</a:t>
            </a:r>
            <a:r>
              <a:rPr lang="es-ES" sz="1600" dirty="0">
                <a:solidFill>
                  <a:schemeClr val="bg1"/>
                </a:solidFill>
                <a:latin typeface="Hobo Std" pitchFamily="34" charset="0"/>
              </a:rPr>
              <a:t>, alamina, tirosina, ácido 4 amino butírico metionina, valina, fenilalanina, isoleucina, leucina, lisina.</a:t>
            </a:r>
          </a:p>
          <a:p>
            <a:pPr algn="ctr"/>
            <a:endParaRPr lang="es-ES" sz="1600" dirty="0">
              <a:solidFill>
                <a:schemeClr val="bg1"/>
              </a:solidFill>
              <a:latin typeface="Hobo Std" pitchFamily="34" charset="0"/>
            </a:endParaRPr>
          </a:p>
          <a:p>
            <a:pPr algn="ctr"/>
            <a:r>
              <a:rPr lang="es-ES" sz="1600" dirty="0">
                <a:solidFill>
                  <a:schemeClr val="bg1"/>
                </a:solidFill>
                <a:latin typeface="Hobo Std" pitchFamily="34" charset="0"/>
              </a:rPr>
              <a:t>Todo esto, convierte a la cerveza en un buen acompañante de comidas bajas en proteínas.</a:t>
            </a:r>
          </a:p>
          <a:p>
            <a:pPr algn="ct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1470808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43177" y="-24831"/>
            <a:ext cx="9068295" cy="6866023"/>
          </a:xfrm>
          <a:prstGeom prst="rect">
            <a:avLst/>
          </a:prstGeom>
          <a:gradFill flip="none" rotWithShape="1">
            <a:gsLst>
              <a:gs pos="100000">
                <a:srgbClr val="FFFF00"/>
              </a:gs>
              <a:gs pos="0">
                <a:srgbClr val="FFFF00"/>
              </a:gs>
              <a:gs pos="88000">
                <a:srgbClr val="D27A01"/>
              </a:gs>
              <a:gs pos="81000">
                <a:srgbClr val="C15102"/>
              </a:gs>
              <a:gs pos="11000">
                <a:srgbClr val="FF7A00">
                  <a:lumMod val="81000"/>
                </a:srgbClr>
              </a:gs>
              <a:gs pos="19000">
                <a:srgbClr val="AE3904"/>
              </a:gs>
              <a:gs pos="63000">
                <a:srgbClr val="710706">
                  <a:lumMod val="38000"/>
                </a:srgbClr>
              </a:gs>
              <a:gs pos="50000">
                <a:srgbClr val="570807">
                  <a:lumMod val="49000"/>
                </a:srgbClr>
              </a:gs>
              <a:gs pos="38000">
                <a:srgbClr val="4D0808">
                  <a:lumMod val="8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iapositiva1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63688" y="455347"/>
            <a:ext cx="9175160" cy="6076893"/>
          </a:xfrm>
          <a:prstGeom prst="rect">
            <a:avLst/>
          </a:prstGeom>
          <a:noFill/>
          <a:ln>
            <a:noFill/>
          </a:ln>
        </p:spPr>
      </p:pic>
      <p:pic>
        <p:nvPicPr>
          <p:cNvPr id="102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1724" y="464056"/>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0" y="1700808"/>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37745" y="2852936"/>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25192" y="4044566"/>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370958" y="456642"/>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335442" y="1628800"/>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370958" y="2852936"/>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350250" y="4044566"/>
            <a:ext cx="3773042" cy="3155438"/>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Forma libre"/>
          <p:cNvSpPr/>
          <p:nvPr/>
        </p:nvSpPr>
        <p:spPr>
          <a:xfrm>
            <a:off x="-5072" y="-8023"/>
            <a:ext cx="914907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37746" y="5808191"/>
            <a:ext cx="91877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73054" y="-99212"/>
            <a:ext cx="9234850" cy="7216556"/>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8861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4500" fill="hold"/>
                                        <p:tgtEl>
                                          <p:spTgt spid="1026"/>
                                        </p:tgtEl>
                                        <p:attrNameLst>
                                          <p:attrName>ppt_x</p:attrName>
                                        </p:attrNameLst>
                                      </p:cBhvr>
                                      <p:tavLst>
                                        <p:tav tm="0">
                                          <p:val>
                                            <p:strVal val="1+#ppt_w/2"/>
                                          </p:val>
                                        </p:tav>
                                        <p:tav tm="100000">
                                          <p:val>
                                            <p:strVal val="#ppt_x"/>
                                          </p:val>
                                        </p:tav>
                                      </p:tavLst>
                                    </p:anim>
                                    <p:anim calcmode="lin" valueType="num">
                                      <p:cBhvr additive="base">
                                        <p:cTn id="11" dur="4500" fill="hold"/>
                                        <p:tgtEl>
                                          <p:spTgt spid="1026"/>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500" fill="hold"/>
                                        <p:tgtEl>
                                          <p:spTgt spid="1026"/>
                                        </p:tgtEl>
                                        <p:attrNameLst>
                                          <p:attrName>ppt_w</p:attrName>
                                        </p:attrNameLst>
                                      </p:cBhvr>
                                      <p:tavLst>
                                        <p:tav tm="0">
                                          <p:val>
                                            <p:strVal val="#ppt_w"/>
                                          </p:val>
                                        </p:tav>
                                        <p:tav tm="100000">
                                          <p:val>
                                            <p:strVal val="#ppt_w"/>
                                          </p:val>
                                        </p:tav>
                                      </p:tavLst>
                                    </p:anim>
                                    <p:anim calcmode="lin" valueType="num">
                                      <p:cBhvr>
                                        <p:cTn id="15" dur="4500" fill="hold"/>
                                        <p:tgtEl>
                                          <p:spTgt spid="102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026"/>
                                        </p:tgtEl>
                                        <p:attrNameLst>
                                          <p:attrName>r</p:attrName>
                                        </p:attrNameLst>
                                      </p:cBhvr>
                                    </p:animRot>
                                  </p:childTnLst>
                                </p:cTn>
                              </p:par>
                              <p:par>
                                <p:cTn id="18" presetID="2" presetClass="exit" presetSubtype="2" fill="hold" nodeType="withEffect">
                                  <p:stCondLst>
                                    <p:cond delay="0"/>
                                  </p:stCondLst>
                                  <p:childTnLst>
                                    <p:anim calcmode="lin" valueType="num">
                                      <p:cBhvr additive="base">
                                        <p:cTn id="19" dur="4500"/>
                                        <p:tgtEl>
                                          <p:spTgt spid="1026"/>
                                        </p:tgtEl>
                                        <p:attrNameLst>
                                          <p:attrName>ppt_x</p:attrName>
                                        </p:attrNameLst>
                                      </p:cBhvr>
                                      <p:tavLst>
                                        <p:tav tm="0">
                                          <p:val>
                                            <p:strVal val="ppt_x"/>
                                          </p:val>
                                        </p:tav>
                                        <p:tav tm="100000">
                                          <p:val>
                                            <p:strVal val="1+ppt_w/2"/>
                                          </p:val>
                                        </p:tav>
                                      </p:tavLst>
                                    </p:anim>
                                    <p:anim calcmode="lin" valueType="num">
                                      <p:cBhvr additive="base">
                                        <p:cTn id="20" dur="4500"/>
                                        <p:tgtEl>
                                          <p:spTgt spid="1026"/>
                                        </p:tgtEl>
                                        <p:attrNameLst>
                                          <p:attrName>ppt_y</p:attrName>
                                        </p:attrNameLst>
                                      </p:cBhvr>
                                      <p:tavLst>
                                        <p:tav tm="0">
                                          <p:val>
                                            <p:strVal val="ppt_y"/>
                                          </p:val>
                                        </p:tav>
                                        <p:tav tm="100000">
                                          <p:val>
                                            <p:strVal val="ppt_y"/>
                                          </p:val>
                                        </p:tav>
                                      </p:tavLst>
                                    </p:anim>
                                    <p:set>
                                      <p:cBhvr>
                                        <p:cTn id="21" dur="1" fill="hold">
                                          <p:stCondLst>
                                            <p:cond delay="4499"/>
                                          </p:stCondLst>
                                        </p:cTn>
                                        <p:tgtEl>
                                          <p:spTgt spid="1026"/>
                                        </p:tgtEl>
                                        <p:attrNameLst>
                                          <p:attrName>style.visibility</p:attrName>
                                        </p:attrNameLst>
                                      </p:cBhvr>
                                      <p:to>
                                        <p:strVal val="hidden"/>
                                      </p:to>
                                    </p:set>
                                  </p:childTnLst>
                                </p:cTn>
                              </p:par>
                              <p:par>
                                <p:cTn id="22" presetID="2" presetClass="entr" presetSubtype="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4500" fill="hold"/>
                                        <p:tgtEl>
                                          <p:spTgt spid="4"/>
                                        </p:tgtEl>
                                        <p:attrNameLst>
                                          <p:attrName>ppt_x</p:attrName>
                                        </p:attrNameLst>
                                      </p:cBhvr>
                                      <p:tavLst>
                                        <p:tav tm="0">
                                          <p:val>
                                            <p:strVal val="1+#ppt_w/2"/>
                                          </p:val>
                                        </p:tav>
                                        <p:tav tm="100000">
                                          <p:val>
                                            <p:strVal val="#ppt_x"/>
                                          </p:val>
                                        </p:tav>
                                      </p:tavLst>
                                    </p:anim>
                                    <p:anim calcmode="lin" valueType="num">
                                      <p:cBhvr additive="base">
                                        <p:cTn id="25" dur="4500" fill="hold"/>
                                        <p:tgtEl>
                                          <p:spTgt spid="4"/>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500" fill="hold"/>
                                        <p:tgtEl>
                                          <p:spTgt spid="4"/>
                                        </p:tgtEl>
                                        <p:attrNameLst>
                                          <p:attrName>ppt_w</p:attrName>
                                        </p:attrNameLst>
                                      </p:cBhvr>
                                      <p:tavLst>
                                        <p:tav tm="0">
                                          <p:val>
                                            <p:strVal val="#ppt_w"/>
                                          </p:val>
                                        </p:tav>
                                        <p:tav tm="100000">
                                          <p:val>
                                            <p:strVal val="#ppt_w"/>
                                          </p:val>
                                        </p:tav>
                                      </p:tavLst>
                                    </p:anim>
                                    <p:anim calcmode="lin" valueType="num">
                                      <p:cBhvr>
                                        <p:cTn id="29" dur="4500" fill="hold"/>
                                        <p:tgtEl>
                                          <p:spTgt spid="4"/>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4"/>
                                        </p:tgtEl>
                                        <p:attrNameLst>
                                          <p:attrName>r</p:attrName>
                                        </p:attrNameLst>
                                      </p:cBhvr>
                                    </p:animRot>
                                  </p:childTnLst>
                                </p:cTn>
                              </p:par>
                              <p:par>
                                <p:cTn id="32" presetID="2" presetClass="exit" presetSubtype="2" fill="hold" nodeType="withEffect">
                                  <p:stCondLst>
                                    <p:cond delay="0"/>
                                  </p:stCondLst>
                                  <p:childTnLst>
                                    <p:anim calcmode="lin" valueType="num">
                                      <p:cBhvr additive="base">
                                        <p:cTn id="33" dur="4500"/>
                                        <p:tgtEl>
                                          <p:spTgt spid="4"/>
                                        </p:tgtEl>
                                        <p:attrNameLst>
                                          <p:attrName>ppt_x</p:attrName>
                                        </p:attrNameLst>
                                      </p:cBhvr>
                                      <p:tavLst>
                                        <p:tav tm="0">
                                          <p:val>
                                            <p:strVal val="ppt_x"/>
                                          </p:val>
                                        </p:tav>
                                        <p:tav tm="100000">
                                          <p:val>
                                            <p:strVal val="1+ppt_w/2"/>
                                          </p:val>
                                        </p:tav>
                                      </p:tavLst>
                                    </p:anim>
                                    <p:anim calcmode="lin" valueType="num">
                                      <p:cBhvr additive="base">
                                        <p:cTn id="34" dur="4500"/>
                                        <p:tgtEl>
                                          <p:spTgt spid="4"/>
                                        </p:tgtEl>
                                        <p:attrNameLst>
                                          <p:attrName>ppt_y</p:attrName>
                                        </p:attrNameLst>
                                      </p:cBhvr>
                                      <p:tavLst>
                                        <p:tav tm="0">
                                          <p:val>
                                            <p:strVal val="ppt_y"/>
                                          </p:val>
                                        </p:tav>
                                        <p:tav tm="100000">
                                          <p:val>
                                            <p:strVal val="ppt_y"/>
                                          </p:val>
                                        </p:tav>
                                      </p:tavLst>
                                    </p:anim>
                                    <p:set>
                                      <p:cBhvr>
                                        <p:cTn id="35" dur="1" fill="hold">
                                          <p:stCondLst>
                                            <p:cond delay="4499"/>
                                          </p:stCondLst>
                                        </p:cTn>
                                        <p:tgtEl>
                                          <p:spTgt spid="4"/>
                                        </p:tgtEl>
                                        <p:attrNameLst>
                                          <p:attrName>style.visibility</p:attrName>
                                        </p:attrNameLst>
                                      </p:cBhvr>
                                      <p:to>
                                        <p:strVal val="hidden"/>
                                      </p:to>
                                    </p:set>
                                  </p:childTnLst>
                                </p:cTn>
                              </p:par>
                              <p:par>
                                <p:cTn id="36" presetID="2" presetClass="entr" presetSubtype="2"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4500" fill="hold"/>
                                        <p:tgtEl>
                                          <p:spTgt spid="5"/>
                                        </p:tgtEl>
                                        <p:attrNameLst>
                                          <p:attrName>ppt_x</p:attrName>
                                        </p:attrNameLst>
                                      </p:cBhvr>
                                      <p:tavLst>
                                        <p:tav tm="0">
                                          <p:val>
                                            <p:strVal val="1+#ppt_w/2"/>
                                          </p:val>
                                        </p:tav>
                                        <p:tav tm="100000">
                                          <p:val>
                                            <p:strVal val="#ppt_x"/>
                                          </p:val>
                                        </p:tav>
                                      </p:tavLst>
                                    </p:anim>
                                    <p:anim calcmode="lin" valueType="num">
                                      <p:cBhvr additive="base">
                                        <p:cTn id="39" dur="4500" fill="hold"/>
                                        <p:tgtEl>
                                          <p:spTgt spid="5"/>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4500" fill="hold"/>
                                        <p:tgtEl>
                                          <p:spTgt spid="5"/>
                                        </p:tgtEl>
                                        <p:attrNameLst>
                                          <p:attrName>ppt_w</p:attrName>
                                        </p:attrNameLst>
                                      </p:cBhvr>
                                      <p:tavLst>
                                        <p:tav tm="0">
                                          <p:val>
                                            <p:strVal val="#ppt_w"/>
                                          </p:val>
                                        </p:tav>
                                        <p:tav tm="100000">
                                          <p:val>
                                            <p:strVal val="#ppt_w"/>
                                          </p:val>
                                        </p:tav>
                                      </p:tavLst>
                                    </p:anim>
                                    <p:anim calcmode="lin" valueType="num">
                                      <p:cBhvr>
                                        <p:cTn id="43" dur="4500" fill="hold"/>
                                        <p:tgtEl>
                                          <p:spTgt spid="5"/>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5"/>
                                        </p:tgtEl>
                                        <p:attrNameLst>
                                          <p:attrName>r</p:attrName>
                                        </p:attrNameLst>
                                      </p:cBhvr>
                                    </p:animRot>
                                  </p:childTnLst>
                                </p:cTn>
                              </p:par>
                              <p:par>
                                <p:cTn id="46" presetID="2" presetClass="exit" presetSubtype="2" fill="hold" nodeType="withEffect">
                                  <p:stCondLst>
                                    <p:cond delay="0"/>
                                  </p:stCondLst>
                                  <p:childTnLst>
                                    <p:anim calcmode="lin" valueType="num">
                                      <p:cBhvr additive="base">
                                        <p:cTn id="47" dur="4500"/>
                                        <p:tgtEl>
                                          <p:spTgt spid="5"/>
                                        </p:tgtEl>
                                        <p:attrNameLst>
                                          <p:attrName>ppt_x</p:attrName>
                                        </p:attrNameLst>
                                      </p:cBhvr>
                                      <p:tavLst>
                                        <p:tav tm="0">
                                          <p:val>
                                            <p:strVal val="ppt_x"/>
                                          </p:val>
                                        </p:tav>
                                        <p:tav tm="100000">
                                          <p:val>
                                            <p:strVal val="1+ppt_w/2"/>
                                          </p:val>
                                        </p:tav>
                                      </p:tavLst>
                                    </p:anim>
                                    <p:anim calcmode="lin" valueType="num">
                                      <p:cBhvr additive="base">
                                        <p:cTn id="48" dur="4500"/>
                                        <p:tgtEl>
                                          <p:spTgt spid="5"/>
                                        </p:tgtEl>
                                        <p:attrNameLst>
                                          <p:attrName>ppt_y</p:attrName>
                                        </p:attrNameLst>
                                      </p:cBhvr>
                                      <p:tavLst>
                                        <p:tav tm="0">
                                          <p:val>
                                            <p:strVal val="ppt_y"/>
                                          </p:val>
                                        </p:tav>
                                        <p:tav tm="100000">
                                          <p:val>
                                            <p:strVal val="ppt_y"/>
                                          </p:val>
                                        </p:tav>
                                      </p:tavLst>
                                    </p:anim>
                                    <p:set>
                                      <p:cBhvr>
                                        <p:cTn id="49" dur="1" fill="hold">
                                          <p:stCondLst>
                                            <p:cond delay="4499"/>
                                          </p:stCondLst>
                                        </p:cTn>
                                        <p:tgtEl>
                                          <p:spTgt spid="5"/>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4500" fill="hold"/>
                                        <p:tgtEl>
                                          <p:spTgt spid="6"/>
                                        </p:tgtEl>
                                        <p:attrNameLst>
                                          <p:attrName>ppt_x</p:attrName>
                                        </p:attrNameLst>
                                      </p:cBhvr>
                                      <p:tavLst>
                                        <p:tav tm="0">
                                          <p:val>
                                            <p:strVal val="1+#ppt_w/2"/>
                                          </p:val>
                                        </p:tav>
                                        <p:tav tm="100000">
                                          <p:val>
                                            <p:strVal val="#ppt_x"/>
                                          </p:val>
                                        </p:tav>
                                      </p:tavLst>
                                    </p:anim>
                                    <p:anim calcmode="lin" valueType="num">
                                      <p:cBhvr additive="base">
                                        <p:cTn id="53" dur="4500" fill="hold"/>
                                        <p:tgtEl>
                                          <p:spTgt spid="6"/>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4500" fill="hold"/>
                                        <p:tgtEl>
                                          <p:spTgt spid="6"/>
                                        </p:tgtEl>
                                        <p:attrNameLst>
                                          <p:attrName>ppt_w</p:attrName>
                                        </p:attrNameLst>
                                      </p:cBhvr>
                                      <p:tavLst>
                                        <p:tav tm="0">
                                          <p:val>
                                            <p:strVal val="#ppt_w"/>
                                          </p:val>
                                        </p:tav>
                                        <p:tav tm="100000">
                                          <p:val>
                                            <p:strVal val="#ppt_w"/>
                                          </p:val>
                                        </p:tav>
                                      </p:tavLst>
                                    </p:anim>
                                    <p:anim calcmode="lin" valueType="num">
                                      <p:cBhvr>
                                        <p:cTn id="57" dur="4500" fill="hold"/>
                                        <p:tgtEl>
                                          <p:spTgt spid="6"/>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6"/>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4500"/>
                                        <p:tgtEl>
                                          <p:spTgt spid="6"/>
                                        </p:tgtEl>
                                        <p:attrNameLst>
                                          <p:attrName>ppt_x</p:attrName>
                                        </p:attrNameLst>
                                      </p:cBhvr>
                                      <p:tavLst>
                                        <p:tav tm="0">
                                          <p:val>
                                            <p:strVal val="ppt_x"/>
                                          </p:val>
                                        </p:tav>
                                        <p:tav tm="100000">
                                          <p:val>
                                            <p:strVal val="1+ppt_w/2"/>
                                          </p:val>
                                        </p:tav>
                                      </p:tavLst>
                                    </p:anim>
                                    <p:anim calcmode="lin" valueType="num">
                                      <p:cBhvr additive="base">
                                        <p:cTn id="62" dur="4500"/>
                                        <p:tgtEl>
                                          <p:spTgt spid="6"/>
                                        </p:tgtEl>
                                        <p:attrNameLst>
                                          <p:attrName>ppt_y</p:attrName>
                                        </p:attrNameLst>
                                      </p:cBhvr>
                                      <p:tavLst>
                                        <p:tav tm="0">
                                          <p:val>
                                            <p:strVal val="ppt_y"/>
                                          </p:val>
                                        </p:tav>
                                        <p:tav tm="100000">
                                          <p:val>
                                            <p:strVal val="ppt_y"/>
                                          </p:val>
                                        </p:tav>
                                      </p:tavLst>
                                    </p:anim>
                                    <p:set>
                                      <p:cBhvr>
                                        <p:cTn id="63" dur="1" fill="hold">
                                          <p:stCondLst>
                                            <p:cond delay="4499"/>
                                          </p:stCondLst>
                                        </p:cTn>
                                        <p:tgtEl>
                                          <p:spTgt spid="6"/>
                                        </p:tgtEl>
                                        <p:attrNameLst>
                                          <p:attrName>style.visibility</p:attrName>
                                        </p:attrNameLst>
                                      </p:cBhvr>
                                      <p:to>
                                        <p:strVal val="hidden"/>
                                      </p:to>
                                    </p:set>
                                  </p:childTnLst>
                                </p:cTn>
                              </p:par>
                              <p:par>
                                <p:cTn id="64" presetID="2" presetClass="entr" presetSubtype="8"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4500" fill="hold"/>
                                        <p:tgtEl>
                                          <p:spTgt spid="7"/>
                                        </p:tgtEl>
                                        <p:attrNameLst>
                                          <p:attrName>ppt_x</p:attrName>
                                        </p:attrNameLst>
                                      </p:cBhvr>
                                      <p:tavLst>
                                        <p:tav tm="0">
                                          <p:val>
                                            <p:strVal val="0-#ppt_w/2"/>
                                          </p:val>
                                        </p:tav>
                                        <p:tav tm="100000">
                                          <p:val>
                                            <p:strVal val="#ppt_x"/>
                                          </p:val>
                                        </p:tav>
                                      </p:tavLst>
                                    </p:anim>
                                    <p:anim calcmode="lin" valueType="num">
                                      <p:cBhvr additive="base">
                                        <p:cTn id="67" dur="4500" fill="hold"/>
                                        <p:tgtEl>
                                          <p:spTgt spid="7"/>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4500" fill="hold"/>
                                        <p:tgtEl>
                                          <p:spTgt spid="7"/>
                                        </p:tgtEl>
                                        <p:attrNameLst>
                                          <p:attrName>ppt_w</p:attrName>
                                        </p:attrNameLst>
                                      </p:cBhvr>
                                      <p:tavLst>
                                        <p:tav tm="0">
                                          <p:val>
                                            <p:strVal val="#ppt_w"/>
                                          </p:val>
                                        </p:tav>
                                        <p:tav tm="100000">
                                          <p:val>
                                            <p:strVal val="#ppt_w"/>
                                          </p:val>
                                        </p:tav>
                                      </p:tavLst>
                                    </p:anim>
                                    <p:anim calcmode="lin" valueType="num">
                                      <p:cBhvr>
                                        <p:cTn id="71" dur="4500" fill="hold"/>
                                        <p:tgtEl>
                                          <p:spTgt spid="7"/>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7"/>
                                        </p:tgtEl>
                                        <p:attrNameLst>
                                          <p:attrName>r</p:attrName>
                                        </p:attrNameLst>
                                      </p:cBhvr>
                                    </p:animRot>
                                  </p:childTnLst>
                                </p:cTn>
                              </p:par>
                              <p:par>
                                <p:cTn id="74" presetID="2" presetClass="exit" presetSubtype="8" fill="hold" nodeType="withEffect">
                                  <p:stCondLst>
                                    <p:cond delay="0"/>
                                  </p:stCondLst>
                                  <p:childTnLst>
                                    <p:anim calcmode="lin" valueType="num">
                                      <p:cBhvr additive="base">
                                        <p:cTn id="75" dur="4500"/>
                                        <p:tgtEl>
                                          <p:spTgt spid="7"/>
                                        </p:tgtEl>
                                        <p:attrNameLst>
                                          <p:attrName>ppt_x</p:attrName>
                                        </p:attrNameLst>
                                      </p:cBhvr>
                                      <p:tavLst>
                                        <p:tav tm="0">
                                          <p:val>
                                            <p:strVal val="ppt_x"/>
                                          </p:val>
                                        </p:tav>
                                        <p:tav tm="100000">
                                          <p:val>
                                            <p:strVal val="0-ppt_w/2"/>
                                          </p:val>
                                        </p:tav>
                                      </p:tavLst>
                                    </p:anim>
                                    <p:anim calcmode="lin" valueType="num">
                                      <p:cBhvr additive="base">
                                        <p:cTn id="76" dur="4500"/>
                                        <p:tgtEl>
                                          <p:spTgt spid="7"/>
                                        </p:tgtEl>
                                        <p:attrNameLst>
                                          <p:attrName>ppt_y</p:attrName>
                                        </p:attrNameLst>
                                      </p:cBhvr>
                                      <p:tavLst>
                                        <p:tav tm="0">
                                          <p:val>
                                            <p:strVal val="ppt_y"/>
                                          </p:val>
                                        </p:tav>
                                        <p:tav tm="100000">
                                          <p:val>
                                            <p:strVal val="ppt_y"/>
                                          </p:val>
                                        </p:tav>
                                      </p:tavLst>
                                    </p:anim>
                                    <p:set>
                                      <p:cBhvr>
                                        <p:cTn id="77" dur="1" fill="hold">
                                          <p:stCondLst>
                                            <p:cond delay="4499"/>
                                          </p:stCondLst>
                                        </p:cTn>
                                        <p:tgtEl>
                                          <p:spTgt spid="7"/>
                                        </p:tgtEl>
                                        <p:attrNameLst>
                                          <p:attrName>style.visibility</p:attrName>
                                        </p:attrNameLst>
                                      </p:cBhvr>
                                      <p:to>
                                        <p:strVal val="hidden"/>
                                      </p:to>
                                    </p:set>
                                  </p:childTnLst>
                                </p:cTn>
                              </p:par>
                              <p:par>
                                <p:cTn id="78" presetID="2" presetClass="entr" presetSubtype="8"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additive="base">
                                        <p:cTn id="80" dur="4500" fill="hold"/>
                                        <p:tgtEl>
                                          <p:spTgt spid="8"/>
                                        </p:tgtEl>
                                        <p:attrNameLst>
                                          <p:attrName>ppt_x</p:attrName>
                                        </p:attrNameLst>
                                      </p:cBhvr>
                                      <p:tavLst>
                                        <p:tav tm="0">
                                          <p:val>
                                            <p:strVal val="0-#ppt_w/2"/>
                                          </p:val>
                                        </p:tav>
                                        <p:tav tm="100000">
                                          <p:val>
                                            <p:strVal val="#ppt_x"/>
                                          </p:val>
                                        </p:tav>
                                      </p:tavLst>
                                    </p:anim>
                                    <p:anim calcmode="lin" valueType="num">
                                      <p:cBhvr additive="base">
                                        <p:cTn id="81" dur="4500" fill="hold"/>
                                        <p:tgtEl>
                                          <p:spTgt spid="8"/>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8"/>
                                        </p:tgtEl>
                                        <p:attrNameLst>
                                          <p:attrName>style.visibility</p:attrName>
                                        </p:attrNameLst>
                                      </p:cBhvr>
                                      <p:to>
                                        <p:strVal val="visible"/>
                                      </p:to>
                                    </p:set>
                                    <p:anim calcmode="lin" valueType="num">
                                      <p:cBhvr>
                                        <p:cTn id="84" dur="4500" fill="hold"/>
                                        <p:tgtEl>
                                          <p:spTgt spid="8"/>
                                        </p:tgtEl>
                                        <p:attrNameLst>
                                          <p:attrName>ppt_w</p:attrName>
                                        </p:attrNameLst>
                                      </p:cBhvr>
                                      <p:tavLst>
                                        <p:tav tm="0">
                                          <p:val>
                                            <p:strVal val="#ppt_w"/>
                                          </p:val>
                                        </p:tav>
                                        <p:tav tm="100000">
                                          <p:val>
                                            <p:strVal val="#ppt_w"/>
                                          </p:val>
                                        </p:tav>
                                      </p:tavLst>
                                    </p:anim>
                                    <p:anim calcmode="lin" valueType="num">
                                      <p:cBhvr>
                                        <p:cTn id="85" dur="4500" fill="hold"/>
                                        <p:tgtEl>
                                          <p:spTgt spid="8"/>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8"/>
                                        </p:tgtEl>
                                        <p:attrNameLst>
                                          <p:attrName>r</p:attrName>
                                        </p:attrNameLst>
                                      </p:cBhvr>
                                    </p:animRot>
                                  </p:childTnLst>
                                </p:cTn>
                              </p:par>
                              <p:par>
                                <p:cTn id="88" presetID="2" presetClass="exit" presetSubtype="8" fill="hold" nodeType="withEffect">
                                  <p:stCondLst>
                                    <p:cond delay="0"/>
                                  </p:stCondLst>
                                  <p:childTnLst>
                                    <p:anim calcmode="lin" valueType="num">
                                      <p:cBhvr additive="base">
                                        <p:cTn id="89" dur="4500"/>
                                        <p:tgtEl>
                                          <p:spTgt spid="8"/>
                                        </p:tgtEl>
                                        <p:attrNameLst>
                                          <p:attrName>ppt_x</p:attrName>
                                        </p:attrNameLst>
                                      </p:cBhvr>
                                      <p:tavLst>
                                        <p:tav tm="0">
                                          <p:val>
                                            <p:strVal val="ppt_x"/>
                                          </p:val>
                                        </p:tav>
                                        <p:tav tm="100000">
                                          <p:val>
                                            <p:strVal val="0-ppt_w/2"/>
                                          </p:val>
                                        </p:tav>
                                      </p:tavLst>
                                    </p:anim>
                                    <p:anim calcmode="lin" valueType="num">
                                      <p:cBhvr additive="base">
                                        <p:cTn id="90" dur="4500"/>
                                        <p:tgtEl>
                                          <p:spTgt spid="8"/>
                                        </p:tgtEl>
                                        <p:attrNameLst>
                                          <p:attrName>ppt_y</p:attrName>
                                        </p:attrNameLst>
                                      </p:cBhvr>
                                      <p:tavLst>
                                        <p:tav tm="0">
                                          <p:val>
                                            <p:strVal val="ppt_y"/>
                                          </p:val>
                                        </p:tav>
                                        <p:tav tm="100000">
                                          <p:val>
                                            <p:strVal val="ppt_y"/>
                                          </p:val>
                                        </p:tav>
                                      </p:tavLst>
                                    </p:anim>
                                    <p:set>
                                      <p:cBhvr>
                                        <p:cTn id="91" dur="1" fill="hold">
                                          <p:stCondLst>
                                            <p:cond delay="4499"/>
                                          </p:stCondLst>
                                        </p:cTn>
                                        <p:tgtEl>
                                          <p:spTgt spid="8"/>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4500" fill="hold"/>
                                        <p:tgtEl>
                                          <p:spTgt spid="9"/>
                                        </p:tgtEl>
                                        <p:attrNameLst>
                                          <p:attrName>ppt_x</p:attrName>
                                        </p:attrNameLst>
                                      </p:cBhvr>
                                      <p:tavLst>
                                        <p:tav tm="0">
                                          <p:val>
                                            <p:strVal val="0-#ppt_w/2"/>
                                          </p:val>
                                        </p:tav>
                                        <p:tav tm="100000">
                                          <p:val>
                                            <p:strVal val="#ppt_x"/>
                                          </p:val>
                                        </p:tav>
                                      </p:tavLst>
                                    </p:anim>
                                    <p:anim calcmode="lin" valueType="num">
                                      <p:cBhvr additive="base">
                                        <p:cTn id="95" dur="4500" fill="hold"/>
                                        <p:tgtEl>
                                          <p:spTgt spid="9"/>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4500" fill="hold"/>
                                        <p:tgtEl>
                                          <p:spTgt spid="9"/>
                                        </p:tgtEl>
                                        <p:attrNameLst>
                                          <p:attrName>ppt_w</p:attrName>
                                        </p:attrNameLst>
                                      </p:cBhvr>
                                      <p:tavLst>
                                        <p:tav tm="0">
                                          <p:val>
                                            <p:strVal val="#ppt_w"/>
                                          </p:val>
                                        </p:tav>
                                        <p:tav tm="100000">
                                          <p:val>
                                            <p:strVal val="#ppt_w"/>
                                          </p:val>
                                        </p:tav>
                                      </p:tavLst>
                                    </p:anim>
                                    <p:anim calcmode="lin" valueType="num">
                                      <p:cBhvr>
                                        <p:cTn id="99" dur="4500" fill="hold"/>
                                        <p:tgtEl>
                                          <p:spTgt spid="9"/>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9"/>
                                        </p:tgtEl>
                                        <p:attrNameLst>
                                          <p:attrName>r</p:attrName>
                                        </p:attrNameLst>
                                      </p:cBhvr>
                                    </p:animRot>
                                  </p:childTnLst>
                                </p:cTn>
                              </p:par>
                              <p:par>
                                <p:cTn id="102" presetID="2" presetClass="exit" presetSubtype="8" fill="hold" nodeType="withEffect">
                                  <p:stCondLst>
                                    <p:cond delay="0"/>
                                  </p:stCondLst>
                                  <p:childTnLst>
                                    <p:anim calcmode="lin" valueType="num">
                                      <p:cBhvr additive="base">
                                        <p:cTn id="103" dur="4500"/>
                                        <p:tgtEl>
                                          <p:spTgt spid="9"/>
                                        </p:tgtEl>
                                        <p:attrNameLst>
                                          <p:attrName>ppt_x</p:attrName>
                                        </p:attrNameLst>
                                      </p:cBhvr>
                                      <p:tavLst>
                                        <p:tav tm="0">
                                          <p:val>
                                            <p:strVal val="ppt_x"/>
                                          </p:val>
                                        </p:tav>
                                        <p:tav tm="100000">
                                          <p:val>
                                            <p:strVal val="0-ppt_w/2"/>
                                          </p:val>
                                        </p:tav>
                                      </p:tavLst>
                                    </p:anim>
                                    <p:anim calcmode="lin" valueType="num">
                                      <p:cBhvr additive="base">
                                        <p:cTn id="104" dur="4500"/>
                                        <p:tgtEl>
                                          <p:spTgt spid="9"/>
                                        </p:tgtEl>
                                        <p:attrNameLst>
                                          <p:attrName>ppt_y</p:attrName>
                                        </p:attrNameLst>
                                      </p:cBhvr>
                                      <p:tavLst>
                                        <p:tav tm="0">
                                          <p:val>
                                            <p:strVal val="ppt_y"/>
                                          </p:val>
                                        </p:tav>
                                        <p:tav tm="100000">
                                          <p:val>
                                            <p:strVal val="ppt_y"/>
                                          </p:val>
                                        </p:tav>
                                      </p:tavLst>
                                    </p:anim>
                                    <p:set>
                                      <p:cBhvr>
                                        <p:cTn id="105" dur="1" fill="hold">
                                          <p:stCondLst>
                                            <p:cond delay="4499"/>
                                          </p:stCondLst>
                                        </p:cTn>
                                        <p:tgtEl>
                                          <p:spTgt spid="9"/>
                                        </p:tgtEl>
                                        <p:attrNameLst>
                                          <p:attrName>style.visibility</p:attrName>
                                        </p:attrNameLst>
                                      </p:cBhvr>
                                      <p:to>
                                        <p:strVal val="hidden"/>
                                      </p:to>
                                    </p:set>
                                  </p:childTnLst>
                                </p:cTn>
                              </p:par>
                              <p:par>
                                <p:cTn id="106" presetID="2" presetClass="entr" presetSubtype="8" fill="hold"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4500" fill="hold"/>
                                        <p:tgtEl>
                                          <p:spTgt spid="10"/>
                                        </p:tgtEl>
                                        <p:attrNameLst>
                                          <p:attrName>ppt_x</p:attrName>
                                        </p:attrNameLst>
                                      </p:cBhvr>
                                      <p:tavLst>
                                        <p:tav tm="0">
                                          <p:val>
                                            <p:strVal val="0-#ppt_w/2"/>
                                          </p:val>
                                        </p:tav>
                                        <p:tav tm="100000">
                                          <p:val>
                                            <p:strVal val="#ppt_x"/>
                                          </p:val>
                                        </p:tav>
                                      </p:tavLst>
                                    </p:anim>
                                    <p:anim calcmode="lin" valueType="num">
                                      <p:cBhvr additive="base">
                                        <p:cTn id="109" dur="4500" fill="hold"/>
                                        <p:tgtEl>
                                          <p:spTgt spid="10"/>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p:cTn id="112" dur="4500" fill="hold"/>
                                        <p:tgtEl>
                                          <p:spTgt spid="10"/>
                                        </p:tgtEl>
                                        <p:attrNameLst>
                                          <p:attrName>ppt_w</p:attrName>
                                        </p:attrNameLst>
                                      </p:cBhvr>
                                      <p:tavLst>
                                        <p:tav tm="0">
                                          <p:val>
                                            <p:strVal val="#ppt_w"/>
                                          </p:val>
                                        </p:tav>
                                        <p:tav tm="100000">
                                          <p:val>
                                            <p:strVal val="#ppt_w"/>
                                          </p:val>
                                        </p:tav>
                                      </p:tavLst>
                                    </p:anim>
                                    <p:anim calcmode="lin" valueType="num">
                                      <p:cBhvr>
                                        <p:cTn id="113" dur="4500" fill="hold"/>
                                        <p:tgtEl>
                                          <p:spTgt spid="10"/>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0"/>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4500"/>
                                        <p:tgtEl>
                                          <p:spTgt spid="10"/>
                                        </p:tgtEl>
                                        <p:attrNameLst>
                                          <p:attrName>ppt_x</p:attrName>
                                        </p:attrNameLst>
                                      </p:cBhvr>
                                      <p:tavLst>
                                        <p:tav tm="0">
                                          <p:val>
                                            <p:strVal val="ppt_x"/>
                                          </p:val>
                                        </p:tav>
                                        <p:tav tm="100000">
                                          <p:val>
                                            <p:strVal val="0-ppt_w/2"/>
                                          </p:val>
                                        </p:tav>
                                      </p:tavLst>
                                    </p:anim>
                                    <p:anim calcmode="lin" valueType="num">
                                      <p:cBhvr additive="base">
                                        <p:cTn id="118" dur="4500"/>
                                        <p:tgtEl>
                                          <p:spTgt spid="10"/>
                                        </p:tgtEl>
                                        <p:attrNameLst>
                                          <p:attrName>ppt_y</p:attrName>
                                        </p:attrNameLst>
                                      </p:cBhvr>
                                      <p:tavLst>
                                        <p:tav tm="0">
                                          <p:val>
                                            <p:strVal val="ppt_y"/>
                                          </p:val>
                                        </p:tav>
                                        <p:tav tm="100000">
                                          <p:val>
                                            <p:strVal val="ppt_y"/>
                                          </p:val>
                                        </p:tav>
                                      </p:tavLst>
                                    </p:anim>
                                    <p:set>
                                      <p:cBhvr>
                                        <p:cTn id="119" dur="1" fill="hold">
                                          <p:stCondLst>
                                            <p:cond delay="4499"/>
                                          </p:stCondLst>
                                        </p:cTn>
                                        <p:tgtEl>
                                          <p:spTgt spid="10"/>
                                        </p:tgtEl>
                                        <p:attrNameLst>
                                          <p:attrName>style.visibility</p:attrName>
                                        </p:attrNameLst>
                                      </p:cBhvr>
                                      <p:to>
                                        <p:strVal val="hidden"/>
                                      </p:to>
                                    </p:set>
                                  </p:childTnLst>
                                </p:cTn>
                              </p:par>
                              <p:par>
                                <p:cTn id="120" presetID="23" presetClass="entr" presetSubtype="272" fill="hold" nodeType="withEffect">
                                  <p:stCondLst>
                                    <p:cond delay="100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3000" fill="hold"/>
                                        <p:tgtEl>
                                          <p:spTgt spid="11"/>
                                        </p:tgtEl>
                                        <p:attrNameLst>
                                          <p:attrName>ppt_w</p:attrName>
                                        </p:attrNameLst>
                                      </p:cBhvr>
                                      <p:tavLst>
                                        <p:tav tm="0">
                                          <p:val>
                                            <p:strVal val="2/3*#ppt_w"/>
                                          </p:val>
                                        </p:tav>
                                        <p:tav tm="100000">
                                          <p:val>
                                            <p:strVal val="#ppt_w"/>
                                          </p:val>
                                        </p:tav>
                                      </p:tavLst>
                                    </p:anim>
                                    <p:anim calcmode="lin" valueType="num">
                                      <p:cBhvr>
                                        <p:cTn id="123" dur="3000" fill="hold"/>
                                        <p:tgtEl>
                                          <p:spTgt spid="11"/>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000"/>
                                  </p:stCondLst>
                                  <p:childTnLst>
                                    <p:set>
                                      <p:cBhvr>
                                        <p:cTn id="125" dur="1" fill="hold">
                                          <p:stCondLst>
                                            <p:cond delay="0"/>
                                          </p:stCondLst>
                                        </p:cTn>
                                        <p:tgtEl>
                                          <p:spTgt spid="11"/>
                                        </p:tgtEl>
                                        <p:attrNameLst>
                                          <p:attrName>style.visibility</p:attrName>
                                        </p:attrNameLst>
                                      </p:cBhvr>
                                      <p:to>
                                        <p:strVal val="visible"/>
                                      </p:to>
                                    </p:set>
                                    <p:animEffect transition="in" filter="barn(outVertical)">
                                      <p:cBhvr>
                                        <p:cTn id="126"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5072" y="-8023"/>
            <a:ext cx="9128356" cy="6866023"/>
          </a:xfrm>
          <a:prstGeom prst="rect">
            <a:avLst/>
          </a:prstGeom>
          <a:gradFill flip="none" rotWithShape="1">
            <a:gsLst>
              <a:gs pos="0">
                <a:srgbClr val="FFE900"/>
              </a:gs>
              <a:gs pos="13000">
                <a:srgbClr val="FF7A00"/>
              </a:gs>
              <a:gs pos="24000">
                <a:srgbClr val="AE3904"/>
              </a:gs>
              <a:gs pos="65000">
                <a:srgbClr val="710706">
                  <a:lumMod val="28000"/>
                </a:srgbClr>
              </a:gs>
              <a:gs pos="45000">
                <a:srgbClr val="570807"/>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2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106" y="2632"/>
            <a:ext cx="9144000" cy="6858000"/>
          </a:xfrm>
          <a:prstGeom prst="rect">
            <a:avLst/>
          </a:prstGeom>
          <a:noFill/>
          <a:ln>
            <a:noFill/>
          </a:ln>
        </p:spPr>
      </p:pic>
      <p:sp>
        <p:nvSpPr>
          <p:cNvPr id="6" name="Forma libre 15"/>
          <p:cNvSpPr/>
          <p:nvPr/>
        </p:nvSpPr>
        <p:spPr>
          <a:xfrm rot="5400000">
            <a:off x="1290307" y="2197567"/>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7" name="Forma libre 15"/>
          <p:cNvSpPr/>
          <p:nvPr/>
        </p:nvSpPr>
        <p:spPr>
          <a:xfrm rot="16200000" flipH="1">
            <a:off x="3721056" y="2210733"/>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8" name="Forma libre 15"/>
          <p:cNvSpPr/>
          <p:nvPr/>
        </p:nvSpPr>
        <p:spPr>
          <a:xfrm rot="10800000">
            <a:off x="2439620" y="1136562"/>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9" name="Forma libre 15"/>
          <p:cNvSpPr/>
          <p:nvPr/>
        </p:nvSpPr>
        <p:spPr>
          <a:xfrm>
            <a:off x="2339752" y="3499278"/>
            <a:ext cx="4156239" cy="2298625"/>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33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1" name="Forma libre 15"/>
          <p:cNvSpPr/>
          <p:nvPr/>
        </p:nvSpPr>
        <p:spPr>
          <a:xfrm rot="16200000" flipH="1">
            <a:off x="5549164" y="2528900"/>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2" name="Forma libre 15"/>
          <p:cNvSpPr/>
          <p:nvPr/>
        </p:nvSpPr>
        <p:spPr>
          <a:xfrm rot="5400000">
            <a:off x="580612" y="2558046"/>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3" name="Forma libre 15"/>
          <p:cNvSpPr/>
          <p:nvPr/>
        </p:nvSpPr>
        <p:spPr>
          <a:xfrm rot="10800000" flipH="1">
            <a:off x="3035668" y="121688"/>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4" name="Forma libre 15"/>
          <p:cNvSpPr/>
          <p:nvPr/>
        </p:nvSpPr>
        <p:spPr>
          <a:xfrm flipH="1">
            <a:off x="3035668" y="4968753"/>
            <a:ext cx="3014224" cy="1800200"/>
          </a:xfrm>
          <a:custGeom>
            <a:avLst/>
            <a:gdLst>
              <a:gd name="connsiteX0" fmla="*/ 1502381 w 7504385"/>
              <a:gd name="connsiteY0" fmla="*/ 777750 h 6858002"/>
              <a:gd name="connsiteX1" fmla="*/ 1411951 w 7504385"/>
              <a:gd name="connsiteY1" fmla="*/ 839432 h 6858002"/>
              <a:gd name="connsiteX2" fmla="*/ 73106 w 7504385"/>
              <a:gd name="connsiteY2" fmla="*/ 3429002 h 6858002"/>
              <a:gd name="connsiteX3" fmla="*/ 3752192 w 7504385"/>
              <a:gd name="connsiteY3" fmla="*/ 6784896 h 6858002"/>
              <a:gd name="connsiteX4" fmla="*/ 7431279 w 7504385"/>
              <a:gd name="connsiteY4" fmla="*/ 3429002 h 6858002"/>
              <a:gd name="connsiteX5" fmla="*/ 6092433 w 7504385"/>
              <a:gd name="connsiteY5" fmla="*/ 839432 h 6858002"/>
              <a:gd name="connsiteX6" fmla="*/ 6002004 w 7504385"/>
              <a:gd name="connsiteY6" fmla="*/ 777750 h 6858002"/>
              <a:gd name="connsiteX7" fmla="*/ 6122980 w 7504385"/>
              <a:gd name="connsiteY7" fmla="*/ 875810 h 6858002"/>
              <a:gd name="connsiteX8" fmla="*/ 7104993 w 7504385"/>
              <a:gd name="connsiteY8" fmla="*/ 2990195 h 6858002"/>
              <a:gd name="connsiteX9" fmla="*/ 3752192 w 7504385"/>
              <a:gd name="connsiteY9" fmla="*/ 5980388 h 6858002"/>
              <a:gd name="connsiteX10" fmla="*/ 399391 w 7504385"/>
              <a:gd name="connsiteY10" fmla="*/ 2990195 h 6858002"/>
              <a:gd name="connsiteX11" fmla="*/ 1381404 w 7504385"/>
              <a:gd name="connsiteY11" fmla="*/ 875810 h 6858002"/>
              <a:gd name="connsiteX12" fmla="*/ 5232790 w 7504385"/>
              <a:gd name="connsiteY12" fmla="*/ 447140 h 6858002"/>
              <a:gd name="connsiteX13" fmla="*/ 5259549 w 7504385"/>
              <a:gd name="connsiteY13" fmla="*/ 464411 h 6858002"/>
              <a:gd name="connsiteX14" fmla="*/ 6117020 w 7504385"/>
              <a:gd name="connsiteY14" fmla="*/ 2033753 h 6858002"/>
              <a:gd name="connsiteX15" fmla="*/ 3760730 w 7504385"/>
              <a:gd name="connsiteY15" fmla="*/ 4067505 h 6858002"/>
              <a:gd name="connsiteX16" fmla="*/ 1404440 w 7504385"/>
              <a:gd name="connsiteY16" fmla="*/ 2033753 h 6858002"/>
              <a:gd name="connsiteX17" fmla="*/ 1942502 w 7504385"/>
              <a:gd name="connsiteY17" fmla="*/ 740098 h 6858002"/>
              <a:gd name="connsiteX18" fmla="*/ 2049495 w 7504385"/>
              <a:gd name="connsiteY18" fmla="*/ 638491 h 6858002"/>
              <a:gd name="connsiteX19" fmla="*/ 2014632 w 7504385"/>
              <a:gd name="connsiteY19" fmla="*/ 661060 h 6858002"/>
              <a:gd name="connsiteX20" fmla="*/ 992019 w 7504385"/>
              <a:gd name="connsiteY20" fmla="*/ 2538250 h 6858002"/>
              <a:gd name="connsiteX21" fmla="*/ 3802110 w 7504385"/>
              <a:gd name="connsiteY21" fmla="*/ 4970951 h 6858002"/>
              <a:gd name="connsiteX22" fmla="*/ 6612201 w 7504385"/>
              <a:gd name="connsiteY22" fmla="*/ 2538250 h 6858002"/>
              <a:gd name="connsiteX23" fmla="*/ 5373259 w 7504385"/>
              <a:gd name="connsiteY23" fmla="*/ 521016 h 6858002"/>
              <a:gd name="connsiteX24" fmla="*/ 2812059 w 7504385"/>
              <a:gd name="connsiteY24" fmla="*/ 261749 h 6858002"/>
              <a:gd name="connsiteX25" fmla="*/ 2771721 w 7504385"/>
              <a:gd name="connsiteY25" fmla="*/ 274290 h 6858002"/>
              <a:gd name="connsiteX26" fmla="*/ 2462654 w 7504385"/>
              <a:gd name="connsiteY26" fmla="*/ 399163 h 6858002"/>
              <a:gd name="connsiteX27" fmla="*/ 2354437 w 7504385"/>
              <a:gd name="connsiteY27" fmla="*/ 456078 h 6858002"/>
              <a:gd name="connsiteX28" fmla="*/ 2289492 w 7504385"/>
              <a:gd name="connsiteY28" fmla="*/ 497870 h 6858002"/>
              <a:gd name="connsiteX29" fmla="*/ 1447800 w 7504385"/>
              <a:gd name="connsiteY29" fmla="*/ 2033753 h 6858002"/>
              <a:gd name="connsiteX30" fmla="*/ 3760730 w 7504385"/>
              <a:gd name="connsiteY30" fmla="*/ 4024145 h 6858002"/>
              <a:gd name="connsiteX31" fmla="*/ 6073660 w 7504385"/>
              <a:gd name="connsiteY31" fmla="*/ 2033753 h 6858002"/>
              <a:gd name="connsiteX32" fmla="*/ 5053911 w 7504385"/>
              <a:gd name="connsiteY32" fmla="*/ 383289 h 6858002"/>
              <a:gd name="connsiteX33" fmla="*/ 4876644 w 7504385"/>
              <a:gd name="connsiteY33" fmla="*/ 290614 h 6858002"/>
              <a:gd name="connsiteX34" fmla="*/ 4801604 w 7504385"/>
              <a:gd name="connsiteY34" fmla="*/ 266838 h 6858002"/>
              <a:gd name="connsiteX35" fmla="*/ 4816900 w 7504385"/>
              <a:gd name="connsiteY35" fmla="*/ 275084 h 6858002"/>
              <a:gd name="connsiteX36" fmla="*/ 5617120 w 7504385"/>
              <a:gd name="connsiteY36" fmla="*/ 1610711 h 6858002"/>
              <a:gd name="connsiteX37" fmla="*/ 3802112 w 7504385"/>
              <a:gd name="connsiteY37" fmla="*/ 3221422 h 6858002"/>
              <a:gd name="connsiteX38" fmla="*/ 1987104 w 7504385"/>
              <a:gd name="connsiteY38" fmla="*/ 1610711 h 6858002"/>
              <a:gd name="connsiteX39" fmla="*/ 2787324 w 7504385"/>
              <a:gd name="connsiteY39" fmla="*/ 275084 h 6858002"/>
              <a:gd name="connsiteX40" fmla="*/ 2707417 w 7504385"/>
              <a:gd name="connsiteY40" fmla="*/ 216428 h 6858002"/>
              <a:gd name="connsiteX41" fmla="*/ 2527537 w 7504385"/>
              <a:gd name="connsiteY41" fmla="*/ 273341 h 6858002"/>
              <a:gd name="connsiteX42" fmla="*/ 463143 w 7504385"/>
              <a:gd name="connsiteY42" fmla="*/ 2990195 h 6858002"/>
              <a:gd name="connsiteX43" fmla="*/ 3752192 w 7504385"/>
              <a:gd name="connsiteY43" fmla="*/ 5916637 h 6858002"/>
              <a:gd name="connsiteX44" fmla="*/ 7041242 w 7504385"/>
              <a:gd name="connsiteY44" fmla="*/ 2990195 h 6858002"/>
              <a:gd name="connsiteX45" fmla="*/ 5213957 w 7504385"/>
              <a:gd name="connsiteY45" fmla="*/ 367932 h 6858002"/>
              <a:gd name="connsiteX46" fmla="*/ 4988924 w 7504385"/>
              <a:gd name="connsiteY46" fmla="*/ 278159 h 6858002"/>
              <a:gd name="connsiteX47" fmla="*/ 5166828 w 7504385"/>
              <a:gd name="connsiteY47" fmla="*/ 352564 h 6858002"/>
              <a:gd name="connsiteX48" fmla="*/ 6665198 w 7504385"/>
              <a:gd name="connsiteY48" fmla="*/ 2538250 h 6858002"/>
              <a:gd name="connsiteX49" fmla="*/ 3802111 w 7504385"/>
              <a:gd name="connsiteY49" fmla="*/ 5023947 h 6858002"/>
              <a:gd name="connsiteX50" fmla="*/ 939024 w 7504385"/>
              <a:gd name="connsiteY50" fmla="*/ 2538250 h 6858002"/>
              <a:gd name="connsiteX51" fmla="*/ 2332283 w 7504385"/>
              <a:gd name="connsiteY51" fmla="*/ 404669 h 6858002"/>
              <a:gd name="connsiteX52" fmla="*/ 2416312 w 7504385"/>
              <a:gd name="connsiteY52" fmla="*/ 364757 h 6858002"/>
              <a:gd name="connsiteX53" fmla="*/ 2443306 w 7504385"/>
              <a:gd name="connsiteY53" fmla="*/ 347334 h 6858002"/>
              <a:gd name="connsiteX54" fmla="*/ 2637583 w 7504385"/>
              <a:gd name="connsiteY54" fmla="*/ 245464 h 6858002"/>
              <a:gd name="connsiteX55" fmla="*/ 4546180 w 7504385"/>
              <a:gd name="connsiteY55" fmla="*/ 193475 h 6858002"/>
              <a:gd name="connsiteX56" fmla="*/ 4565712 w 7504385"/>
              <a:gd name="connsiteY56" fmla="*/ 203285 h 6858002"/>
              <a:gd name="connsiteX57" fmla="*/ 5200487 w 7504385"/>
              <a:gd name="connsiteY57" fmla="*/ 1190298 h 6858002"/>
              <a:gd name="connsiteX58" fmla="*/ 3760730 w 7504385"/>
              <a:gd name="connsiteY58" fmla="*/ 2380595 h 6858002"/>
              <a:gd name="connsiteX59" fmla="*/ 2320973 w 7504385"/>
              <a:gd name="connsiteY59" fmla="*/ 1190298 h 6858002"/>
              <a:gd name="connsiteX60" fmla="*/ 2742668 w 7504385"/>
              <a:gd name="connsiteY60" fmla="*/ 348631 h 6858002"/>
              <a:gd name="connsiteX61" fmla="*/ 2774389 w 7504385"/>
              <a:gd name="connsiteY61" fmla="*/ 324796 h 6858002"/>
              <a:gd name="connsiteX62" fmla="*/ 2753929 w 7504385"/>
              <a:gd name="connsiteY62" fmla="*/ 336252 h 6858002"/>
              <a:gd name="connsiteX63" fmla="*/ 2021444 w 7504385"/>
              <a:gd name="connsiteY63" fmla="*/ 1610711 h 6858002"/>
              <a:gd name="connsiteX64" fmla="*/ 3802111 w 7504385"/>
              <a:gd name="connsiteY64" fmla="*/ 3187081 h 6858002"/>
              <a:gd name="connsiteX65" fmla="*/ 5582778 w 7504385"/>
              <a:gd name="connsiteY65" fmla="*/ 1610711 h 6858002"/>
              <a:gd name="connsiteX66" fmla="*/ 4650883 w 7504385"/>
              <a:gd name="connsiteY66" fmla="*/ 224601 h 6858002"/>
              <a:gd name="connsiteX67" fmla="*/ 4616529 w 7504385"/>
              <a:gd name="connsiteY67" fmla="*/ 209950 h 6858002"/>
              <a:gd name="connsiteX68" fmla="*/ 3089587 w 7504385"/>
              <a:gd name="connsiteY68" fmla="*/ 129161 h 6858002"/>
              <a:gd name="connsiteX69" fmla="*/ 3072936 w 7504385"/>
              <a:gd name="connsiteY69" fmla="*/ 132845 h 6858002"/>
              <a:gd name="connsiteX70" fmla="*/ 3027405 w 7504385"/>
              <a:gd name="connsiteY70" fmla="*/ 147186 h 6858002"/>
              <a:gd name="connsiteX71" fmla="*/ 3069301 w 7504385"/>
              <a:gd name="connsiteY71" fmla="*/ 137834 h 6858002"/>
              <a:gd name="connsiteX72" fmla="*/ 3802110 w 7504385"/>
              <a:gd name="connsiteY72" fmla="*/ 105549 h 6858002"/>
              <a:gd name="connsiteX73" fmla="*/ 3099825 w 7504385"/>
              <a:gd name="connsiteY73" fmla="*/ 182137 h 6858002"/>
              <a:gd name="connsiteX74" fmla="*/ 3008159 w 7504385"/>
              <a:gd name="connsiteY74" fmla="*/ 205204 h 6858002"/>
              <a:gd name="connsiteX75" fmla="*/ 2969937 w 7504385"/>
              <a:gd name="connsiteY75" fmla="*/ 224329 h 6858002"/>
              <a:gd name="connsiteX76" fmla="*/ 2346350 w 7504385"/>
              <a:gd name="connsiteY76" fmla="*/ 1190298 h 6858002"/>
              <a:gd name="connsiteX77" fmla="*/ 3760729 w 7504385"/>
              <a:gd name="connsiteY77" fmla="*/ 2355217 h 6858002"/>
              <a:gd name="connsiteX78" fmla="*/ 5175108 w 7504385"/>
              <a:gd name="connsiteY78" fmla="*/ 1190298 h 6858002"/>
              <a:gd name="connsiteX79" fmla="*/ 4551522 w 7504385"/>
              <a:gd name="connsiteY79" fmla="*/ 224329 h 6858002"/>
              <a:gd name="connsiteX80" fmla="*/ 4440306 w 7504385"/>
              <a:gd name="connsiteY80" fmla="*/ 168680 h 6858002"/>
              <a:gd name="connsiteX81" fmla="*/ 4436733 w 7504385"/>
              <a:gd name="connsiteY81" fmla="*/ 167844 h 6858002"/>
              <a:gd name="connsiteX82" fmla="*/ 3802110 w 7504385"/>
              <a:gd name="connsiteY82" fmla="*/ 105549 h 6858002"/>
              <a:gd name="connsiteX83" fmla="*/ 3802112 w 7504385"/>
              <a:gd name="connsiteY83" fmla="*/ 0 h 6858002"/>
              <a:gd name="connsiteX84" fmla="*/ 3852790 w 7504385"/>
              <a:gd name="connsiteY84" fmla="*/ 2271 h 6858002"/>
              <a:gd name="connsiteX85" fmla="*/ 3924727 w 7504385"/>
              <a:gd name="connsiteY85" fmla="*/ 3893 h 6858002"/>
              <a:gd name="connsiteX86" fmla="*/ 3926875 w 7504385"/>
              <a:gd name="connsiteY86" fmla="*/ 4039 h 6858002"/>
              <a:gd name="connsiteX87" fmla="*/ 3945280 w 7504385"/>
              <a:gd name="connsiteY87" fmla="*/ 4464 h 6858002"/>
              <a:gd name="connsiteX88" fmla="*/ 7504385 w 7504385"/>
              <a:gd name="connsiteY88" fmla="*/ 3429002 h 6858002"/>
              <a:gd name="connsiteX89" fmla="*/ 3752192 w 7504385"/>
              <a:gd name="connsiteY89" fmla="*/ 6858002 h 6858002"/>
              <a:gd name="connsiteX90" fmla="*/ 0 w 7504385"/>
              <a:gd name="connsiteY90" fmla="*/ 3429002 h 6858002"/>
              <a:gd name="connsiteX91" fmla="*/ 3559105 w 7504385"/>
              <a:gd name="connsiteY91" fmla="*/ 4464 h 6858002"/>
              <a:gd name="connsiteX92" fmla="*/ 3577510 w 7504385"/>
              <a:gd name="connsiteY92" fmla="*/ 4039 h 6858002"/>
              <a:gd name="connsiteX93" fmla="*/ 3579658 w 7504385"/>
              <a:gd name="connsiteY93" fmla="*/ 3893 h 6858002"/>
              <a:gd name="connsiteX94" fmla="*/ 3752192 w 7504385"/>
              <a:gd name="connsiteY94" fmla="*/ 3 h 6858002"/>
              <a:gd name="connsiteX95" fmla="*/ 3757713 w 7504385"/>
              <a:gd name="connsiteY95" fmla="*/ 127 h 6858002"/>
              <a:gd name="connsiteX96" fmla="*/ 3760730 w 7504385"/>
              <a:gd name="connsiteY96" fmla="*/ 1 h 6858002"/>
              <a:gd name="connsiteX97" fmla="*/ 3770835 w 7504385"/>
              <a:gd name="connsiteY97" fmla="*/ 423 h 6858002"/>
              <a:gd name="connsiteX98" fmla="*/ 3785366 w 7504385"/>
              <a:gd name="connsiteY98" fmla="*/ 751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04385" h="6858002">
                <a:moveTo>
                  <a:pt x="1502381" y="777750"/>
                </a:moveTo>
                <a:lnTo>
                  <a:pt x="1411951" y="839432"/>
                </a:lnTo>
                <a:cubicBezTo>
                  <a:pt x="594285" y="1454952"/>
                  <a:pt x="73106" y="2386460"/>
                  <a:pt x="73106" y="3429002"/>
                </a:cubicBezTo>
                <a:cubicBezTo>
                  <a:pt x="73106" y="5282411"/>
                  <a:pt x="1720288" y="6784896"/>
                  <a:pt x="3752192" y="6784896"/>
                </a:cubicBezTo>
                <a:cubicBezTo>
                  <a:pt x="5784096" y="6784896"/>
                  <a:pt x="7431279" y="5282411"/>
                  <a:pt x="7431279" y="3429002"/>
                </a:cubicBezTo>
                <a:cubicBezTo>
                  <a:pt x="7431279" y="2386460"/>
                  <a:pt x="6910100" y="1454952"/>
                  <a:pt x="6092433" y="839432"/>
                </a:cubicBezTo>
                <a:lnTo>
                  <a:pt x="6002004" y="777750"/>
                </a:lnTo>
                <a:lnTo>
                  <a:pt x="6122980" y="875810"/>
                </a:lnTo>
                <a:cubicBezTo>
                  <a:pt x="6729718" y="1416928"/>
                  <a:pt x="7104993" y="2164477"/>
                  <a:pt x="7104993" y="2990195"/>
                </a:cubicBezTo>
                <a:cubicBezTo>
                  <a:pt x="7104993" y="4641633"/>
                  <a:pt x="5603893" y="5980388"/>
                  <a:pt x="3752192" y="5980388"/>
                </a:cubicBezTo>
                <a:cubicBezTo>
                  <a:pt x="1900491" y="5980388"/>
                  <a:pt x="399391" y="4641633"/>
                  <a:pt x="399391" y="2990195"/>
                </a:cubicBezTo>
                <a:cubicBezTo>
                  <a:pt x="399391" y="2164477"/>
                  <a:pt x="774666" y="1416928"/>
                  <a:pt x="1381404" y="875810"/>
                </a:cubicBezTo>
                <a:close/>
                <a:moveTo>
                  <a:pt x="5232790" y="447140"/>
                </a:moveTo>
                <a:lnTo>
                  <a:pt x="5259549" y="464411"/>
                </a:lnTo>
                <a:cubicBezTo>
                  <a:pt x="5783228" y="837432"/>
                  <a:pt x="6117020" y="1401948"/>
                  <a:pt x="6117020" y="2033753"/>
                </a:cubicBezTo>
                <a:cubicBezTo>
                  <a:pt x="6117020" y="3156964"/>
                  <a:pt x="5062073" y="4067505"/>
                  <a:pt x="3760730" y="4067505"/>
                </a:cubicBezTo>
                <a:cubicBezTo>
                  <a:pt x="2459387" y="4067505"/>
                  <a:pt x="1404440" y="3156964"/>
                  <a:pt x="1404440" y="2033753"/>
                </a:cubicBezTo>
                <a:cubicBezTo>
                  <a:pt x="1404440" y="1542349"/>
                  <a:pt x="1606364" y="1091651"/>
                  <a:pt x="1942502" y="740098"/>
                </a:cubicBezTo>
                <a:lnTo>
                  <a:pt x="2049495" y="638491"/>
                </a:lnTo>
                <a:lnTo>
                  <a:pt x="2014632" y="661060"/>
                </a:lnTo>
                <a:cubicBezTo>
                  <a:pt x="1390097" y="1107253"/>
                  <a:pt x="992019" y="1782507"/>
                  <a:pt x="992019" y="2538250"/>
                </a:cubicBezTo>
                <a:cubicBezTo>
                  <a:pt x="992019" y="3881794"/>
                  <a:pt x="2250140" y="4970951"/>
                  <a:pt x="3802110" y="4970951"/>
                </a:cubicBezTo>
                <a:cubicBezTo>
                  <a:pt x="5354080" y="4970951"/>
                  <a:pt x="6612201" y="3881794"/>
                  <a:pt x="6612201" y="2538250"/>
                </a:cubicBezTo>
                <a:cubicBezTo>
                  <a:pt x="6612201" y="1698535"/>
                  <a:pt x="6120747" y="958190"/>
                  <a:pt x="5373259" y="521016"/>
                </a:cubicBezTo>
                <a:close/>
                <a:moveTo>
                  <a:pt x="2812059" y="261749"/>
                </a:moveTo>
                <a:lnTo>
                  <a:pt x="2771721" y="274290"/>
                </a:lnTo>
                <a:cubicBezTo>
                  <a:pt x="2665373" y="310593"/>
                  <a:pt x="2562197" y="352350"/>
                  <a:pt x="2462654" y="399163"/>
                </a:cubicBezTo>
                <a:lnTo>
                  <a:pt x="2354437" y="456078"/>
                </a:lnTo>
                <a:lnTo>
                  <a:pt x="2289492" y="497870"/>
                </a:lnTo>
                <a:cubicBezTo>
                  <a:pt x="1775450" y="862937"/>
                  <a:pt x="1447800" y="1415418"/>
                  <a:pt x="1447800" y="2033753"/>
                </a:cubicBezTo>
                <a:cubicBezTo>
                  <a:pt x="1447800" y="3133017"/>
                  <a:pt x="2483334" y="4024145"/>
                  <a:pt x="3760730" y="4024145"/>
                </a:cubicBezTo>
                <a:cubicBezTo>
                  <a:pt x="5038126" y="4024145"/>
                  <a:pt x="6073660" y="3133017"/>
                  <a:pt x="6073660" y="2033753"/>
                </a:cubicBezTo>
                <a:cubicBezTo>
                  <a:pt x="6073660" y="1346714"/>
                  <a:pt x="5669155" y="740977"/>
                  <a:pt x="5053911" y="383289"/>
                </a:cubicBezTo>
                <a:lnTo>
                  <a:pt x="4876644" y="290614"/>
                </a:lnTo>
                <a:lnTo>
                  <a:pt x="4801604" y="266838"/>
                </a:lnTo>
                <a:lnTo>
                  <a:pt x="4816900" y="275084"/>
                </a:lnTo>
                <a:cubicBezTo>
                  <a:pt x="5299696" y="564541"/>
                  <a:pt x="5617120" y="1054729"/>
                  <a:pt x="5617120" y="1610711"/>
                </a:cubicBezTo>
                <a:cubicBezTo>
                  <a:pt x="5617120" y="2500282"/>
                  <a:pt x="4804513" y="3221422"/>
                  <a:pt x="3802112" y="3221422"/>
                </a:cubicBezTo>
                <a:cubicBezTo>
                  <a:pt x="2799711" y="3221422"/>
                  <a:pt x="1987104" y="2500282"/>
                  <a:pt x="1987104" y="1610711"/>
                </a:cubicBezTo>
                <a:cubicBezTo>
                  <a:pt x="1987104" y="1054729"/>
                  <a:pt x="2304529" y="564541"/>
                  <a:pt x="2787324" y="275084"/>
                </a:cubicBezTo>
                <a:close/>
                <a:moveTo>
                  <a:pt x="2707417" y="216428"/>
                </a:moveTo>
                <a:lnTo>
                  <a:pt x="2527537" y="273341"/>
                </a:lnTo>
                <a:cubicBezTo>
                  <a:pt x="1317543" y="705527"/>
                  <a:pt x="463143" y="1759084"/>
                  <a:pt x="463143" y="2990195"/>
                </a:cubicBezTo>
                <a:cubicBezTo>
                  <a:pt x="463143" y="4606424"/>
                  <a:pt x="1935700" y="5916637"/>
                  <a:pt x="3752192" y="5916637"/>
                </a:cubicBezTo>
                <a:cubicBezTo>
                  <a:pt x="5568684" y="5916637"/>
                  <a:pt x="7041242" y="4606424"/>
                  <a:pt x="7041242" y="2990195"/>
                </a:cubicBezTo>
                <a:cubicBezTo>
                  <a:pt x="7041242" y="1841158"/>
                  <a:pt x="6296964" y="846790"/>
                  <a:pt x="5213957" y="367932"/>
                </a:cubicBezTo>
                <a:lnTo>
                  <a:pt x="4988924" y="278159"/>
                </a:lnTo>
                <a:lnTo>
                  <a:pt x="5166828" y="352564"/>
                </a:lnTo>
                <a:cubicBezTo>
                  <a:pt x="6059325" y="773490"/>
                  <a:pt x="6665198" y="1594442"/>
                  <a:pt x="6665198" y="2538250"/>
                </a:cubicBezTo>
                <a:cubicBezTo>
                  <a:pt x="6665198" y="3911063"/>
                  <a:pt x="5383350" y="5023947"/>
                  <a:pt x="3802111" y="5023947"/>
                </a:cubicBezTo>
                <a:cubicBezTo>
                  <a:pt x="2220872" y="5023947"/>
                  <a:pt x="939024" y="3911063"/>
                  <a:pt x="939024" y="2538250"/>
                </a:cubicBezTo>
                <a:cubicBezTo>
                  <a:pt x="939024" y="1631979"/>
                  <a:pt x="1497662" y="838987"/>
                  <a:pt x="2332283" y="404669"/>
                </a:cubicBezTo>
                <a:lnTo>
                  <a:pt x="2416312" y="364757"/>
                </a:lnTo>
                <a:lnTo>
                  <a:pt x="2443306" y="347334"/>
                </a:lnTo>
                <a:cubicBezTo>
                  <a:pt x="2505984" y="310786"/>
                  <a:pt x="2570808" y="276773"/>
                  <a:pt x="2637583" y="245464"/>
                </a:cubicBezTo>
                <a:close/>
                <a:moveTo>
                  <a:pt x="4546180" y="193475"/>
                </a:moveTo>
                <a:lnTo>
                  <a:pt x="4565712" y="203285"/>
                </a:lnTo>
                <a:cubicBezTo>
                  <a:pt x="4948690" y="417190"/>
                  <a:pt x="5200487" y="779434"/>
                  <a:pt x="5200487" y="1190298"/>
                </a:cubicBezTo>
                <a:cubicBezTo>
                  <a:pt x="5200487" y="1847681"/>
                  <a:pt x="4555886" y="2380595"/>
                  <a:pt x="3760730" y="2380595"/>
                </a:cubicBezTo>
                <a:cubicBezTo>
                  <a:pt x="2965574" y="2380595"/>
                  <a:pt x="2320973" y="1847681"/>
                  <a:pt x="2320973" y="1190298"/>
                </a:cubicBezTo>
                <a:cubicBezTo>
                  <a:pt x="2320973" y="861607"/>
                  <a:pt x="2482124" y="564032"/>
                  <a:pt x="2742668" y="348631"/>
                </a:cubicBezTo>
                <a:lnTo>
                  <a:pt x="2774389" y="324796"/>
                </a:lnTo>
                <a:lnTo>
                  <a:pt x="2753929" y="336252"/>
                </a:lnTo>
                <a:cubicBezTo>
                  <a:pt x="2309945" y="622916"/>
                  <a:pt x="2021444" y="1086988"/>
                  <a:pt x="2021444" y="1610711"/>
                </a:cubicBezTo>
                <a:cubicBezTo>
                  <a:pt x="2021444" y="2481316"/>
                  <a:pt x="2818676" y="3187081"/>
                  <a:pt x="3802111" y="3187081"/>
                </a:cubicBezTo>
                <a:cubicBezTo>
                  <a:pt x="4785546" y="3187081"/>
                  <a:pt x="5582778" y="2481316"/>
                  <a:pt x="5582778" y="1610711"/>
                </a:cubicBezTo>
                <a:cubicBezTo>
                  <a:pt x="5582778" y="1012170"/>
                  <a:pt x="5205962" y="491542"/>
                  <a:pt x="4650883" y="224601"/>
                </a:cubicBezTo>
                <a:lnTo>
                  <a:pt x="4616529" y="209950"/>
                </a:lnTo>
                <a:close/>
                <a:moveTo>
                  <a:pt x="3089587" y="129161"/>
                </a:moveTo>
                <a:lnTo>
                  <a:pt x="3072936" y="132845"/>
                </a:lnTo>
                <a:lnTo>
                  <a:pt x="3027405" y="147186"/>
                </a:lnTo>
                <a:lnTo>
                  <a:pt x="3069301" y="137834"/>
                </a:lnTo>
                <a:close/>
                <a:moveTo>
                  <a:pt x="3802110" y="105549"/>
                </a:moveTo>
                <a:cubicBezTo>
                  <a:pt x="3559615" y="105549"/>
                  <a:pt x="3324294" y="132140"/>
                  <a:pt x="3099825" y="182137"/>
                </a:cubicBezTo>
                <a:lnTo>
                  <a:pt x="3008159" y="205204"/>
                </a:lnTo>
                <a:lnTo>
                  <a:pt x="2969937" y="224329"/>
                </a:lnTo>
                <a:cubicBezTo>
                  <a:pt x="2593709" y="433673"/>
                  <a:pt x="2346350" y="788194"/>
                  <a:pt x="2346350" y="1190298"/>
                </a:cubicBezTo>
                <a:cubicBezTo>
                  <a:pt x="2346350" y="1833665"/>
                  <a:pt x="2979589" y="2355217"/>
                  <a:pt x="3760729" y="2355217"/>
                </a:cubicBezTo>
                <a:cubicBezTo>
                  <a:pt x="4541869" y="2355217"/>
                  <a:pt x="5175108" y="1833665"/>
                  <a:pt x="5175108" y="1190298"/>
                </a:cubicBezTo>
                <a:cubicBezTo>
                  <a:pt x="5175108" y="788194"/>
                  <a:pt x="4927749" y="433673"/>
                  <a:pt x="4551522" y="224329"/>
                </a:cubicBezTo>
                <a:lnTo>
                  <a:pt x="4440306" y="168680"/>
                </a:lnTo>
                <a:lnTo>
                  <a:pt x="4436733" y="167844"/>
                </a:lnTo>
                <a:cubicBezTo>
                  <a:pt x="4232791" y="127088"/>
                  <a:pt x="4020356" y="105549"/>
                  <a:pt x="3802110" y="105549"/>
                </a:cubicBezTo>
                <a:close/>
                <a:moveTo>
                  <a:pt x="3802112" y="0"/>
                </a:moveTo>
                <a:lnTo>
                  <a:pt x="3852790" y="2271"/>
                </a:lnTo>
                <a:lnTo>
                  <a:pt x="3924727" y="3893"/>
                </a:lnTo>
                <a:lnTo>
                  <a:pt x="3926875" y="4039"/>
                </a:lnTo>
                <a:lnTo>
                  <a:pt x="3945280" y="4464"/>
                </a:lnTo>
                <a:cubicBezTo>
                  <a:pt x="5927825" y="96304"/>
                  <a:pt x="7504385" y="1594399"/>
                  <a:pt x="7504385" y="3429002"/>
                </a:cubicBezTo>
                <a:cubicBezTo>
                  <a:pt x="7504385" y="5322786"/>
                  <a:pt x="5824471" y="6858002"/>
                  <a:pt x="3752192" y="6858002"/>
                </a:cubicBezTo>
                <a:cubicBezTo>
                  <a:pt x="1679913" y="6858002"/>
                  <a:pt x="0" y="5322786"/>
                  <a:pt x="0" y="3429002"/>
                </a:cubicBezTo>
                <a:cubicBezTo>
                  <a:pt x="0" y="1594399"/>
                  <a:pt x="1576559" y="96304"/>
                  <a:pt x="3559105" y="4464"/>
                </a:cubicBezTo>
                <a:lnTo>
                  <a:pt x="3577510" y="4039"/>
                </a:lnTo>
                <a:lnTo>
                  <a:pt x="3579658" y="3893"/>
                </a:lnTo>
                <a:cubicBezTo>
                  <a:pt x="3636803" y="1310"/>
                  <a:pt x="3694327" y="3"/>
                  <a:pt x="3752192" y="3"/>
                </a:cubicBezTo>
                <a:lnTo>
                  <a:pt x="3757713" y="127"/>
                </a:lnTo>
                <a:lnTo>
                  <a:pt x="3760730" y="1"/>
                </a:lnTo>
                <a:lnTo>
                  <a:pt x="3770835" y="423"/>
                </a:lnTo>
                <a:lnTo>
                  <a:pt x="3785366" y="751"/>
                </a:lnTo>
                <a:close/>
              </a:path>
            </a:pathLst>
          </a:custGeom>
          <a:gradFill>
            <a:gsLst>
              <a:gs pos="2000">
                <a:schemeClr val="accent2">
                  <a:lumMod val="75000"/>
                </a:schemeClr>
              </a:gs>
              <a:gs pos="13000">
                <a:srgbClr val="CC0000"/>
              </a:gs>
              <a:gs pos="35001">
                <a:srgbClr val="FFC000"/>
              </a:gs>
              <a:gs pos="52000">
                <a:srgbClr val="FFFF00"/>
              </a:gs>
              <a:gs pos="73000">
                <a:srgbClr val="EE3F17"/>
              </a:gs>
              <a:gs pos="88000">
                <a:schemeClr val="accent6">
                  <a:lumMod val="75000"/>
                </a:schemeClr>
              </a:gs>
              <a:gs pos="100000">
                <a:schemeClr val="accent2">
                  <a:lumMod val="60000"/>
                  <a:lumOff val="40000"/>
                </a:schemeClr>
              </a:gs>
            </a:gsLst>
            <a:lin ang="5400000" scaled="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s-ES" sz="1350">
              <a:solidFill>
                <a:schemeClr val="tx1"/>
              </a:solidFill>
            </a:endParaRPr>
          </a:p>
        </p:txBody>
      </p:sp>
      <p:sp>
        <p:nvSpPr>
          <p:cNvPr id="18" name="17 Forma libre"/>
          <p:cNvSpPr/>
          <p:nvPr/>
        </p:nvSpPr>
        <p:spPr>
          <a:xfrm>
            <a:off x="0" y="0"/>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CC0000"/>
              </a:gs>
              <a:gs pos="76000">
                <a:srgbClr val="391B03"/>
              </a:gs>
              <a:gs pos="30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29221" y="5735678"/>
            <a:ext cx="917532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CC0000"/>
              </a:gs>
              <a:gs pos="76000">
                <a:srgbClr val="391B03"/>
              </a:gs>
              <a:gs pos="30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3527" y="-38647"/>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96172985"/>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500" fill="hold"/>
                                        <p:tgtEl>
                                          <p:spTgt spid="6"/>
                                        </p:tgtEl>
                                        <p:attrNameLst>
                                          <p:attrName>ppt_x</p:attrName>
                                        </p:attrNameLst>
                                      </p:cBhvr>
                                      <p:tavLst>
                                        <p:tav tm="0">
                                          <p:val>
                                            <p:strVal val="1+#ppt_w/2"/>
                                          </p:val>
                                        </p:tav>
                                        <p:tav tm="100000">
                                          <p:val>
                                            <p:strVal val="#ppt_x"/>
                                          </p:val>
                                        </p:tav>
                                      </p:tavLst>
                                    </p:anim>
                                    <p:anim calcmode="lin" valueType="num">
                                      <p:cBhvr additive="base">
                                        <p:cTn id="11" dur="2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fmla="#ppt_w*sin(2.5*pi*$)">
                                          <p:val>
                                            <p:fltVal val="0"/>
                                          </p:val>
                                        </p:tav>
                                        <p:tav tm="100000">
                                          <p:val>
                                            <p:fltVal val="1"/>
                                          </p:val>
                                        </p:tav>
                                      </p:tavLst>
                                    </p:anim>
                                    <p:anim calcmode="lin" valueType="num">
                                      <p:cBhvr>
                                        <p:cTn id="15" dur="2500" fill="hold"/>
                                        <p:tgtEl>
                                          <p:spTgt spid="6"/>
                                        </p:tgtEl>
                                        <p:attrNameLst>
                                          <p:attrName>ppt_h</p:attrName>
                                        </p:attrNameLst>
                                      </p:cBhvr>
                                      <p:tavLst>
                                        <p:tav tm="0">
                                          <p:val>
                                            <p:strVal val="#ppt_h"/>
                                          </p:val>
                                        </p:tav>
                                        <p:tav tm="100000">
                                          <p:val>
                                            <p:strVal val="#ppt_h"/>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500" fill="hold"/>
                                        <p:tgtEl>
                                          <p:spTgt spid="7"/>
                                        </p:tgtEl>
                                        <p:attrNameLst>
                                          <p:attrName>ppt_x</p:attrName>
                                        </p:attrNameLst>
                                      </p:cBhvr>
                                      <p:tavLst>
                                        <p:tav tm="0">
                                          <p:val>
                                            <p:strVal val="0-#ppt_w/2"/>
                                          </p:val>
                                        </p:tav>
                                        <p:tav tm="100000">
                                          <p:val>
                                            <p:strVal val="#ppt_x"/>
                                          </p:val>
                                        </p:tav>
                                      </p:tavLst>
                                    </p:anim>
                                    <p:anim calcmode="lin" valueType="num">
                                      <p:cBhvr additive="base">
                                        <p:cTn id="19" dur="2500" fill="hold"/>
                                        <p:tgtEl>
                                          <p:spTgt spid="7"/>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500" fill="hold"/>
                                        <p:tgtEl>
                                          <p:spTgt spid="7"/>
                                        </p:tgtEl>
                                        <p:attrNameLst>
                                          <p:attrName>ppt_w</p:attrName>
                                        </p:attrNameLst>
                                      </p:cBhvr>
                                      <p:tavLst>
                                        <p:tav tm="0" fmla="#ppt_w*sin(2.5*pi*$)">
                                          <p:val>
                                            <p:fltVal val="0"/>
                                          </p:val>
                                        </p:tav>
                                        <p:tav tm="100000">
                                          <p:val>
                                            <p:fltVal val="1"/>
                                          </p:val>
                                        </p:tav>
                                      </p:tavLst>
                                    </p:anim>
                                    <p:anim calcmode="lin" valueType="num">
                                      <p:cBhvr>
                                        <p:cTn id="23" dur="25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500" fill="hold"/>
                                        <p:tgtEl>
                                          <p:spTgt spid="9"/>
                                        </p:tgtEl>
                                        <p:attrNameLst>
                                          <p:attrName>ppt_x</p:attrName>
                                        </p:attrNameLst>
                                      </p:cBhvr>
                                      <p:tavLst>
                                        <p:tav tm="0">
                                          <p:val>
                                            <p:strVal val="#ppt_x"/>
                                          </p:val>
                                        </p:tav>
                                        <p:tav tm="100000">
                                          <p:val>
                                            <p:strVal val="#ppt_x"/>
                                          </p:val>
                                        </p:tav>
                                      </p:tavLst>
                                    </p:anim>
                                    <p:anim calcmode="lin" valueType="num">
                                      <p:cBhvr additive="base">
                                        <p:cTn id="27" dur="2500" fill="hold"/>
                                        <p:tgtEl>
                                          <p:spTgt spid="9"/>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500" fill="hold"/>
                                        <p:tgtEl>
                                          <p:spTgt spid="9"/>
                                        </p:tgtEl>
                                        <p:attrNameLst>
                                          <p:attrName>ppt_w</p:attrName>
                                        </p:attrNameLst>
                                      </p:cBhvr>
                                      <p:tavLst>
                                        <p:tav tm="0">
                                          <p:val>
                                            <p:strVal val="#ppt_w"/>
                                          </p:val>
                                        </p:tav>
                                        <p:tav tm="100000">
                                          <p:val>
                                            <p:strVal val="#ppt_w"/>
                                          </p:val>
                                        </p:tav>
                                      </p:tavLst>
                                    </p:anim>
                                    <p:anim calcmode="lin" valueType="num">
                                      <p:cBhvr>
                                        <p:cTn id="31" dur="2500" fill="hold"/>
                                        <p:tgtEl>
                                          <p:spTgt spid="9"/>
                                        </p:tgtEl>
                                        <p:attrNameLst>
                                          <p:attrName>ppt_h</p:attrName>
                                        </p:attrNameLst>
                                      </p:cBhvr>
                                      <p:tavLst>
                                        <p:tav tm="0" fmla="#ppt_h*sin(2.5*pi*$)">
                                          <p:val>
                                            <p:fltVal val="0"/>
                                          </p:val>
                                        </p:tav>
                                        <p:tav tm="100000">
                                          <p:val>
                                            <p:fltVal val="1"/>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500" fill="hold"/>
                                        <p:tgtEl>
                                          <p:spTgt spid="8"/>
                                        </p:tgtEl>
                                        <p:attrNameLst>
                                          <p:attrName>ppt_x</p:attrName>
                                        </p:attrNameLst>
                                      </p:cBhvr>
                                      <p:tavLst>
                                        <p:tav tm="0">
                                          <p:val>
                                            <p:strVal val="#ppt_x"/>
                                          </p:val>
                                        </p:tav>
                                        <p:tav tm="100000">
                                          <p:val>
                                            <p:strVal val="#ppt_x"/>
                                          </p:val>
                                        </p:tav>
                                      </p:tavLst>
                                    </p:anim>
                                    <p:anim calcmode="lin" valueType="num">
                                      <p:cBhvr additive="base">
                                        <p:cTn id="35" dur="25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500" fill="hold"/>
                                        <p:tgtEl>
                                          <p:spTgt spid="8"/>
                                        </p:tgtEl>
                                        <p:attrNameLst>
                                          <p:attrName>ppt_w</p:attrName>
                                        </p:attrNameLst>
                                      </p:cBhvr>
                                      <p:tavLst>
                                        <p:tav tm="0">
                                          <p:val>
                                            <p:strVal val="#ppt_w"/>
                                          </p:val>
                                        </p:tav>
                                        <p:tav tm="100000">
                                          <p:val>
                                            <p:strVal val="#ppt_w"/>
                                          </p:val>
                                        </p:tav>
                                      </p:tavLst>
                                    </p:anim>
                                    <p:anim calcmode="lin" valueType="num">
                                      <p:cBhvr>
                                        <p:cTn id="39" dur="2500" fill="hold"/>
                                        <p:tgtEl>
                                          <p:spTgt spid="8"/>
                                        </p:tgtEl>
                                        <p:attrNameLst>
                                          <p:attrName>ppt_h</p:attrName>
                                        </p:attrNameLst>
                                      </p:cBhvr>
                                      <p:tavLst>
                                        <p:tav tm="0" fmla="#ppt_h*sin(2.5*pi*$)">
                                          <p:val>
                                            <p:fltVal val="0"/>
                                          </p:val>
                                        </p:tav>
                                        <p:tav tm="100000">
                                          <p:val>
                                            <p:fltVal val="1"/>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500" fill="hold"/>
                                        <p:tgtEl>
                                          <p:spTgt spid="11"/>
                                        </p:tgtEl>
                                        <p:attrNameLst>
                                          <p:attrName>ppt_x</p:attrName>
                                        </p:attrNameLst>
                                      </p:cBhvr>
                                      <p:tavLst>
                                        <p:tav tm="0">
                                          <p:val>
                                            <p:strVal val="0-#ppt_w/2"/>
                                          </p:val>
                                        </p:tav>
                                        <p:tav tm="100000">
                                          <p:val>
                                            <p:strVal val="#ppt_x"/>
                                          </p:val>
                                        </p:tav>
                                      </p:tavLst>
                                    </p:anim>
                                    <p:anim calcmode="lin" valueType="num">
                                      <p:cBhvr additive="base">
                                        <p:cTn id="43" dur="2500" fill="hold"/>
                                        <p:tgtEl>
                                          <p:spTgt spid="11"/>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500" fill="hold"/>
                                        <p:tgtEl>
                                          <p:spTgt spid="11"/>
                                        </p:tgtEl>
                                        <p:attrNameLst>
                                          <p:attrName>ppt_w</p:attrName>
                                        </p:attrNameLst>
                                      </p:cBhvr>
                                      <p:tavLst>
                                        <p:tav tm="0" fmla="#ppt_w*sin(2.5*pi*$)">
                                          <p:val>
                                            <p:fltVal val="0"/>
                                          </p:val>
                                        </p:tav>
                                        <p:tav tm="100000">
                                          <p:val>
                                            <p:fltVal val="1"/>
                                          </p:val>
                                        </p:tav>
                                      </p:tavLst>
                                    </p:anim>
                                    <p:anim calcmode="lin" valueType="num">
                                      <p:cBhvr>
                                        <p:cTn id="47" dur="2500" fill="hold"/>
                                        <p:tgtEl>
                                          <p:spTgt spid="11"/>
                                        </p:tgtEl>
                                        <p:attrNameLst>
                                          <p:attrName>ppt_h</p:attrName>
                                        </p:attrNameLst>
                                      </p:cBhvr>
                                      <p:tavLst>
                                        <p:tav tm="0">
                                          <p:val>
                                            <p:strVal val="#ppt_h"/>
                                          </p:val>
                                        </p:tav>
                                        <p:tav tm="100000">
                                          <p:val>
                                            <p:strVal val="#ppt_h"/>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500" fill="hold"/>
                                        <p:tgtEl>
                                          <p:spTgt spid="12"/>
                                        </p:tgtEl>
                                        <p:attrNameLst>
                                          <p:attrName>ppt_x</p:attrName>
                                        </p:attrNameLst>
                                      </p:cBhvr>
                                      <p:tavLst>
                                        <p:tav tm="0">
                                          <p:val>
                                            <p:strVal val="1+#ppt_w/2"/>
                                          </p:val>
                                        </p:tav>
                                        <p:tav tm="100000">
                                          <p:val>
                                            <p:strVal val="#ppt_x"/>
                                          </p:val>
                                        </p:tav>
                                      </p:tavLst>
                                    </p:anim>
                                    <p:anim calcmode="lin" valueType="num">
                                      <p:cBhvr additive="base">
                                        <p:cTn id="51" dur="2500" fill="hold"/>
                                        <p:tgtEl>
                                          <p:spTgt spid="12"/>
                                        </p:tgtEl>
                                        <p:attrNameLst>
                                          <p:attrName>ppt_y</p:attrName>
                                        </p:attrNameLst>
                                      </p:cBhvr>
                                      <p:tavLst>
                                        <p:tav tm="0">
                                          <p:val>
                                            <p:strVal val="#ppt_y"/>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2500" fill="hold"/>
                                        <p:tgtEl>
                                          <p:spTgt spid="12"/>
                                        </p:tgtEl>
                                        <p:attrNameLst>
                                          <p:attrName>ppt_w</p:attrName>
                                        </p:attrNameLst>
                                      </p:cBhvr>
                                      <p:tavLst>
                                        <p:tav tm="0" fmla="#ppt_w*sin(2.5*pi*$)">
                                          <p:val>
                                            <p:fltVal val="0"/>
                                          </p:val>
                                        </p:tav>
                                        <p:tav tm="100000">
                                          <p:val>
                                            <p:fltVal val="1"/>
                                          </p:val>
                                        </p:tav>
                                      </p:tavLst>
                                    </p:anim>
                                    <p:anim calcmode="lin" valueType="num">
                                      <p:cBhvr>
                                        <p:cTn id="55" dur="2500" fill="hold"/>
                                        <p:tgtEl>
                                          <p:spTgt spid="12"/>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500" fill="hold"/>
                                        <p:tgtEl>
                                          <p:spTgt spid="13"/>
                                        </p:tgtEl>
                                        <p:attrNameLst>
                                          <p:attrName>ppt_x</p:attrName>
                                        </p:attrNameLst>
                                      </p:cBhvr>
                                      <p:tavLst>
                                        <p:tav tm="0">
                                          <p:val>
                                            <p:strVal val="#ppt_x"/>
                                          </p:val>
                                        </p:tav>
                                        <p:tav tm="100000">
                                          <p:val>
                                            <p:strVal val="#ppt_x"/>
                                          </p:val>
                                        </p:tav>
                                      </p:tavLst>
                                    </p:anim>
                                    <p:anim calcmode="lin" valueType="num">
                                      <p:cBhvr additive="base">
                                        <p:cTn id="59" dur="2500" fill="hold"/>
                                        <p:tgtEl>
                                          <p:spTgt spid="13"/>
                                        </p:tgtEl>
                                        <p:attrNameLst>
                                          <p:attrName>ppt_y</p:attrName>
                                        </p:attrNameLst>
                                      </p:cBhvr>
                                      <p:tavLst>
                                        <p:tav tm="0">
                                          <p:val>
                                            <p:strVal val="1+#ppt_h/2"/>
                                          </p:val>
                                        </p:tav>
                                        <p:tav tm="100000">
                                          <p:val>
                                            <p:strVal val="#ppt_y"/>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2500" fill="hold"/>
                                        <p:tgtEl>
                                          <p:spTgt spid="13"/>
                                        </p:tgtEl>
                                        <p:attrNameLst>
                                          <p:attrName>ppt_w</p:attrName>
                                        </p:attrNameLst>
                                      </p:cBhvr>
                                      <p:tavLst>
                                        <p:tav tm="0">
                                          <p:val>
                                            <p:strVal val="#ppt_w"/>
                                          </p:val>
                                        </p:tav>
                                        <p:tav tm="100000">
                                          <p:val>
                                            <p:strVal val="#ppt_w"/>
                                          </p:val>
                                        </p:tav>
                                      </p:tavLst>
                                    </p:anim>
                                    <p:anim calcmode="lin" valueType="num">
                                      <p:cBhvr>
                                        <p:cTn id="63" dur="2500" fill="hold"/>
                                        <p:tgtEl>
                                          <p:spTgt spid="13"/>
                                        </p:tgtEl>
                                        <p:attrNameLst>
                                          <p:attrName>ppt_h</p:attrName>
                                        </p:attrNameLst>
                                      </p:cBhvr>
                                      <p:tavLst>
                                        <p:tav tm="0" fmla="#ppt_h*sin(2.5*pi*$)">
                                          <p:val>
                                            <p:fltVal val="0"/>
                                          </p:val>
                                        </p:tav>
                                        <p:tav tm="100000">
                                          <p:val>
                                            <p:fltVal val="1"/>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500" fill="hold"/>
                                        <p:tgtEl>
                                          <p:spTgt spid="14"/>
                                        </p:tgtEl>
                                        <p:attrNameLst>
                                          <p:attrName>ppt_x</p:attrName>
                                        </p:attrNameLst>
                                      </p:cBhvr>
                                      <p:tavLst>
                                        <p:tav tm="0">
                                          <p:val>
                                            <p:strVal val="#ppt_x"/>
                                          </p:val>
                                        </p:tav>
                                        <p:tav tm="100000">
                                          <p:val>
                                            <p:strVal val="#ppt_x"/>
                                          </p:val>
                                        </p:tav>
                                      </p:tavLst>
                                    </p:anim>
                                    <p:anim calcmode="lin" valueType="num">
                                      <p:cBhvr additive="base">
                                        <p:cTn id="67" dur="2500" fill="hold"/>
                                        <p:tgtEl>
                                          <p:spTgt spid="14"/>
                                        </p:tgtEl>
                                        <p:attrNameLst>
                                          <p:attrName>ppt_y</p:attrName>
                                        </p:attrNameLst>
                                      </p:cBhvr>
                                      <p:tavLst>
                                        <p:tav tm="0">
                                          <p:val>
                                            <p:strVal val="0-#ppt_h/2"/>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2500" fill="hold"/>
                                        <p:tgtEl>
                                          <p:spTgt spid="14"/>
                                        </p:tgtEl>
                                        <p:attrNameLst>
                                          <p:attrName>ppt_w</p:attrName>
                                        </p:attrNameLst>
                                      </p:cBhvr>
                                      <p:tavLst>
                                        <p:tav tm="0">
                                          <p:val>
                                            <p:strVal val="#ppt_w"/>
                                          </p:val>
                                        </p:tav>
                                        <p:tav tm="100000">
                                          <p:val>
                                            <p:strVal val="#ppt_w"/>
                                          </p:val>
                                        </p:tav>
                                      </p:tavLst>
                                    </p:anim>
                                    <p:anim calcmode="lin" valueType="num">
                                      <p:cBhvr>
                                        <p:cTn id="71" dur="2500" fill="hold"/>
                                        <p:tgtEl>
                                          <p:spTgt spid="14"/>
                                        </p:tgtEl>
                                        <p:attrNameLst>
                                          <p:attrName>ppt_h</p:attrName>
                                        </p:attrNameLst>
                                      </p:cBhvr>
                                      <p:tavLst>
                                        <p:tav tm="0" fmla="#ppt_h*sin(2.5*pi*$)">
                                          <p:val>
                                            <p:fltVal val="0"/>
                                          </p:val>
                                        </p:tav>
                                        <p:tav tm="100000">
                                          <p:val>
                                            <p:fltVal val="1"/>
                                          </p:val>
                                        </p:tav>
                                      </p:tavLst>
                                    </p:anim>
                                  </p:childTnLst>
                                </p:cTn>
                              </p:par>
                              <p:par>
                                <p:cTn id="72" presetID="2" presetClass="exit" presetSubtype="1" fill="hold" grpId="2" nodeType="withEffect">
                                  <p:stCondLst>
                                    <p:cond delay="0"/>
                                  </p:stCondLst>
                                  <p:childTnLst>
                                    <p:anim calcmode="lin" valueType="num">
                                      <p:cBhvr additive="base">
                                        <p:cTn id="73" dur="4000"/>
                                        <p:tgtEl>
                                          <p:spTgt spid="14"/>
                                        </p:tgtEl>
                                        <p:attrNameLst>
                                          <p:attrName>ppt_x</p:attrName>
                                        </p:attrNameLst>
                                      </p:cBhvr>
                                      <p:tavLst>
                                        <p:tav tm="0">
                                          <p:val>
                                            <p:strVal val="ppt_x"/>
                                          </p:val>
                                        </p:tav>
                                        <p:tav tm="100000">
                                          <p:val>
                                            <p:strVal val="ppt_x"/>
                                          </p:val>
                                        </p:tav>
                                      </p:tavLst>
                                    </p:anim>
                                    <p:anim calcmode="lin" valueType="num">
                                      <p:cBhvr additive="base">
                                        <p:cTn id="74" dur="4000"/>
                                        <p:tgtEl>
                                          <p:spTgt spid="14"/>
                                        </p:tgtEl>
                                        <p:attrNameLst>
                                          <p:attrName>ppt_y</p:attrName>
                                        </p:attrNameLst>
                                      </p:cBhvr>
                                      <p:tavLst>
                                        <p:tav tm="0">
                                          <p:val>
                                            <p:strVal val="ppt_y"/>
                                          </p:val>
                                        </p:tav>
                                        <p:tav tm="100000">
                                          <p:val>
                                            <p:strVal val="0-ppt_h/2"/>
                                          </p:val>
                                        </p:tav>
                                      </p:tavLst>
                                    </p:anim>
                                    <p:set>
                                      <p:cBhvr>
                                        <p:cTn id="75" dur="1" fill="hold">
                                          <p:stCondLst>
                                            <p:cond delay="3999"/>
                                          </p:stCondLst>
                                        </p:cTn>
                                        <p:tgtEl>
                                          <p:spTgt spid="14"/>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4000"/>
                                        <p:tgtEl>
                                          <p:spTgt spid="14"/>
                                        </p:tgtEl>
                                        <p:attrNameLst>
                                          <p:attrName>ppt_w</p:attrName>
                                        </p:attrNameLst>
                                      </p:cBhvr>
                                      <p:tavLst>
                                        <p:tav tm="0">
                                          <p:val>
                                            <p:strVal val="ppt_w"/>
                                          </p:val>
                                        </p:tav>
                                        <p:tav tm="100000">
                                          <p:val>
                                            <p:strVal val="ppt_w"/>
                                          </p:val>
                                        </p:tav>
                                      </p:tavLst>
                                    </p:anim>
                                    <p:anim calcmode="lin" valueType="num">
                                      <p:cBhvr>
                                        <p:cTn id="78"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3999"/>
                                          </p:stCondLst>
                                        </p:cTn>
                                        <p:tgtEl>
                                          <p:spTgt spid="14"/>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4000"/>
                                        <p:tgtEl>
                                          <p:spTgt spid="13"/>
                                        </p:tgtEl>
                                        <p:attrNameLst>
                                          <p:attrName>ppt_x</p:attrName>
                                        </p:attrNameLst>
                                      </p:cBhvr>
                                      <p:tavLst>
                                        <p:tav tm="0">
                                          <p:val>
                                            <p:strVal val="ppt_x"/>
                                          </p:val>
                                        </p:tav>
                                        <p:tav tm="100000">
                                          <p:val>
                                            <p:strVal val="ppt_x"/>
                                          </p:val>
                                        </p:tav>
                                      </p:tavLst>
                                    </p:anim>
                                    <p:anim calcmode="lin" valueType="num">
                                      <p:cBhvr additive="base">
                                        <p:cTn id="82" dur="4000"/>
                                        <p:tgtEl>
                                          <p:spTgt spid="13"/>
                                        </p:tgtEl>
                                        <p:attrNameLst>
                                          <p:attrName>ppt_y</p:attrName>
                                        </p:attrNameLst>
                                      </p:cBhvr>
                                      <p:tavLst>
                                        <p:tav tm="0">
                                          <p:val>
                                            <p:strVal val="ppt_y"/>
                                          </p:val>
                                        </p:tav>
                                        <p:tav tm="100000">
                                          <p:val>
                                            <p:strVal val="1+ppt_h/2"/>
                                          </p:val>
                                        </p:tav>
                                      </p:tavLst>
                                    </p:anim>
                                    <p:set>
                                      <p:cBhvr>
                                        <p:cTn id="83" dur="1" fill="hold">
                                          <p:stCondLst>
                                            <p:cond delay="3999"/>
                                          </p:stCondLst>
                                        </p:cTn>
                                        <p:tgtEl>
                                          <p:spTgt spid="13"/>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4000"/>
                                        <p:tgtEl>
                                          <p:spTgt spid="13"/>
                                        </p:tgtEl>
                                        <p:attrNameLst>
                                          <p:attrName>ppt_w</p:attrName>
                                        </p:attrNameLst>
                                      </p:cBhvr>
                                      <p:tavLst>
                                        <p:tav tm="0">
                                          <p:val>
                                            <p:strVal val="ppt_w"/>
                                          </p:val>
                                        </p:tav>
                                        <p:tav tm="100000">
                                          <p:val>
                                            <p:strVal val="ppt_w"/>
                                          </p:val>
                                        </p:tav>
                                      </p:tavLst>
                                    </p:anim>
                                    <p:anim calcmode="lin" valueType="num">
                                      <p:cBhvr>
                                        <p:cTn id="86"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3999"/>
                                          </p:stCondLst>
                                        </p:cTn>
                                        <p:tgtEl>
                                          <p:spTgt spid="13"/>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4000"/>
                                        <p:tgtEl>
                                          <p:spTgt spid="12"/>
                                        </p:tgtEl>
                                        <p:attrNameLst>
                                          <p:attrName>ppt_x</p:attrName>
                                        </p:attrNameLst>
                                      </p:cBhvr>
                                      <p:tavLst>
                                        <p:tav tm="0">
                                          <p:val>
                                            <p:strVal val="ppt_x"/>
                                          </p:val>
                                        </p:tav>
                                        <p:tav tm="100000">
                                          <p:val>
                                            <p:strVal val="1+ppt_w/2"/>
                                          </p:val>
                                        </p:tav>
                                      </p:tavLst>
                                    </p:anim>
                                    <p:anim calcmode="lin" valueType="num">
                                      <p:cBhvr additive="base">
                                        <p:cTn id="90" dur="4000"/>
                                        <p:tgtEl>
                                          <p:spTgt spid="12"/>
                                        </p:tgtEl>
                                        <p:attrNameLst>
                                          <p:attrName>ppt_y</p:attrName>
                                        </p:attrNameLst>
                                      </p:cBhvr>
                                      <p:tavLst>
                                        <p:tav tm="0">
                                          <p:val>
                                            <p:strVal val="ppt_y"/>
                                          </p:val>
                                        </p:tav>
                                        <p:tav tm="100000">
                                          <p:val>
                                            <p:strVal val="ppt_y"/>
                                          </p:val>
                                        </p:tav>
                                      </p:tavLst>
                                    </p:anim>
                                    <p:set>
                                      <p:cBhvr>
                                        <p:cTn id="91" dur="1" fill="hold">
                                          <p:stCondLst>
                                            <p:cond delay="3999"/>
                                          </p:stCondLst>
                                        </p:cTn>
                                        <p:tgtEl>
                                          <p:spTgt spid="12"/>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4000"/>
                                        <p:tgtEl>
                                          <p:spTgt spid="12"/>
                                        </p:tgtEl>
                                        <p:attrNameLst>
                                          <p:attrName>ppt_h</p:attrName>
                                        </p:attrNameLst>
                                      </p:cBhvr>
                                      <p:tavLst>
                                        <p:tav tm="0">
                                          <p:val>
                                            <p:strVal val="ppt_h"/>
                                          </p:val>
                                        </p:tav>
                                        <p:tav tm="100000">
                                          <p:val>
                                            <p:strVal val="ppt_h"/>
                                          </p:val>
                                        </p:tav>
                                      </p:tavLst>
                                    </p:anim>
                                    <p:anim calcmode="lin" valueType="num">
                                      <p:cBhvr>
                                        <p:cTn id="94"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3999"/>
                                          </p:stCondLst>
                                        </p:cTn>
                                        <p:tgtEl>
                                          <p:spTgt spid="12"/>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4000"/>
                                        <p:tgtEl>
                                          <p:spTgt spid="8"/>
                                        </p:tgtEl>
                                        <p:attrNameLst>
                                          <p:attrName>ppt_x</p:attrName>
                                        </p:attrNameLst>
                                      </p:cBhvr>
                                      <p:tavLst>
                                        <p:tav tm="0">
                                          <p:val>
                                            <p:strVal val="ppt_x"/>
                                          </p:val>
                                        </p:tav>
                                        <p:tav tm="100000">
                                          <p:val>
                                            <p:strVal val="ppt_x"/>
                                          </p:val>
                                        </p:tav>
                                      </p:tavLst>
                                    </p:anim>
                                    <p:anim calcmode="lin" valueType="num">
                                      <p:cBhvr additive="base">
                                        <p:cTn id="98" dur="4000"/>
                                        <p:tgtEl>
                                          <p:spTgt spid="8"/>
                                        </p:tgtEl>
                                        <p:attrNameLst>
                                          <p:attrName>ppt_y</p:attrName>
                                        </p:attrNameLst>
                                      </p:cBhvr>
                                      <p:tavLst>
                                        <p:tav tm="0">
                                          <p:val>
                                            <p:strVal val="ppt_y"/>
                                          </p:val>
                                        </p:tav>
                                        <p:tav tm="100000">
                                          <p:val>
                                            <p:strVal val="1+ppt_h/2"/>
                                          </p:val>
                                        </p:tav>
                                      </p:tavLst>
                                    </p:anim>
                                    <p:set>
                                      <p:cBhvr>
                                        <p:cTn id="99" dur="1" fill="hold">
                                          <p:stCondLst>
                                            <p:cond delay="3999"/>
                                          </p:stCondLst>
                                        </p:cTn>
                                        <p:tgtEl>
                                          <p:spTgt spid="8"/>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4000"/>
                                        <p:tgtEl>
                                          <p:spTgt spid="8"/>
                                        </p:tgtEl>
                                        <p:attrNameLst>
                                          <p:attrName>ppt_w</p:attrName>
                                        </p:attrNameLst>
                                      </p:cBhvr>
                                      <p:tavLst>
                                        <p:tav tm="0">
                                          <p:val>
                                            <p:strVal val="ppt_w"/>
                                          </p:val>
                                        </p:tav>
                                        <p:tav tm="100000">
                                          <p:val>
                                            <p:strVal val="ppt_w"/>
                                          </p:val>
                                        </p:tav>
                                      </p:tavLst>
                                    </p:anim>
                                    <p:anim calcmode="lin" valueType="num">
                                      <p:cBhvr>
                                        <p:cTn id="102"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3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4000"/>
                                        <p:tgtEl>
                                          <p:spTgt spid="9"/>
                                        </p:tgtEl>
                                        <p:attrNameLst>
                                          <p:attrName>ppt_x</p:attrName>
                                        </p:attrNameLst>
                                      </p:cBhvr>
                                      <p:tavLst>
                                        <p:tav tm="0">
                                          <p:val>
                                            <p:strVal val="ppt_x"/>
                                          </p:val>
                                        </p:tav>
                                        <p:tav tm="100000">
                                          <p:val>
                                            <p:strVal val="ppt_x"/>
                                          </p:val>
                                        </p:tav>
                                      </p:tavLst>
                                    </p:anim>
                                    <p:anim calcmode="lin" valueType="num">
                                      <p:cBhvr additive="base">
                                        <p:cTn id="106" dur="4000"/>
                                        <p:tgtEl>
                                          <p:spTgt spid="9"/>
                                        </p:tgtEl>
                                        <p:attrNameLst>
                                          <p:attrName>ppt_y</p:attrName>
                                        </p:attrNameLst>
                                      </p:cBhvr>
                                      <p:tavLst>
                                        <p:tav tm="0">
                                          <p:val>
                                            <p:strVal val="ppt_y"/>
                                          </p:val>
                                        </p:tav>
                                        <p:tav tm="100000">
                                          <p:val>
                                            <p:strVal val="0-ppt_h/2"/>
                                          </p:val>
                                        </p:tav>
                                      </p:tavLst>
                                    </p:anim>
                                    <p:set>
                                      <p:cBhvr>
                                        <p:cTn id="107" dur="1" fill="hold">
                                          <p:stCondLst>
                                            <p:cond delay="3999"/>
                                          </p:stCondLst>
                                        </p:cTn>
                                        <p:tgtEl>
                                          <p:spTgt spid="9"/>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4000"/>
                                        <p:tgtEl>
                                          <p:spTgt spid="9"/>
                                        </p:tgtEl>
                                        <p:attrNameLst>
                                          <p:attrName>ppt_w</p:attrName>
                                        </p:attrNameLst>
                                      </p:cBhvr>
                                      <p:tavLst>
                                        <p:tav tm="0">
                                          <p:val>
                                            <p:strVal val="ppt_w"/>
                                          </p:val>
                                        </p:tav>
                                        <p:tav tm="100000">
                                          <p:val>
                                            <p:strVal val="ppt_w"/>
                                          </p:val>
                                        </p:tav>
                                      </p:tavLst>
                                    </p:anim>
                                    <p:anim calcmode="lin" valueType="num">
                                      <p:cBhvr>
                                        <p:cTn id="110"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3999"/>
                                          </p:stCondLst>
                                        </p:cTn>
                                        <p:tgtEl>
                                          <p:spTgt spid="9"/>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4000"/>
                                        <p:tgtEl>
                                          <p:spTgt spid="6"/>
                                        </p:tgtEl>
                                        <p:attrNameLst>
                                          <p:attrName>ppt_x</p:attrName>
                                        </p:attrNameLst>
                                      </p:cBhvr>
                                      <p:tavLst>
                                        <p:tav tm="0">
                                          <p:val>
                                            <p:strVal val="ppt_x"/>
                                          </p:val>
                                        </p:tav>
                                        <p:tav tm="100000">
                                          <p:val>
                                            <p:strVal val="1+ppt_w/2"/>
                                          </p:val>
                                        </p:tav>
                                      </p:tavLst>
                                    </p:anim>
                                    <p:anim calcmode="lin" valueType="num">
                                      <p:cBhvr additive="base">
                                        <p:cTn id="114" dur="4000"/>
                                        <p:tgtEl>
                                          <p:spTgt spid="6"/>
                                        </p:tgtEl>
                                        <p:attrNameLst>
                                          <p:attrName>ppt_y</p:attrName>
                                        </p:attrNameLst>
                                      </p:cBhvr>
                                      <p:tavLst>
                                        <p:tav tm="0">
                                          <p:val>
                                            <p:strVal val="ppt_y"/>
                                          </p:val>
                                        </p:tav>
                                        <p:tav tm="100000">
                                          <p:val>
                                            <p:strVal val="ppt_y"/>
                                          </p:val>
                                        </p:tav>
                                      </p:tavLst>
                                    </p:anim>
                                    <p:set>
                                      <p:cBhvr>
                                        <p:cTn id="115" dur="1" fill="hold">
                                          <p:stCondLst>
                                            <p:cond delay="3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4000"/>
                                        <p:tgtEl>
                                          <p:spTgt spid="6"/>
                                        </p:tgtEl>
                                        <p:attrNameLst>
                                          <p:attrName>ppt_h</p:attrName>
                                        </p:attrNameLst>
                                      </p:cBhvr>
                                      <p:tavLst>
                                        <p:tav tm="0">
                                          <p:val>
                                            <p:strVal val="ppt_h"/>
                                          </p:val>
                                        </p:tav>
                                        <p:tav tm="100000">
                                          <p:val>
                                            <p:strVal val="ppt_h"/>
                                          </p:val>
                                        </p:tav>
                                      </p:tavLst>
                                    </p:anim>
                                    <p:anim calcmode="lin" valueType="num">
                                      <p:cBhvr>
                                        <p:cTn id="118"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3999"/>
                                          </p:stCondLst>
                                        </p:cTn>
                                        <p:tgtEl>
                                          <p:spTgt spid="6"/>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4000"/>
                                        <p:tgtEl>
                                          <p:spTgt spid="7"/>
                                        </p:tgtEl>
                                        <p:attrNameLst>
                                          <p:attrName>ppt_x</p:attrName>
                                        </p:attrNameLst>
                                      </p:cBhvr>
                                      <p:tavLst>
                                        <p:tav tm="0">
                                          <p:val>
                                            <p:strVal val="ppt_x"/>
                                          </p:val>
                                        </p:tav>
                                        <p:tav tm="100000">
                                          <p:val>
                                            <p:strVal val="0-ppt_w/2"/>
                                          </p:val>
                                        </p:tav>
                                      </p:tavLst>
                                    </p:anim>
                                    <p:anim calcmode="lin" valueType="num">
                                      <p:cBhvr additive="base">
                                        <p:cTn id="122" dur="4000"/>
                                        <p:tgtEl>
                                          <p:spTgt spid="7"/>
                                        </p:tgtEl>
                                        <p:attrNameLst>
                                          <p:attrName>ppt_y</p:attrName>
                                        </p:attrNameLst>
                                      </p:cBhvr>
                                      <p:tavLst>
                                        <p:tav tm="0">
                                          <p:val>
                                            <p:strVal val="ppt_y"/>
                                          </p:val>
                                        </p:tav>
                                        <p:tav tm="100000">
                                          <p:val>
                                            <p:strVal val="ppt_y"/>
                                          </p:val>
                                        </p:tav>
                                      </p:tavLst>
                                    </p:anim>
                                    <p:set>
                                      <p:cBhvr>
                                        <p:cTn id="123" dur="1" fill="hold">
                                          <p:stCondLst>
                                            <p:cond delay="3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4000"/>
                                        <p:tgtEl>
                                          <p:spTgt spid="7"/>
                                        </p:tgtEl>
                                        <p:attrNameLst>
                                          <p:attrName>ppt_h</p:attrName>
                                        </p:attrNameLst>
                                      </p:cBhvr>
                                      <p:tavLst>
                                        <p:tav tm="0">
                                          <p:val>
                                            <p:strVal val="ppt_h"/>
                                          </p:val>
                                        </p:tav>
                                        <p:tav tm="100000">
                                          <p:val>
                                            <p:strVal val="ppt_h"/>
                                          </p:val>
                                        </p:tav>
                                      </p:tavLst>
                                    </p:anim>
                                    <p:anim calcmode="lin" valueType="num">
                                      <p:cBhvr>
                                        <p:cTn id="126"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3999"/>
                                          </p:stCondLst>
                                        </p:cTn>
                                        <p:tgtEl>
                                          <p:spTgt spid="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4000"/>
                                        <p:tgtEl>
                                          <p:spTgt spid="11"/>
                                        </p:tgtEl>
                                        <p:attrNameLst>
                                          <p:attrName>ppt_x</p:attrName>
                                        </p:attrNameLst>
                                      </p:cBhvr>
                                      <p:tavLst>
                                        <p:tav tm="0">
                                          <p:val>
                                            <p:strVal val="ppt_x"/>
                                          </p:val>
                                        </p:tav>
                                        <p:tav tm="100000">
                                          <p:val>
                                            <p:strVal val="0-ppt_w/2"/>
                                          </p:val>
                                        </p:tav>
                                      </p:tavLst>
                                    </p:anim>
                                    <p:anim calcmode="lin" valueType="num">
                                      <p:cBhvr additive="base">
                                        <p:cTn id="130" dur="4000"/>
                                        <p:tgtEl>
                                          <p:spTgt spid="11"/>
                                        </p:tgtEl>
                                        <p:attrNameLst>
                                          <p:attrName>ppt_y</p:attrName>
                                        </p:attrNameLst>
                                      </p:cBhvr>
                                      <p:tavLst>
                                        <p:tav tm="0">
                                          <p:val>
                                            <p:strVal val="ppt_y"/>
                                          </p:val>
                                        </p:tav>
                                        <p:tav tm="100000">
                                          <p:val>
                                            <p:strVal val="ppt_y"/>
                                          </p:val>
                                        </p:tav>
                                      </p:tavLst>
                                    </p:anim>
                                    <p:set>
                                      <p:cBhvr>
                                        <p:cTn id="131" dur="1" fill="hold">
                                          <p:stCondLst>
                                            <p:cond delay="3999"/>
                                          </p:stCondLst>
                                        </p:cTn>
                                        <p:tgtEl>
                                          <p:spTgt spid="11"/>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4000"/>
                                        <p:tgtEl>
                                          <p:spTgt spid="11"/>
                                        </p:tgtEl>
                                        <p:attrNameLst>
                                          <p:attrName>ppt_h</p:attrName>
                                        </p:attrNameLst>
                                      </p:cBhvr>
                                      <p:tavLst>
                                        <p:tav tm="0">
                                          <p:val>
                                            <p:strVal val="ppt_h"/>
                                          </p:val>
                                        </p:tav>
                                        <p:tav tm="100000">
                                          <p:val>
                                            <p:strVal val="ppt_h"/>
                                          </p:val>
                                        </p:tav>
                                      </p:tavLst>
                                    </p:anim>
                                    <p:anim calcmode="lin" valueType="num">
                                      <p:cBhvr>
                                        <p:cTn id="134"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3999"/>
                                          </p:stCondLst>
                                        </p:cTn>
                                        <p:tgtEl>
                                          <p:spTgt spid="11"/>
                                        </p:tgtEl>
                                        <p:attrNameLst>
                                          <p:attrName>style.visibility</p:attrName>
                                        </p:attrNameLst>
                                      </p:cBhvr>
                                      <p:to>
                                        <p:strVal val="hidden"/>
                                      </p:to>
                                    </p:set>
                                  </p:childTnLst>
                                </p:cTn>
                              </p:par>
                              <p:par>
                                <p:cTn id="136" presetID="23" presetClass="entr" presetSubtype="288" fill="hold" nodeType="withEffect">
                                  <p:stCondLst>
                                    <p:cond delay="75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3250" fill="hold"/>
                                        <p:tgtEl>
                                          <p:spTgt spid="15"/>
                                        </p:tgtEl>
                                        <p:attrNameLst>
                                          <p:attrName>ppt_w</p:attrName>
                                        </p:attrNameLst>
                                      </p:cBhvr>
                                      <p:tavLst>
                                        <p:tav tm="0">
                                          <p:val>
                                            <p:strVal val="4/3*#ppt_w"/>
                                          </p:val>
                                        </p:tav>
                                        <p:tav tm="100000">
                                          <p:val>
                                            <p:strVal val="#ppt_w"/>
                                          </p:val>
                                        </p:tav>
                                      </p:tavLst>
                                    </p:anim>
                                    <p:anim calcmode="lin" valueType="num">
                                      <p:cBhvr>
                                        <p:cTn id="139" dur="3250" fill="hold"/>
                                        <p:tgtEl>
                                          <p:spTgt spid="15"/>
                                        </p:tgtEl>
                                        <p:attrNameLst>
                                          <p:attrName>ppt_h</p:attrName>
                                        </p:attrNameLst>
                                      </p:cBhvr>
                                      <p:tavLst>
                                        <p:tav tm="0">
                                          <p:val>
                                            <p:strVal val="4/3*#ppt_h"/>
                                          </p:val>
                                        </p:tav>
                                        <p:tav tm="100000">
                                          <p:val>
                                            <p:strVal val="#ppt_h"/>
                                          </p:val>
                                        </p:tav>
                                      </p:tavLst>
                                    </p:anim>
                                  </p:childTnLst>
                                </p:cTn>
                              </p:par>
                              <p:par>
                                <p:cTn id="140" presetID="8" presetClass="entr" presetSubtype="32" fill="hold" nodeType="withEffect">
                                  <p:stCondLst>
                                    <p:cond delay="750"/>
                                  </p:stCondLst>
                                  <p:childTnLst>
                                    <p:set>
                                      <p:cBhvr>
                                        <p:cTn id="141" dur="1" fill="hold">
                                          <p:stCondLst>
                                            <p:cond delay="0"/>
                                          </p:stCondLst>
                                        </p:cTn>
                                        <p:tgtEl>
                                          <p:spTgt spid="15"/>
                                        </p:tgtEl>
                                        <p:attrNameLst>
                                          <p:attrName>style.visibility</p:attrName>
                                        </p:attrNameLst>
                                      </p:cBhvr>
                                      <p:to>
                                        <p:strVal val="visible"/>
                                      </p:to>
                                    </p:set>
                                    <p:animEffect transition="in" filter="diamond(out)">
                                      <p:cBhvr>
                                        <p:cTn id="142" dur="3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43177" y="-24831"/>
            <a:ext cx="9068295" cy="6866023"/>
          </a:xfrm>
          <a:prstGeom prst="rect">
            <a:avLst/>
          </a:prstGeom>
          <a:gradFill flip="none" rotWithShape="1">
            <a:gsLst>
              <a:gs pos="99167">
                <a:srgbClr val="FBCC05">
                  <a:lumMod val="76000"/>
                  <a:lumOff val="24000"/>
                </a:srgbClr>
              </a:gs>
              <a:gs pos="1000">
                <a:srgbClr val="FBCC05">
                  <a:lumMod val="76000"/>
                  <a:lumOff val="24000"/>
                </a:srgbClr>
              </a:gs>
              <a:gs pos="10000">
                <a:srgbClr val="E4A31D"/>
              </a:gs>
              <a:gs pos="88000">
                <a:srgbClr val="D27A01">
                  <a:lumMod val="98000"/>
                </a:srgbClr>
              </a:gs>
              <a:gs pos="68000">
                <a:srgbClr val="710706">
                  <a:lumMod val="38000"/>
                </a:srgbClr>
              </a:gs>
              <a:gs pos="56000">
                <a:srgbClr val="1B0202"/>
              </a:gs>
              <a:gs pos="45000">
                <a:srgbClr val="570807">
                  <a:lumMod val="24000"/>
                </a:srgbClr>
              </a:gs>
              <a:gs pos="33000">
                <a:srgbClr val="4D0808">
                  <a:lumMod val="87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8463" y="1"/>
            <a:ext cx="9196409" cy="6858000"/>
          </a:xfrm>
          <a:prstGeom prst="rect">
            <a:avLst/>
          </a:prstGeom>
          <a:noFill/>
          <a:ln>
            <a:noFill/>
          </a:ln>
        </p:spPr>
      </p:pic>
      <p:pic>
        <p:nvPicPr>
          <p:cNvPr id="9" name="8 Imagen" descr="Diapositiva2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1276" y="8796"/>
            <a:ext cx="9196409" cy="6858000"/>
          </a:xfrm>
          <a:prstGeom prst="rect">
            <a:avLst/>
          </a:prstGeom>
          <a:noFill/>
          <a:ln>
            <a:noFill/>
          </a:ln>
        </p:spPr>
      </p:pic>
      <p:sp>
        <p:nvSpPr>
          <p:cNvPr id="6" name="Forma libre 27"/>
          <p:cNvSpPr/>
          <p:nvPr/>
        </p:nvSpPr>
        <p:spPr>
          <a:xfrm rot="16200000">
            <a:off x="-513736" y="1281905"/>
            <a:ext cx="5535783" cy="4518453"/>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86000">
                <a:srgbClr val="FFFF00">
                  <a:lumMod val="66000"/>
                  <a:lumOff val="34000"/>
                </a:srgbClr>
              </a:gs>
              <a:gs pos="7001">
                <a:srgbClr val="E6E6E6"/>
              </a:gs>
              <a:gs pos="32001">
                <a:srgbClr val="6B3305"/>
              </a:gs>
              <a:gs pos="59000">
                <a:srgbClr val="C00000">
                  <a:lumMod val="6000"/>
                </a:srgbClr>
              </a:gs>
              <a:gs pos="73000">
                <a:srgbClr val="6B3305">
                  <a:lumMod val="74000"/>
                </a:srgbClr>
              </a:gs>
              <a:gs pos="94000">
                <a:schemeClr val="tx2">
                  <a:lumMod val="10000"/>
                </a:schemeClr>
              </a:gs>
            </a:gsLst>
            <a:lin ang="18900000" scaled="1"/>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5400000" flipH="1">
            <a:off x="4098690" y="1288402"/>
            <a:ext cx="5535783" cy="4518453"/>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86000">
                <a:srgbClr val="FFFF00">
                  <a:lumMod val="66000"/>
                  <a:lumOff val="34000"/>
                </a:srgbClr>
              </a:gs>
              <a:gs pos="7001">
                <a:srgbClr val="E6E6E6"/>
              </a:gs>
              <a:gs pos="32001">
                <a:srgbClr val="6B3305"/>
              </a:gs>
              <a:gs pos="59000">
                <a:srgbClr val="C00000">
                  <a:lumMod val="6000"/>
                </a:srgbClr>
              </a:gs>
              <a:gs pos="73000">
                <a:srgbClr val="6B3305">
                  <a:lumMod val="74000"/>
                </a:srgbClr>
              </a:gs>
              <a:gs pos="94000">
                <a:schemeClr val="tx2">
                  <a:lumMod val="10000"/>
                </a:schemeClr>
              </a:gs>
            </a:gsLst>
            <a:lin ang="18900000" scaled="1"/>
            <a:tileRect/>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bliqueBottomLeft"/>
            <a:lightRig rig="flood"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5071" y="-8023"/>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717006"/>
            <a:ext cx="916063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31276" y="-53991"/>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4751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xit" presetSubtype="8" fill="hold" grpId="0" nodeType="withEffect">
                                  <p:stCondLst>
                                    <p:cond delay="0"/>
                                  </p:stCondLst>
                                  <p:childTnLst>
                                    <p:anim calcmode="lin" valueType="num">
                                      <p:cBhvr>
                                        <p:cTn id="9" dur="4000"/>
                                        <p:tgtEl>
                                          <p:spTgt spid="6"/>
                                        </p:tgtEl>
                                        <p:attrNameLst>
                                          <p:attrName>ppt_x</p:attrName>
                                        </p:attrNameLst>
                                      </p:cBhvr>
                                      <p:tavLst>
                                        <p:tav tm="0">
                                          <p:val>
                                            <p:strVal val="ppt_x"/>
                                          </p:val>
                                        </p:tav>
                                        <p:tav tm="100000">
                                          <p:val>
                                            <p:strVal val="ppt_x-ppt_w/2"/>
                                          </p:val>
                                        </p:tav>
                                      </p:tavLst>
                                    </p:anim>
                                    <p:anim calcmode="lin" valueType="num">
                                      <p:cBhvr>
                                        <p:cTn id="10" dur="4000"/>
                                        <p:tgtEl>
                                          <p:spTgt spid="6"/>
                                        </p:tgtEl>
                                        <p:attrNameLst>
                                          <p:attrName>ppt_y</p:attrName>
                                        </p:attrNameLst>
                                      </p:cBhvr>
                                      <p:tavLst>
                                        <p:tav tm="0">
                                          <p:val>
                                            <p:strVal val="ppt_y"/>
                                          </p:val>
                                        </p:tav>
                                        <p:tav tm="100000">
                                          <p:val>
                                            <p:strVal val="ppt_y"/>
                                          </p:val>
                                        </p:tav>
                                      </p:tavLst>
                                    </p:anim>
                                    <p:anim calcmode="lin" valueType="num">
                                      <p:cBhvr>
                                        <p:cTn id="11" dur="4000"/>
                                        <p:tgtEl>
                                          <p:spTgt spid="6"/>
                                        </p:tgtEl>
                                        <p:attrNameLst>
                                          <p:attrName>ppt_w</p:attrName>
                                        </p:attrNameLst>
                                      </p:cBhvr>
                                      <p:tavLst>
                                        <p:tav tm="0">
                                          <p:val>
                                            <p:strVal val="ppt_w"/>
                                          </p:val>
                                        </p:tav>
                                        <p:tav tm="100000">
                                          <p:val>
                                            <p:fltVal val="0"/>
                                          </p:val>
                                        </p:tav>
                                      </p:tavLst>
                                    </p:anim>
                                    <p:anim calcmode="lin" valueType="num">
                                      <p:cBhvr>
                                        <p:cTn id="12" dur="4000"/>
                                        <p:tgtEl>
                                          <p:spTgt spid="6"/>
                                        </p:tgtEl>
                                        <p:attrNameLst>
                                          <p:attrName>ppt_h</p:attrName>
                                        </p:attrNameLst>
                                      </p:cBhvr>
                                      <p:tavLst>
                                        <p:tav tm="0">
                                          <p:val>
                                            <p:strVal val="ppt_h"/>
                                          </p:val>
                                        </p:tav>
                                        <p:tav tm="100000">
                                          <p:val>
                                            <p:strVal val="ppt_h"/>
                                          </p:val>
                                        </p:tav>
                                      </p:tavLst>
                                    </p:anim>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7"/>
                                        </p:tgtEl>
                                        <p:attrNameLst>
                                          <p:attrName>ppt_x</p:attrName>
                                        </p:attrNameLst>
                                      </p:cBhvr>
                                      <p:tavLst>
                                        <p:tav tm="0">
                                          <p:val>
                                            <p:strVal val="ppt_x"/>
                                          </p:val>
                                        </p:tav>
                                        <p:tav tm="100000">
                                          <p:val>
                                            <p:strVal val="ppt_x+ppt_w/2"/>
                                          </p:val>
                                        </p:tav>
                                      </p:tavLst>
                                    </p:anim>
                                    <p:anim calcmode="lin" valueType="num">
                                      <p:cBhvr>
                                        <p:cTn id="16" dur="4000"/>
                                        <p:tgtEl>
                                          <p:spTgt spid="7"/>
                                        </p:tgtEl>
                                        <p:attrNameLst>
                                          <p:attrName>ppt_y</p:attrName>
                                        </p:attrNameLst>
                                      </p:cBhvr>
                                      <p:tavLst>
                                        <p:tav tm="0">
                                          <p:val>
                                            <p:strVal val="ppt_y"/>
                                          </p:val>
                                        </p:tav>
                                        <p:tav tm="100000">
                                          <p:val>
                                            <p:strVal val="ppt_y"/>
                                          </p:val>
                                        </p:tav>
                                      </p:tavLst>
                                    </p:anim>
                                    <p:anim calcmode="lin" valueType="num">
                                      <p:cBhvr>
                                        <p:cTn id="17" dur="4000"/>
                                        <p:tgtEl>
                                          <p:spTgt spid="7"/>
                                        </p:tgtEl>
                                        <p:attrNameLst>
                                          <p:attrName>ppt_w</p:attrName>
                                        </p:attrNameLst>
                                      </p:cBhvr>
                                      <p:tavLst>
                                        <p:tav tm="0">
                                          <p:val>
                                            <p:strVal val="ppt_w"/>
                                          </p:val>
                                        </p:tav>
                                        <p:tav tm="100000">
                                          <p:val>
                                            <p:fltVal val="0"/>
                                          </p:val>
                                        </p:tav>
                                      </p:tavLst>
                                    </p:anim>
                                    <p:anim calcmode="lin" valueType="num">
                                      <p:cBhvr>
                                        <p:cTn id="18" dur="4000"/>
                                        <p:tgtEl>
                                          <p:spTgt spid="7"/>
                                        </p:tgtEl>
                                        <p:attrNameLst>
                                          <p:attrName>ppt_h</p:attrName>
                                        </p:attrNameLst>
                                      </p:cBhvr>
                                      <p:tavLst>
                                        <p:tav tm="0">
                                          <p:val>
                                            <p:strVal val="ppt_h"/>
                                          </p:val>
                                        </p:tav>
                                        <p:tav tm="100000">
                                          <p:val>
                                            <p:strVal val="ppt_h"/>
                                          </p:val>
                                        </p:tav>
                                      </p:tavLst>
                                    </p:anim>
                                    <p:set>
                                      <p:cBhvr>
                                        <p:cTn id="19" dur="1" fill="hold">
                                          <p:stCondLst>
                                            <p:cond delay="3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4000" fill="hold"/>
                                        <p:tgtEl>
                                          <p:spTgt spid="2"/>
                                        </p:tgtEl>
                                        <p:attrNameLst>
                                          <p:attrName>ppt_w</p:attrName>
                                        </p:attrNameLst>
                                      </p:cBhvr>
                                      <p:tavLst>
                                        <p:tav tm="0">
                                          <p:val>
                                            <p:fltVal val="0"/>
                                          </p:val>
                                        </p:tav>
                                        <p:tav tm="100000">
                                          <p:val>
                                            <p:strVal val="#ppt_w"/>
                                          </p:val>
                                        </p:tav>
                                      </p:tavLst>
                                    </p:anim>
                                    <p:anim calcmode="lin" valueType="num">
                                      <p:cBhvr>
                                        <p:cTn id="23" dur="4000" fill="hold"/>
                                        <p:tgtEl>
                                          <p:spTgt spid="2"/>
                                        </p:tgtEl>
                                        <p:attrNameLst>
                                          <p:attrName>ppt_h</p:attrName>
                                        </p:attrNameLst>
                                      </p:cBhvr>
                                      <p:tavLst>
                                        <p:tav tm="0">
                                          <p:val>
                                            <p:strVal val="#ppt_h"/>
                                          </p:val>
                                        </p:tav>
                                        <p:tav tm="100000">
                                          <p:val>
                                            <p:strVal val="#ppt_h"/>
                                          </p:val>
                                        </p:tav>
                                      </p:tavLst>
                                    </p:anim>
                                  </p:childTnLst>
                                </p:cTn>
                              </p:par>
                              <p:par>
                                <p:cTn id="24" presetID="9" presetClass="emph" presetSubtype="0" nodeType="withEffect">
                                  <p:stCondLst>
                                    <p:cond delay="0"/>
                                  </p:stCondLst>
                                  <p:childTnLst>
                                    <p:set>
                                      <p:cBhvr rctx="PPT">
                                        <p:cTn id="25" dur="4000"/>
                                        <p:tgtEl>
                                          <p:spTgt spid="2"/>
                                        </p:tgtEl>
                                        <p:attrNameLst>
                                          <p:attrName>style.opacity</p:attrName>
                                        </p:attrNameLst>
                                      </p:cBhvr>
                                      <p:to>
                                        <p:strVal val="0.25"/>
                                      </p:to>
                                    </p:set>
                                    <p:animEffect filter="image" prLst="opacity: 0.25">
                                      <p:cBhvr rctx="IE">
                                        <p:cTn id="26" dur="4000"/>
                                        <p:tgtEl>
                                          <p:spTgt spid="2"/>
                                        </p:tgtEl>
                                      </p:cBhvr>
                                    </p:animEffect>
                                  </p:childTnLst>
                                </p:cTn>
                              </p:par>
                              <p:par>
                                <p:cTn id="27" presetID="14" presetClass="entr" presetSubtype="5"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vertical)">
                                      <p:cBhvr>
                                        <p:cTn id="29" dur="4000"/>
                                        <p:tgtEl>
                                          <p:spTgt spid="9"/>
                                        </p:tgtEl>
                                      </p:cBhvr>
                                    </p:animEffect>
                                  </p:childTnLst>
                                </p:cTn>
                              </p:par>
                              <p:par>
                                <p:cTn id="30" presetID="17" presetClass="entr" presetSubtype="1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4000" fill="hold"/>
                                        <p:tgtEl>
                                          <p:spTgt spid="9"/>
                                        </p:tgtEl>
                                        <p:attrNameLst>
                                          <p:attrName>ppt_w</p:attrName>
                                        </p:attrNameLst>
                                      </p:cBhvr>
                                      <p:tavLst>
                                        <p:tav tm="0">
                                          <p:val>
                                            <p:fltVal val="0"/>
                                          </p:val>
                                        </p:tav>
                                        <p:tav tm="100000">
                                          <p:val>
                                            <p:strVal val="#ppt_w"/>
                                          </p:val>
                                        </p:tav>
                                      </p:tavLst>
                                    </p:anim>
                                    <p:anim calcmode="lin" valueType="num">
                                      <p:cBhvr>
                                        <p:cTn id="33" dur="4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23"/>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1570" y="348897"/>
            <a:ext cx="9175570" cy="6105202"/>
          </a:xfrm>
          <a:prstGeom prst="rect">
            <a:avLst/>
          </a:prstGeom>
          <a:gradFill>
            <a:gsLst>
              <a:gs pos="80000">
                <a:srgbClr val="FFC000">
                  <a:lumMod val="39000"/>
                  <a:lumOff val="61000"/>
                </a:srgbClr>
              </a:gs>
              <a:gs pos="43000">
                <a:schemeClr val="accent6">
                  <a:lumMod val="75000"/>
                </a:schemeClr>
              </a:gs>
              <a:gs pos="7000">
                <a:srgbClr val="FFC000"/>
              </a:gs>
              <a:gs pos="64000">
                <a:srgbClr val="CC0000"/>
              </a:gs>
              <a:gs pos="100000">
                <a:schemeClr val="accent6">
                  <a:lumMod val="75000"/>
                </a:schemeClr>
              </a:gs>
            </a:gsLst>
            <a:lin ang="16200000" scaled="1"/>
          </a:gradFill>
          <a:ln>
            <a:noFill/>
          </a:ln>
        </p:spPr>
      </p:pic>
      <p:sp>
        <p:nvSpPr>
          <p:cNvPr id="2" name="Forma libre 11"/>
          <p:cNvSpPr/>
          <p:nvPr/>
        </p:nvSpPr>
        <p:spPr>
          <a:xfrm rot="16200000" flipH="1">
            <a:off x="4917515" y="2672994"/>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1"/>
          <p:cNvSpPr/>
          <p:nvPr/>
        </p:nvSpPr>
        <p:spPr>
          <a:xfrm rot="16200000" flipH="1">
            <a:off x="3660765" y="2656902"/>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1"/>
          <p:cNvSpPr/>
          <p:nvPr/>
        </p:nvSpPr>
        <p:spPr>
          <a:xfrm rot="16200000" flipH="1">
            <a:off x="2191421" y="2684410"/>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1"/>
          <p:cNvSpPr/>
          <p:nvPr/>
        </p:nvSpPr>
        <p:spPr>
          <a:xfrm rot="5400000">
            <a:off x="20971" y="2684410"/>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1"/>
          <p:cNvSpPr/>
          <p:nvPr/>
        </p:nvSpPr>
        <p:spPr>
          <a:xfrm rot="5400000">
            <a:off x="-1260807" y="2645122"/>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5400000">
            <a:off x="-2694985" y="2684409"/>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a:off x="-154511" y="4797152"/>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a:off x="-252537" y="3501008"/>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1"/>
          <p:cNvSpPr/>
          <p:nvPr/>
        </p:nvSpPr>
        <p:spPr>
          <a:xfrm rot="10800000">
            <a:off x="-180528" y="404664"/>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1"/>
          <p:cNvSpPr/>
          <p:nvPr/>
        </p:nvSpPr>
        <p:spPr>
          <a:xfrm rot="10800000">
            <a:off x="-180529" y="1821019"/>
            <a:ext cx="9143999"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chemeClr val="accent6">
                  <a:lumMod val="75000"/>
                </a:schemeClr>
              </a:gs>
              <a:gs pos="32000">
                <a:srgbClr val="CCFF33"/>
              </a:gs>
              <a:gs pos="51000">
                <a:srgbClr val="FFC000"/>
              </a:gs>
              <a:gs pos="81000">
                <a:srgbClr val="FFC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Forma libre"/>
          <p:cNvSpPr/>
          <p:nvPr/>
        </p:nvSpPr>
        <p:spPr>
          <a:xfrm>
            <a:off x="-35800" y="-22449"/>
            <a:ext cx="922002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53796" y="5728423"/>
            <a:ext cx="922002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10000"/>
                </a:schemeClr>
              </a:gs>
              <a:gs pos="91000">
                <a:srgbClr val="391B03">
                  <a:lumMod val="0"/>
                </a:srgbClr>
              </a:gs>
              <a:gs pos="57000">
                <a:srgbClr val="FFC000"/>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104097" y="-42782"/>
            <a:ext cx="9295954"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387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fmla="#ppt_w*sin(2.5*pi*$)">
                                          <p:val>
                                            <p:fltVal val="0"/>
                                          </p:val>
                                        </p:tav>
                                        <p:tav tm="100000">
                                          <p:val>
                                            <p:fltVal val="1"/>
                                          </p:val>
                                        </p:tav>
                                      </p:tavLst>
                                    </p:anim>
                                    <p:anim calcmode="lin" valueType="num">
                                      <p:cBhvr>
                                        <p:cTn id="15" dur="4000" fill="hold"/>
                                        <p:tgtEl>
                                          <p:spTgt spid="2"/>
                                        </p:tgtEl>
                                        <p:attrNameLst>
                                          <p:attrName>ppt_h</p:attrName>
                                        </p:attrNameLst>
                                      </p:cBhvr>
                                      <p:tavLst>
                                        <p:tav tm="0">
                                          <p:val>
                                            <p:strVal val="#ppt_h"/>
                                          </p:val>
                                        </p:tav>
                                        <p:tav tm="100000">
                                          <p:val>
                                            <p:strVal val="#ppt_h"/>
                                          </p:val>
                                        </p:tav>
                                      </p:tavLst>
                                    </p:anim>
                                  </p:childTnLst>
                                </p:cTn>
                              </p:par>
                              <p:par>
                                <p:cTn id="16" presetID="2" presetClass="exit" presetSubtype="8" fill="hold" grpId="2" nodeType="withEffect">
                                  <p:stCondLst>
                                    <p:cond delay="0"/>
                                  </p:stCondLst>
                                  <p:childTnLst>
                                    <p:anim calcmode="lin" valueType="num">
                                      <p:cBhvr additive="base">
                                        <p:cTn id="17" dur="4000"/>
                                        <p:tgtEl>
                                          <p:spTgt spid="2"/>
                                        </p:tgtEl>
                                        <p:attrNameLst>
                                          <p:attrName>ppt_x</p:attrName>
                                        </p:attrNameLst>
                                      </p:cBhvr>
                                      <p:tavLst>
                                        <p:tav tm="0">
                                          <p:val>
                                            <p:strVal val="ppt_x"/>
                                          </p:val>
                                        </p:tav>
                                        <p:tav tm="100000">
                                          <p:val>
                                            <p:strVal val="0-ppt_w/2"/>
                                          </p:val>
                                        </p:tav>
                                      </p:tavLst>
                                    </p:anim>
                                    <p:anim calcmode="lin" valueType="num">
                                      <p:cBhvr additive="base">
                                        <p:cTn id="18" dur="4000"/>
                                        <p:tgtEl>
                                          <p:spTgt spid="2"/>
                                        </p:tgtEl>
                                        <p:attrNameLst>
                                          <p:attrName>ppt_y</p:attrName>
                                        </p:attrNameLst>
                                      </p:cBhvr>
                                      <p:tavLst>
                                        <p:tav tm="0">
                                          <p:val>
                                            <p:strVal val="ppt_y"/>
                                          </p:val>
                                        </p:tav>
                                        <p:tav tm="100000">
                                          <p:val>
                                            <p:strVal val="ppt_y"/>
                                          </p:val>
                                        </p:tav>
                                      </p:tavLst>
                                    </p:anim>
                                    <p:set>
                                      <p:cBhvr>
                                        <p:cTn id="19" dur="1" fill="hold">
                                          <p:stCondLst>
                                            <p:cond delay="3999"/>
                                          </p:stCondLst>
                                        </p:cTn>
                                        <p:tgtEl>
                                          <p:spTgt spid="2"/>
                                        </p:tgtEl>
                                        <p:attrNameLst>
                                          <p:attrName>style.visibility</p:attrName>
                                        </p:attrNameLst>
                                      </p:cBhvr>
                                      <p:to>
                                        <p:strVal val="hidden"/>
                                      </p:to>
                                    </p:set>
                                  </p:childTnLst>
                                </p:cTn>
                              </p:par>
                              <p:par>
                                <p:cTn id="20" presetID="9" presetClass="entr" presetSubtype="0" fill="hold" grpId="3"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4000"/>
                                        <p:tgtEl>
                                          <p:spTgt spid="2"/>
                                        </p:tgtEl>
                                      </p:cBhvr>
                                    </p:animEffect>
                                  </p:childTnLst>
                                </p:cTn>
                              </p:par>
                              <p:par>
                                <p:cTn id="23" presetID="2" presetClass="entr" presetSubtype="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4000" fill="hold"/>
                                        <p:tgtEl>
                                          <p:spTgt spid="3"/>
                                        </p:tgtEl>
                                        <p:attrNameLst>
                                          <p:attrName>ppt_x</p:attrName>
                                        </p:attrNameLst>
                                      </p:cBhvr>
                                      <p:tavLst>
                                        <p:tav tm="0">
                                          <p:val>
                                            <p:strVal val="1+#ppt_w/2"/>
                                          </p:val>
                                        </p:tav>
                                        <p:tav tm="100000">
                                          <p:val>
                                            <p:strVal val="#ppt_x"/>
                                          </p:val>
                                        </p:tav>
                                      </p:tavLst>
                                    </p:anim>
                                    <p:anim calcmode="lin" valueType="num">
                                      <p:cBhvr additive="base">
                                        <p:cTn id="26" dur="4000" fill="hold"/>
                                        <p:tgtEl>
                                          <p:spTgt spid="3"/>
                                        </p:tgtEl>
                                        <p:attrNameLst>
                                          <p:attrName>ppt_y</p:attrName>
                                        </p:attrNameLst>
                                      </p:cBhvr>
                                      <p:tavLst>
                                        <p:tav tm="0">
                                          <p:val>
                                            <p:strVal val="#ppt_y"/>
                                          </p:val>
                                        </p:tav>
                                        <p:tav tm="100000">
                                          <p:val>
                                            <p:strVal val="#ppt_y"/>
                                          </p:val>
                                        </p:tav>
                                      </p:tavLst>
                                    </p:anim>
                                  </p:childTnLst>
                                </p:cTn>
                              </p:par>
                              <p:par>
                                <p:cTn id="27" presetID="19" presetClass="entr" presetSubtype="10" fill="hold" grpId="1"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4000" fill="hold"/>
                                        <p:tgtEl>
                                          <p:spTgt spid="3"/>
                                        </p:tgtEl>
                                        <p:attrNameLst>
                                          <p:attrName>ppt_w</p:attrName>
                                        </p:attrNameLst>
                                      </p:cBhvr>
                                      <p:tavLst>
                                        <p:tav tm="0" fmla="#ppt_w*sin(2.5*pi*$)">
                                          <p:val>
                                            <p:fltVal val="0"/>
                                          </p:val>
                                        </p:tav>
                                        <p:tav tm="100000">
                                          <p:val>
                                            <p:fltVal val="1"/>
                                          </p:val>
                                        </p:tav>
                                      </p:tavLst>
                                    </p:anim>
                                    <p:anim calcmode="lin" valueType="num">
                                      <p:cBhvr>
                                        <p:cTn id="30" dur="4000" fill="hold"/>
                                        <p:tgtEl>
                                          <p:spTgt spid="3"/>
                                        </p:tgtEl>
                                        <p:attrNameLst>
                                          <p:attrName>ppt_h</p:attrName>
                                        </p:attrNameLst>
                                      </p:cBhvr>
                                      <p:tavLst>
                                        <p:tav tm="0">
                                          <p:val>
                                            <p:strVal val="#ppt_h"/>
                                          </p:val>
                                        </p:tav>
                                        <p:tav tm="100000">
                                          <p:val>
                                            <p:strVal val="#ppt_h"/>
                                          </p:val>
                                        </p:tav>
                                      </p:tavLst>
                                    </p:anim>
                                  </p:childTnLst>
                                </p:cTn>
                              </p:par>
                              <p:par>
                                <p:cTn id="31" presetID="2" presetClass="exit" presetSubtype="8" fill="hold" grpId="2" nodeType="withEffect">
                                  <p:stCondLst>
                                    <p:cond delay="0"/>
                                  </p:stCondLst>
                                  <p:childTnLst>
                                    <p:anim calcmode="lin" valueType="num">
                                      <p:cBhvr additive="base">
                                        <p:cTn id="32" dur="4000"/>
                                        <p:tgtEl>
                                          <p:spTgt spid="3"/>
                                        </p:tgtEl>
                                        <p:attrNameLst>
                                          <p:attrName>ppt_x</p:attrName>
                                        </p:attrNameLst>
                                      </p:cBhvr>
                                      <p:tavLst>
                                        <p:tav tm="0">
                                          <p:val>
                                            <p:strVal val="ppt_x"/>
                                          </p:val>
                                        </p:tav>
                                        <p:tav tm="100000">
                                          <p:val>
                                            <p:strVal val="0-ppt_w/2"/>
                                          </p:val>
                                        </p:tav>
                                      </p:tavLst>
                                    </p:anim>
                                    <p:anim calcmode="lin" valueType="num">
                                      <p:cBhvr additive="base">
                                        <p:cTn id="33" dur="4000"/>
                                        <p:tgtEl>
                                          <p:spTgt spid="3"/>
                                        </p:tgtEl>
                                        <p:attrNameLst>
                                          <p:attrName>ppt_y</p:attrName>
                                        </p:attrNameLst>
                                      </p:cBhvr>
                                      <p:tavLst>
                                        <p:tav tm="0">
                                          <p:val>
                                            <p:strVal val="ppt_y"/>
                                          </p:val>
                                        </p:tav>
                                        <p:tav tm="100000">
                                          <p:val>
                                            <p:strVal val="ppt_y"/>
                                          </p:val>
                                        </p:tav>
                                      </p:tavLst>
                                    </p:anim>
                                    <p:set>
                                      <p:cBhvr>
                                        <p:cTn id="34" dur="1" fill="hold">
                                          <p:stCondLst>
                                            <p:cond delay="3999"/>
                                          </p:stCondLst>
                                        </p:cTn>
                                        <p:tgtEl>
                                          <p:spTgt spid="3"/>
                                        </p:tgtEl>
                                        <p:attrNameLst>
                                          <p:attrName>style.visibility</p:attrName>
                                        </p:attrNameLst>
                                      </p:cBhvr>
                                      <p:to>
                                        <p:strVal val="hidden"/>
                                      </p:to>
                                    </p:set>
                                  </p:childTnLst>
                                </p:cTn>
                              </p:par>
                              <p:par>
                                <p:cTn id="35" presetID="9" presetClass="entr" presetSubtype="0" fill="hold" grpId="3"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dissolve">
                                      <p:cBhvr>
                                        <p:cTn id="37" dur="4000"/>
                                        <p:tgtEl>
                                          <p:spTgt spid="3"/>
                                        </p:tgtEl>
                                      </p:cBhvr>
                                    </p:animEffect>
                                  </p:childTnLst>
                                </p:cTn>
                              </p:par>
                              <p:par>
                                <p:cTn id="38" presetID="2" presetClass="entr" presetSubtype="2"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4000" fill="hold"/>
                                        <p:tgtEl>
                                          <p:spTgt spid="4"/>
                                        </p:tgtEl>
                                        <p:attrNameLst>
                                          <p:attrName>ppt_x</p:attrName>
                                        </p:attrNameLst>
                                      </p:cBhvr>
                                      <p:tavLst>
                                        <p:tav tm="0">
                                          <p:val>
                                            <p:strVal val="1+#ppt_w/2"/>
                                          </p:val>
                                        </p:tav>
                                        <p:tav tm="100000">
                                          <p:val>
                                            <p:strVal val="#ppt_x"/>
                                          </p:val>
                                        </p:tav>
                                      </p:tavLst>
                                    </p:anim>
                                    <p:anim calcmode="lin" valueType="num">
                                      <p:cBhvr additive="base">
                                        <p:cTn id="41" dur="4000" fill="hold"/>
                                        <p:tgtEl>
                                          <p:spTgt spid="4"/>
                                        </p:tgtEl>
                                        <p:attrNameLst>
                                          <p:attrName>ppt_y</p:attrName>
                                        </p:attrNameLst>
                                      </p:cBhvr>
                                      <p:tavLst>
                                        <p:tav tm="0">
                                          <p:val>
                                            <p:strVal val="#ppt_y"/>
                                          </p:val>
                                        </p:tav>
                                        <p:tav tm="100000">
                                          <p:val>
                                            <p:strVal val="#ppt_y"/>
                                          </p:val>
                                        </p:tav>
                                      </p:tavLst>
                                    </p:anim>
                                  </p:childTnLst>
                                </p:cTn>
                              </p:par>
                              <p:par>
                                <p:cTn id="42" presetID="19"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4000" fill="hold"/>
                                        <p:tgtEl>
                                          <p:spTgt spid="4"/>
                                        </p:tgtEl>
                                        <p:attrNameLst>
                                          <p:attrName>ppt_w</p:attrName>
                                        </p:attrNameLst>
                                      </p:cBhvr>
                                      <p:tavLst>
                                        <p:tav tm="0" fmla="#ppt_w*sin(2.5*pi*$)">
                                          <p:val>
                                            <p:fltVal val="0"/>
                                          </p:val>
                                        </p:tav>
                                        <p:tav tm="100000">
                                          <p:val>
                                            <p:fltVal val="1"/>
                                          </p:val>
                                        </p:tav>
                                      </p:tavLst>
                                    </p:anim>
                                    <p:anim calcmode="lin" valueType="num">
                                      <p:cBhvr>
                                        <p:cTn id="45" dur="4000" fill="hold"/>
                                        <p:tgtEl>
                                          <p:spTgt spid="4"/>
                                        </p:tgtEl>
                                        <p:attrNameLst>
                                          <p:attrName>ppt_h</p:attrName>
                                        </p:attrNameLst>
                                      </p:cBhvr>
                                      <p:tavLst>
                                        <p:tav tm="0">
                                          <p:val>
                                            <p:strVal val="#ppt_h"/>
                                          </p:val>
                                        </p:tav>
                                        <p:tav tm="100000">
                                          <p:val>
                                            <p:strVal val="#ppt_h"/>
                                          </p:val>
                                        </p:tav>
                                      </p:tavLst>
                                    </p:anim>
                                  </p:childTnLst>
                                </p:cTn>
                              </p:par>
                              <p:par>
                                <p:cTn id="46" presetID="2" presetClass="exit" presetSubtype="8" fill="hold" grpId="2" nodeType="withEffect">
                                  <p:stCondLst>
                                    <p:cond delay="0"/>
                                  </p:stCondLst>
                                  <p:childTnLst>
                                    <p:anim calcmode="lin" valueType="num">
                                      <p:cBhvr additive="base">
                                        <p:cTn id="47" dur="4000"/>
                                        <p:tgtEl>
                                          <p:spTgt spid="4"/>
                                        </p:tgtEl>
                                        <p:attrNameLst>
                                          <p:attrName>ppt_x</p:attrName>
                                        </p:attrNameLst>
                                      </p:cBhvr>
                                      <p:tavLst>
                                        <p:tav tm="0">
                                          <p:val>
                                            <p:strVal val="ppt_x"/>
                                          </p:val>
                                        </p:tav>
                                        <p:tav tm="100000">
                                          <p:val>
                                            <p:strVal val="0-ppt_w/2"/>
                                          </p:val>
                                        </p:tav>
                                      </p:tavLst>
                                    </p:anim>
                                    <p:anim calcmode="lin" valueType="num">
                                      <p:cBhvr additive="base">
                                        <p:cTn id="48" dur="4000"/>
                                        <p:tgtEl>
                                          <p:spTgt spid="4"/>
                                        </p:tgtEl>
                                        <p:attrNameLst>
                                          <p:attrName>ppt_y</p:attrName>
                                        </p:attrNameLst>
                                      </p:cBhvr>
                                      <p:tavLst>
                                        <p:tav tm="0">
                                          <p:val>
                                            <p:strVal val="ppt_y"/>
                                          </p:val>
                                        </p:tav>
                                        <p:tav tm="100000">
                                          <p:val>
                                            <p:strVal val="ppt_y"/>
                                          </p:val>
                                        </p:tav>
                                      </p:tavLst>
                                    </p:anim>
                                    <p:set>
                                      <p:cBhvr>
                                        <p:cTn id="49" dur="1" fill="hold">
                                          <p:stCondLst>
                                            <p:cond delay="3999"/>
                                          </p:stCondLst>
                                        </p:cTn>
                                        <p:tgtEl>
                                          <p:spTgt spid="4"/>
                                        </p:tgtEl>
                                        <p:attrNameLst>
                                          <p:attrName>style.visibility</p:attrName>
                                        </p:attrNameLst>
                                      </p:cBhvr>
                                      <p:to>
                                        <p:strVal val="hidden"/>
                                      </p:to>
                                    </p:set>
                                  </p:childTnLst>
                                </p:cTn>
                              </p:par>
                              <p:par>
                                <p:cTn id="50" presetID="9" presetClass="entr" presetSubtype="0" fill="hold" grpId="3"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ssolve">
                                      <p:cBhvr>
                                        <p:cTn id="52" dur="4000"/>
                                        <p:tgtEl>
                                          <p:spTgt spid="4"/>
                                        </p:tgtEl>
                                      </p:cBhvr>
                                    </p:animEffect>
                                  </p:childTnLst>
                                </p:cTn>
                              </p:par>
                              <p:par>
                                <p:cTn id="53" presetID="2" presetClass="entr" presetSubtype="8"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4000" fill="hold"/>
                                        <p:tgtEl>
                                          <p:spTgt spid="5"/>
                                        </p:tgtEl>
                                        <p:attrNameLst>
                                          <p:attrName>ppt_x</p:attrName>
                                        </p:attrNameLst>
                                      </p:cBhvr>
                                      <p:tavLst>
                                        <p:tav tm="0">
                                          <p:val>
                                            <p:strVal val="0-#ppt_w/2"/>
                                          </p:val>
                                        </p:tav>
                                        <p:tav tm="100000">
                                          <p:val>
                                            <p:strVal val="#ppt_x"/>
                                          </p:val>
                                        </p:tav>
                                      </p:tavLst>
                                    </p:anim>
                                    <p:anim calcmode="lin" valueType="num">
                                      <p:cBhvr additive="base">
                                        <p:cTn id="56" dur="4000" fill="hold"/>
                                        <p:tgtEl>
                                          <p:spTgt spid="5"/>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4000" fill="hold"/>
                                        <p:tgtEl>
                                          <p:spTgt spid="5"/>
                                        </p:tgtEl>
                                        <p:attrNameLst>
                                          <p:attrName>ppt_w</p:attrName>
                                        </p:attrNameLst>
                                      </p:cBhvr>
                                      <p:tavLst>
                                        <p:tav tm="0" fmla="#ppt_w*sin(2.5*pi*$)">
                                          <p:val>
                                            <p:fltVal val="0"/>
                                          </p:val>
                                        </p:tav>
                                        <p:tav tm="100000">
                                          <p:val>
                                            <p:fltVal val="1"/>
                                          </p:val>
                                        </p:tav>
                                      </p:tavLst>
                                    </p:anim>
                                    <p:anim calcmode="lin" valueType="num">
                                      <p:cBhvr>
                                        <p:cTn id="60" dur="4000" fill="hold"/>
                                        <p:tgtEl>
                                          <p:spTgt spid="5"/>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000"/>
                                        <p:tgtEl>
                                          <p:spTgt spid="5"/>
                                        </p:tgtEl>
                                        <p:attrNameLst>
                                          <p:attrName>ppt_x</p:attrName>
                                        </p:attrNameLst>
                                      </p:cBhvr>
                                      <p:tavLst>
                                        <p:tav tm="0">
                                          <p:val>
                                            <p:strVal val="ppt_x"/>
                                          </p:val>
                                        </p:tav>
                                        <p:tav tm="100000">
                                          <p:val>
                                            <p:strVal val="1+ppt_w/2"/>
                                          </p:val>
                                        </p:tav>
                                      </p:tavLst>
                                    </p:anim>
                                    <p:anim calcmode="lin" valueType="num">
                                      <p:cBhvr additive="base">
                                        <p:cTn id="63" dur="4000"/>
                                        <p:tgtEl>
                                          <p:spTgt spid="5"/>
                                        </p:tgtEl>
                                        <p:attrNameLst>
                                          <p:attrName>ppt_y</p:attrName>
                                        </p:attrNameLst>
                                      </p:cBhvr>
                                      <p:tavLst>
                                        <p:tav tm="0">
                                          <p:val>
                                            <p:strVal val="ppt_y"/>
                                          </p:val>
                                        </p:tav>
                                        <p:tav tm="100000">
                                          <p:val>
                                            <p:strVal val="ppt_y"/>
                                          </p:val>
                                        </p:tav>
                                      </p:tavLst>
                                    </p:anim>
                                    <p:set>
                                      <p:cBhvr>
                                        <p:cTn id="64" dur="1" fill="hold">
                                          <p:stCondLst>
                                            <p:cond delay="3999"/>
                                          </p:stCondLst>
                                        </p:cTn>
                                        <p:tgtEl>
                                          <p:spTgt spid="5"/>
                                        </p:tgtEl>
                                        <p:attrNameLst>
                                          <p:attrName>style.visibility</p:attrName>
                                        </p:attrNameLst>
                                      </p:cBhvr>
                                      <p:to>
                                        <p:strVal val="hidden"/>
                                      </p:to>
                                    </p:set>
                                  </p:childTnLst>
                                </p:cTn>
                              </p:par>
                              <p:par>
                                <p:cTn id="65" presetID="9" presetClass="entr" presetSubtype="0" fill="hold" grpId="3"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dissolve">
                                      <p:cBhvr>
                                        <p:cTn id="67" dur="4000"/>
                                        <p:tgtEl>
                                          <p:spTgt spid="5"/>
                                        </p:tgtEl>
                                      </p:cBhvr>
                                    </p:animEffect>
                                  </p:childTnLst>
                                </p:cTn>
                              </p:par>
                              <p:par>
                                <p:cTn id="68" presetID="2" presetClass="entr" presetSubtype="8"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4000" fill="hold"/>
                                        <p:tgtEl>
                                          <p:spTgt spid="6"/>
                                        </p:tgtEl>
                                        <p:attrNameLst>
                                          <p:attrName>ppt_x</p:attrName>
                                        </p:attrNameLst>
                                      </p:cBhvr>
                                      <p:tavLst>
                                        <p:tav tm="0">
                                          <p:val>
                                            <p:strVal val="0-#ppt_w/2"/>
                                          </p:val>
                                        </p:tav>
                                        <p:tav tm="100000">
                                          <p:val>
                                            <p:strVal val="#ppt_x"/>
                                          </p:val>
                                        </p:tav>
                                      </p:tavLst>
                                    </p:anim>
                                    <p:anim calcmode="lin" valueType="num">
                                      <p:cBhvr additive="base">
                                        <p:cTn id="71" dur="4000" fill="hold"/>
                                        <p:tgtEl>
                                          <p:spTgt spid="6"/>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4000" fill="hold"/>
                                        <p:tgtEl>
                                          <p:spTgt spid="6"/>
                                        </p:tgtEl>
                                        <p:attrNameLst>
                                          <p:attrName>ppt_w</p:attrName>
                                        </p:attrNameLst>
                                      </p:cBhvr>
                                      <p:tavLst>
                                        <p:tav tm="0" fmla="#ppt_w*sin(2.5*pi*$)">
                                          <p:val>
                                            <p:fltVal val="0"/>
                                          </p:val>
                                        </p:tav>
                                        <p:tav tm="100000">
                                          <p:val>
                                            <p:fltVal val="1"/>
                                          </p:val>
                                        </p:tav>
                                      </p:tavLst>
                                    </p:anim>
                                    <p:anim calcmode="lin" valueType="num">
                                      <p:cBhvr>
                                        <p:cTn id="75" dur="4000" fill="hold"/>
                                        <p:tgtEl>
                                          <p:spTgt spid="6"/>
                                        </p:tgtEl>
                                        <p:attrNameLst>
                                          <p:attrName>ppt_h</p:attrName>
                                        </p:attrNameLst>
                                      </p:cBhvr>
                                      <p:tavLst>
                                        <p:tav tm="0">
                                          <p:val>
                                            <p:strVal val="#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4000"/>
                                        <p:tgtEl>
                                          <p:spTgt spid="6"/>
                                        </p:tgtEl>
                                        <p:attrNameLst>
                                          <p:attrName>ppt_x</p:attrName>
                                        </p:attrNameLst>
                                      </p:cBhvr>
                                      <p:tavLst>
                                        <p:tav tm="0">
                                          <p:val>
                                            <p:strVal val="ppt_x"/>
                                          </p:val>
                                        </p:tav>
                                        <p:tav tm="100000">
                                          <p:val>
                                            <p:strVal val="1+ppt_w/2"/>
                                          </p:val>
                                        </p:tav>
                                      </p:tavLst>
                                    </p:anim>
                                    <p:anim calcmode="lin" valueType="num">
                                      <p:cBhvr additive="base">
                                        <p:cTn id="78" dur="4000"/>
                                        <p:tgtEl>
                                          <p:spTgt spid="6"/>
                                        </p:tgtEl>
                                        <p:attrNameLst>
                                          <p:attrName>ppt_y</p:attrName>
                                        </p:attrNameLst>
                                      </p:cBhvr>
                                      <p:tavLst>
                                        <p:tav tm="0">
                                          <p:val>
                                            <p:strVal val="ppt_y"/>
                                          </p:val>
                                        </p:tav>
                                        <p:tav tm="100000">
                                          <p:val>
                                            <p:strVal val="ppt_y"/>
                                          </p:val>
                                        </p:tav>
                                      </p:tavLst>
                                    </p:anim>
                                    <p:set>
                                      <p:cBhvr>
                                        <p:cTn id="79" dur="1" fill="hold">
                                          <p:stCondLst>
                                            <p:cond delay="3999"/>
                                          </p:stCondLst>
                                        </p:cTn>
                                        <p:tgtEl>
                                          <p:spTgt spid="6"/>
                                        </p:tgtEl>
                                        <p:attrNameLst>
                                          <p:attrName>style.visibility</p:attrName>
                                        </p:attrNameLst>
                                      </p:cBhvr>
                                      <p:to>
                                        <p:strVal val="hidden"/>
                                      </p:to>
                                    </p:set>
                                  </p:childTnLst>
                                </p:cTn>
                              </p:par>
                              <p:par>
                                <p:cTn id="80" presetID="9" presetClass="entr" presetSubtype="0" fill="hold" grpId="3"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dissolve">
                                      <p:cBhvr>
                                        <p:cTn id="82" dur="4000"/>
                                        <p:tgtEl>
                                          <p:spTgt spid="6"/>
                                        </p:tgtEl>
                                      </p:cBhvr>
                                    </p:animEffect>
                                  </p:childTnLst>
                                </p:cTn>
                              </p:par>
                              <p:par>
                                <p:cTn id="83" presetID="2" presetClass="entr" presetSubtype="8"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4000" fill="hold"/>
                                        <p:tgtEl>
                                          <p:spTgt spid="7"/>
                                        </p:tgtEl>
                                        <p:attrNameLst>
                                          <p:attrName>ppt_x</p:attrName>
                                        </p:attrNameLst>
                                      </p:cBhvr>
                                      <p:tavLst>
                                        <p:tav tm="0">
                                          <p:val>
                                            <p:strVal val="0-#ppt_w/2"/>
                                          </p:val>
                                        </p:tav>
                                        <p:tav tm="100000">
                                          <p:val>
                                            <p:strVal val="#ppt_x"/>
                                          </p:val>
                                        </p:tav>
                                      </p:tavLst>
                                    </p:anim>
                                    <p:anim calcmode="lin" valueType="num">
                                      <p:cBhvr additive="base">
                                        <p:cTn id="86" dur="4000" fill="hold"/>
                                        <p:tgtEl>
                                          <p:spTgt spid="7"/>
                                        </p:tgtEl>
                                        <p:attrNameLst>
                                          <p:attrName>ppt_y</p:attrName>
                                        </p:attrNameLst>
                                      </p:cBhvr>
                                      <p:tavLst>
                                        <p:tav tm="0">
                                          <p:val>
                                            <p:strVal val="#ppt_y"/>
                                          </p:val>
                                        </p:tav>
                                        <p:tav tm="100000">
                                          <p:val>
                                            <p:strVal val="#ppt_y"/>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4000" fill="hold"/>
                                        <p:tgtEl>
                                          <p:spTgt spid="7"/>
                                        </p:tgtEl>
                                        <p:attrNameLst>
                                          <p:attrName>ppt_w</p:attrName>
                                        </p:attrNameLst>
                                      </p:cBhvr>
                                      <p:tavLst>
                                        <p:tav tm="0" fmla="#ppt_w*sin(2.5*pi*$)">
                                          <p:val>
                                            <p:fltVal val="0"/>
                                          </p:val>
                                        </p:tav>
                                        <p:tav tm="100000">
                                          <p:val>
                                            <p:fltVal val="1"/>
                                          </p:val>
                                        </p:tav>
                                      </p:tavLst>
                                    </p:anim>
                                    <p:anim calcmode="lin" valueType="num">
                                      <p:cBhvr>
                                        <p:cTn id="90" dur="4000" fill="hold"/>
                                        <p:tgtEl>
                                          <p:spTgt spid="7"/>
                                        </p:tgtEl>
                                        <p:attrNameLst>
                                          <p:attrName>ppt_h</p:attrName>
                                        </p:attrNameLst>
                                      </p:cBhvr>
                                      <p:tavLst>
                                        <p:tav tm="0">
                                          <p:val>
                                            <p:strVal val="#ppt_h"/>
                                          </p:val>
                                        </p:tav>
                                        <p:tav tm="100000">
                                          <p:val>
                                            <p:strVal val="#ppt_h"/>
                                          </p:val>
                                        </p:tav>
                                      </p:tavLst>
                                    </p:anim>
                                  </p:childTnLst>
                                </p:cTn>
                              </p:par>
                              <p:par>
                                <p:cTn id="91" presetID="2" presetClass="exit" presetSubtype="2" fill="hold" grpId="2" nodeType="withEffect">
                                  <p:stCondLst>
                                    <p:cond delay="0"/>
                                  </p:stCondLst>
                                  <p:childTnLst>
                                    <p:anim calcmode="lin" valueType="num">
                                      <p:cBhvr additive="base">
                                        <p:cTn id="92" dur="4000"/>
                                        <p:tgtEl>
                                          <p:spTgt spid="7"/>
                                        </p:tgtEl>
                                        <p:attrNameLst>
                                          <p:attrName>ppt_x</p:attrName>
                                        </p:attrNameLst>
                                      </p:cBhvr>
                                      <p:tavLst>
                                        <p:tav tm="0">
                                          <p:val>
                                            <p:strVal val="ppt_x"/>
                                          </p:val>
                                        </p:tav>
                                        <p:tav tm="100000">
                                          <p:val>
                                            <p:strVal val="1+ppt_w/2"/>
                                          </p:val>
                                        </p:tav>
                                      </p:tavLst>
                                    </p:anim>
                                    <p:anim calcmode="lin" valueType="num">
                                      <p:cBhvr additive="base">
                                        <p:cTn id="93" dur="4000"/>
                                        <p:tgtEl>
                                          <p:spTgt spid="7"/>
                                        </p:tgtEl>
                                        <p:attrNameLst>
                                          <p:attrName>ppt_y</p:attrName>
                                        </p:attrNameLst>
                                      </p:cBhvr>
                                      <p:tavLst>
                                        <p:tav tm="0">
                                          <p:val>
                                            <p:strVal val="ppt_y"/>
                                          </p:val>
                                        </p:tav>
                                        <p:tav tm="100000">
                                          <p:val>
                                            <p:strVal val="ppt_y"/>
                                          </p:val>
                                        </p:tav>
                                      </p:tavLst>
                                    </p:anim>
                                    <p:set>
                                      <p:cBhvr>
                                        <p:cTn id="94" dur="1" fill="hold">
                                          <p:stCondLst>
                                            <p:cond delay="3999"/>
                                          </p:stCondLst>
                                        </p:cTn>
                                        <p:tgtEl>
                                          <p:spTgt spid="7"/>
                                        </p:tgtEl>
                                        <p:attrNameLst>
                                          <p:attrName>style.visibility</p:attrName>
                                        </p:attrNameLst>
                                      </p:cBhvr>
                                      <p:to>
                                        <p:strVal val="hidden"/>
                                      </p:to>
                                    </p:set>
                                  </p:childTnLst>
                                </p:cTn>
                              </p:par>
                              <p:par>
                                <p:cTn id="95" presetID="9" presetClass="entr" presetSubtype="0" fill="hold" grpId="3"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dissolve">
                                      <p:cBhvr>
                                        <p:cTn id="97" dur="4000"/>
                                        <p:tgtEl>
                                          <p:spTgt spid="7"/>
                                        </p:tgtEl>
                                      </p:cBhvr>
                                    </p:animEffect>
                                  </p:childTnLst>
                                </p:cTn>
                              </p:par>
                              <p:par>
                                <p:cTn id="98" presetID="2" presetClass="entr" presetSubtype="4" fill="hold" grpId="0" nodeType="withEffect">
                                  <p:stCondLst>
                                    <p:cond delay="0"/>
                                  </p:stCondLst>
                                  <p:childTnLst>
                                    <p:set>
                                      <p:cBhvr>
                                        <p:cTn id="99" dur="1" fill="hold">
                                          <p:stCondLst>
                                            <p:cond delay="0"/>
                                          </p:stCondLst>
                                        </p:cTn>
                                        <p:tgtEl>
                                          <p:spTgt spid="8"/>
                                        </p:tgtEl>
                                        <p:attrNameLst>
                                          <p:attrName>style.visibility</p:attrName>
                                        </p:attrNameLst>
                                      </p:cBhvr>
                                      <p:to>
                                        <p:strVal val="visible"/>
                                      </p:to>
                                    </p:set>
                                    <p:anim calcmode="lin" valueType="num">
                                      <p:cBhvr additive="base">
                                        <p:cTn id="100" dur="4000" fill="hold"/>
                                        <p:tgtEl>
                                          <p:spTgt spid="8"/>
                                        </p:tgtEl>
                                        <p:attrNameLst>
                                          <p:attrName>ppt_x</p:attrName>
                                        </p:attrNameLst>
                                      </p:cBhvr>
                                      <p:tavLst>
                                        <p:tav tm="0">
                                          <p:val>
                                            <p:strVal val="#ppt_x"/>
                                          </p:val>
                                        </p:tav>
                                        <p:tav tm="100000">
                                          <p:val>
                                            <p:strVal val="#ppt_x"/>
                                          </p:val>
                                        </p:tav>
                                      </p:tavLst>
                                    </p:anim>
                                    <p:anim calcmode="lin" valueType="num">
                                      <p:cBhvr additive="base">
                                        <p:cTn id="101" dur="4000" fill="hold"/>
                                        <p:tgtEl>
                                          <p:spTgt spid="8"/>
                                        </p:tgtEl>
                                        <p:attrNameLst>
                                          <p:attrName>ppt_y</p:attrName>
                                        </p:attrNameLst>
                                      </p:cBhvr>
                                      <p:tavLst>
                                        <p:tav tm="0">
                                          <p:val>
                                            <p:strVal val="1+#ppt_h/2"/>
                                          </p:val>
                                        </p:tav>
                                        <p:tav tm="100000">
                                          <p:val>
                                            <p:strVal val="#ppt_y"/>
                                          </p:val>
                                        </p:tav>
                                      </p:tavLst>
                                    </p:anim>
                                  </p:childTnLst>
                                </p:cTn>
                              </p:par>
                              <p:par>
                                <p:cTn id="102" presetID="19" presetClass="entr" presetSubtype="5"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p:cTn id="104" dur="4000" fill="hold"/>
                                        <p:tgtEl>
                                          <p:spTgt spid="8"/>
                                        </p:tgtEl>
                                        <p:attrNameLst>
                                          <p:attrName>ppt_w</p:attrName>
                                        </p:attrNameLst>
                                      </p:cBhvr>
                                      <p:tavLst>
                                        <p:tav tm="0">
                                          <p:val>
                                            <p:strVal val="#ppt_w"/>
                                          </p:val>
                                        </p:tav>
                                        <p:tav tm="100000">
                                          <p:val>
                                            <p:strVal val="#ppt_w"/>
                                          </p:val>
                                        </p:tav>
                                      </p:tavLst>
                                    </p:anim>
                                    <p:anim calcmode="lin" valueType="num">
                                      <p:cBhvr>
                                        <p:cTn id="105" dur="4000" fill="hold"/>
                                        <p:tgtEl>
                                          <p:spTgt spid="8"/>
                                        </p:tgtEl>
                                        <p:attrNameLst>
                                          <p:attrName>ppt_h</p:attrName>
                                        </p:attrNameLst>
                                      </p:cBhvr>
                                      <p:tavLst>
                                        <p:tav tm="0" fmla="#ppt_h*sin(2.5*pi*$)">
                                          <p:val>
                                            <p:fltVal val="0"/>
                                          </p:val>
                                        </p:tav>
                                        <p:tav tm="100000">
                                          <p:val>
                                            <p:fltVal val="1"/>
                                          </p:val>
                                        </p:tav>
                                      </p:tavLst>
                                    </p:anim>
                                  </p:childTnLst>
                                </p:cTn>
                              </p:par>
                              <p:par>
                                <p:cTn id="106" presetID="2" presetClass="exit" presetSubtype="1" fill="hold" grpId="2" nodeType="withEffect">
                                  <p:stCondLst>
                                    <p:cond delay="0"/>
                                  </p:stCondLst>
                                  <p:childTnLst>
                                    <p:anim calcmode="lin" valueType="num">
                                      <p:cBhvr additive="base">
                                        <p:cTn id="107" dur="4000"/>
                                        <p:tgtEl>
                                          <p:spTgt spid="8"/>
                                        </p:tgtEl>
                                        <p:attrNameLst>
                                          <p:attrName>ppt_x</p:attrName>
                                        </p:attrNameLst>
                                      </p:cBhvr>
                                      <p:tavLst>
                                        <p:tav tm="0">
                                          <p:val>
                                            <p:strVal val="ppt_x"/>
                                          </p:val>
                                        </p:tav>
                                        <p:tav tm="100000">
                                          <p:val>
                                            <p:strVal val="ppt_x"/>
                                          </p:val>
                                        </p:tav>
                                      </p:tavLst>
                                    </p:anim>
                                    <p:anim calcmode="lin" valueType="num">
                                      <p:cBhvr additive="base">
                                        <p:cTn id="108" dur="4000"/>
                                        <p:tgtEl>
                                          <p:spTgt spid="8"/>
                                        </p:tgtEl>
                                        <p:attrNameLst>
                                          <p:attrName>ppt_y</p:attrName>
                                        </p:attrNameLst>
                                      </p:cBhvr>
                                      <p:tavLst>
                                        <p:tav tm="0">
                                          <p:val>
                                            <p:strVal val="ppt_y"/>
                                          </p:val>
                                        </p:tav>
                                        <p:tav tm="100000">
                                          <p:val>
                                            <p:strVal val="0-ppt_h/2"/>
                                          </p:val>
                                        </p:tav>
                                      </p:tavLst>
                                    </p:anim>
                                    <p:set>
                                      <p:cBhvr>
                                        <p:cTn id="109" dur="1" fill="hold">
                                          <p:stCondLst>
                                            <p:cond delay="3999"/>
                                          </p:stCondLst>
                                        </p:cTn>
                                        <p:tgtEl>
                                          <p:spTgt spid="8"/>
                                        </p:tgtEl>
                                        <p:attrNameLst>
                                          <p:attrName>style.visibility</p:attrName>
                                        </p:attrNameLst>
                                      </p:cBhvr>
                                      <p:to>
                                        <p:strVal val="hidden"/>
                                      </p:to>
                                    </p:set>
                                  </p:childTnLst>
                                </p:cTn>
                              </p:par>
                              <p:par>
                                <p:cTn id="110" presetID="9" presetClass="entr" presetSubtype="0" fill="hold" grpId="3"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dissolve">
                                      <p:cBhvr>
                                        <p:cTn id="112" dur="4000"/>
                                        <p:tgtEl>
                                          <p:spTgt spid="8"/>
                                        </p:tgtEl>
                                      </p:cBhvr>
                                    </p:animEffect>
                                  </p:childTnLst>
                                </p:cTn>
                              </p:par>
                              <p:par>
                                <p:cTn id="113" presetID="2" presetClass="entr" presetSubtype="4" fill="hold" grpId="0"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additive="base">
                                        <p:cTn id="115" dur="4000" fill="hold"/>
                                        <p:tgtEl>
                                          <p:spTgt spid="9"/>
                                        </p:tgtEl>
                                        <p:attrNameLst>
                                          <p:attrName>ppt_x</p:attrName>
                                        </p:attrNameLst>
                                      </p:cBhvr>
                                      <p:tavLst>
                                        <p:tav tm="0">
                                          <p:val>
                                            <p:strVal val="#ppt_x"/>
                                          </p:val>
                                        </p:tav>
                                        <p:tav tm="100000">
                                          <p:val>
                                            <p:strVal val="#ppt_x"/>
                                          </p:val>
                                        </p:tav>
                                      </p:tavLst>
                                    </p:anim>
                                    <p:anim calcmode="lin" valueType="num">
                                      <p:cBhvr additive="base">
                                        <p:cTn id="116" dur="4000" fill="hold"/>
                                        <p:tgtEl>
                                          <p:spTgt spid="9"/>
                                        </p:tgtEl>
                                        <p:attrNameLst>
                                          <p:attrName>ppt_y</p:attrName>
                                        </p:attrNameLst>
                                      </p:cBhvr>
                                      <p:tavLst>
                                        <p:tav tm="0">
                                          <p:val>
                                            <p:strVal val="1+#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9"/>
                                        </p:tgtEl>
                                        <p:attrNameLst>
                                          <p:attrName>style.visibility</p:attrName>
                                        </p:attrNameLst>
                                      </p:cBhvr>
                                      <p:to>
                                        <p:strVal val="visible"/>
                                      </p:to>
                                    </p:set>
                                    <p:anim calcmode="lin" valueType="num">
                                      <p:cBhvr>
                                        <p:cTn id="119" dur="4000" fill="hold"/>
                                        <p:tgtEl>
                                          <p:spTgt spid="9"/>
                                        </p:tgtEl>
                                        <p:attrNameLst>
                                          <p:attrName>ppt_w</p:attrName>
                                        </p:attrNameLst>
                                      </p:cBhvr>
                                      <p:tavLst>
                                        <p:tav tm="0">
                                          <p:val>
                                            <p:strVal val="#ppt_w"/>
                                          </p:val>
                                        </p:tav>
                                        <p:tav tm="100000">
                                          <p:val>
                                            <p:strVal val="#ppt_w"/>
                                          </p:val>
                                        </p:tav>
                                      </p:tavLst>
                                    </p:anim>
                                    <p:anim calcmode="lin" valueType="num">
                                      <p:cBhvr>
                                        <p:cTn id="120" dur="4000" fill="hold"/>
                                        <p:tgtEl>
                                          <p:spTgt spid="9"/>
                                        </p:tgtEl>
                                        <p:attrNameLst>
                                          <p:attrName>ppt_h</p:attrName>
                                        </p:attrNameLst>
                                      </p:cBhvr>
                                      <p:tavLst>
                                        <p:tav tm="0" fmla="#ppt_h*sin(2.5*pi*$)">
                                          <p:val>
                                            <p:fltVal val="0"/>
                                          </p:val>
                                        </p:tav>
                                        <p:tav tm="100000">
                                          <p:val>
                                            <p:fltVal val="1"/>
                                          </p:val>
                                        </p:tav>
                                      </p:tavLst>
                                    </p:anim>
                                  </p:childTnLst>
                                </p:cTn>
                              </p:par>
                              <p:par>
                                <p:cTn id="121" presetID="2" presetClass="exit" presetSubtype="1" fill="hold" grpId="2" nodeType="withEffect">
                                  <p:stCondLst>
                                    <p:cond delay="0"/>
                                  </p:stCondLst>
                                  <p:childTnLst>
                                    <p:anim calcmode="lin" valueType="num">
                                      <p:cBhvr additive="base">
                                        <p:cTn id="122" dur="4000"/>
                                        <p:tgtEl>
                                          <p:spTgt spid="9"/>
                                        </p:tgtEl>
                                        <p:attrNameLst>
                                          <p:attrName>ppt_x</p:attrName>
                                        </p:attrNameLst>
                                      </p:cBhvr>
                                      <p:tavLst>
                                        <p:tav tm="0">
                                          <p:val>
                                            <p:strVal val="ppt_x"/>
                                          </p:val>
                                        </p:tav>
                                        <p:tav tm="100000">
                                          <p:val>
                                            <p:strVal val="ppt_x"/>
                                          </p:val>
                                        </p:tav>
                                      </p:tavLst>
                                    </p:anim>
                                    <p:anim calcmode="lin" valueType="num">
                                      <p:cBhvr additive="base">
                                        <p:cTn id="123" dur="4000"/>
                                        <p:tgtEl>
                                          <p:spTgt spid="9"/>
                                        </p:tgtEl>
                                        <p:attrNameLst>
                                          <p:attrName>ppt_y</p:attrName>
                                        </p:attrNameLst>
                                      </p:cBhvr>
                                      <p:tavLst>
                                        <p:tav tm="0">
                                          <p:val>
                                            <p:strVal val="ppt_y"/>
                                          </p:val>
                                        </p:tav>
                                        <p:tav tm="100000">
                                          <p:val>
                                            <p:strVal val="0-ppt_h/2"/>
                                          </p:val>
                                        </p:tav>
                                      </p:tavLst>
                                    </p:anim>
                                    <p:set>
                                      <p:cBhvr>
                                        <p:cTn id="124" dur="1" fill="hold">
                                          <p:stCondLst>
                                            <p:cond delay="3999"/>
                                          </p:stCondLst>
                                        </p:cTn>
                                        <p:tgtEl>
                                          <p:spTgt spid="9"/>
                                        </p:tgtEl>
                                        <p:attrNameLst>
                                          <p:attrName>style.visibility</p:attrName>
                                        </p:attrNameLst>
                                      </p:cBhvr>
                                      <p:to>
                                        <p:strVal val="hidden"/>
                                      </p:to>
                                    </p:set>
                                  </p:childTnLst>
                                </p:cTn>
                              </p:par>
                              <p:par>
                                <p:cTn id="125" presetID="9" presetClass="entr" presetSubtype="0" fill="hold" grpId="3" nodeType="with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dissolve">
                                      <p:cBhvr>
                                        <p:cTn id="127" dur="4000"/>
                                        <p:tgtEl>
                                          <p:spTgt spid="9"/>
                                        </p:tgtEl>
                                      </p:cBhvr>
                                    </p:animEffect>
                                  </p:childTnLst>
                                </p:cTn>
                              </p:par>
                              <p:par>
                                <p:cTn id="128" presetID="2" presetClass="entr" presetSubtype="1" fill="hold" grpId="0" nodeType="withEffect">
                                  <p:stCondLst>
                                    <p:cond delay="0"/>
                                  </p:stCondLst>
                                  <p:childTnLst>
                                    <p:set>
                                      <p:cBhvr>
                                        <p:cTn id="129" dur="1" fill="hold">
                                          <p:stCondLst>
                                            <p:cond delay="0"/>
                                          </p:stCondLst>
                                        </p:cTn>
                                        <p:tgtEl>
                                          <p:spTgt spid="10"/>
                                        </p:tgtEl>
                                        <p:attrNameLst>
                                          <p:attrName>style.visibility</p:attrName>
                                        </p:attrNameLst>
                                      </p:cBhvr>
                                      <p:to>
                                        <p:strVal val="visible"/>
                                      </p:to>
                                    </p:set>
                                    <p:anim calcmode="lin" valueType="num">
                                      <p:cBhvr additive="base">
                                        <p:cTn id="130" dur="4000" fill="hold"/>
                                        <p:tgtEl>
                                          <p:spTgt spid="10"/>
                                        </p:tgtEl>
                                        <p:attrNameLst>
                                          <p:attrName>ppt_x</p:attrName>
                                        </p:attrNameLst>
                                      </p:cBhvr>
                                      <p:tavLst>
                                        <p:tav tm="0">
                                          <p:val>
                                            <p:strVal val="#ppt_x"/>
                                          </p:val>
                                        </p:tav>
                                        <p:tav tm="100000">
                                          <p:val>
                                            <p:strVal val="#ppt_x"/>
                                          </p:val>
                                        </p:tav>
                                      </p:tavLst>
                                    </p:anim>
                                    <p:anim calcmode="lin" valueType="num">
                                      <p:cBhvr additive="base">
                                        <p:cTn id="131" dur="4000" fill="hold"/>
                                        <p:tgtEl>
                                          <p:spTgt spid="10"/>
                                        </p:tgtEl>
                                        <p:attrNameLst>
                                          <p:attrName>ppt_y</p:attrName>
                                        </p:attrNameLst>
                                      </p:cBhvr>
                                      <p:tavLst>
                                        <p:tav tm="0">
                                          <p:val>
                                            <p:strVal val="0-#ppt_h/2"/>
                                          </p:val>
                                        </p:tav>
                                        <p:tav tm="100000">
                                          <p:val>
                                            <p:strVal val="#ppt_y"/>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p:cTn id="134" dur="4000" fill="hold"/>
                                        <p:tgtEl>
                                          <p:spTgt spid="10"/>
                                        </p:tgtEl>
                                        <p:attrNameLst>
                                          <p:attrName>ppt_w</p:attrName>
                                        </p:attrNameLst>
                                      </p:cBhvr>
                                      <p:tavLst>
                                        <p:tav tm="0">
                                          <p:val>
                                            <p:strVal val="#ppt_w"/>
                                          </p:val>
                                        </p:tav>
                                        <p:tav tm="100000">
                                          <p:val>
                                            <p:strVal val="#ppt_w"/>
                                          </p:val>
                                        </p:tav>
                                      </p:tavLst>
                                    </p:anim>
                                    <p:anim calcmode="lin" valueType="num">
                                      <p:cBhvr>
                                        <p:cTn id="135" dur="4000" fill="hold"/>
                                        <p:tgtEl>
                                          <p:spTgt spid="10"/>
                                        </p:tgtEl>
                                        <p:attrNameLst>
                                          <p:attrName>ppt_h</p:attrName>
                                        </p:attrNameLst>
                                      </p:cBhvr>
                                      <p:tavLst>
                                        <p:tav tm="0" fmla="#ppt_h*sin(2.5*pi*$)">
                                          <p:val>
                                            <p:fltVal val="0"/>
                                          </p:val>
                                        </p:tav>
                                        <p:tav tm="100000">
                                          <p:val>
                                            <p:fltVal val="1"/>
                                          </p:val>
                                        </p:tav>
                                      </p:tavLst>
                                    </p:anim>
                                  </p:childTnLst>
                                </p:cTn>
                              </p:par>
                              <p:par>
                                <p:cTn id="136" presetID="2" presetClass="exit" presetSubtype="4" fill="hold" grpId="2" nodeType="withEffect">
                                  <p:stCondLst>
                                    <p:cond delay="0"/>
                                  </p:stCondLst>
                                  <p:childTnLst>
                                    <p:anim calcmode="lin" valueType="num">
                                      <p:cBhvr additive="base">
                                        <p:cTn id="137" dur="4000"/>
                                        <p:tgtEl>
                                          <p:spTgt spid="10"/>
                                        </p:tgtEl>
                                        <p:attrNameLst>
                                          <p:attrName>ppt_x</p:attrName>
                                        </p:attrNameLst>
                                      </p:cBhvr>
                                      <p:tavLst>
                                        <p:tav tm="0">
                                          <p:val>
                                            <p:strVal val="ppt_x"/>
                                          </p:val>
                                        </p:tav>
                                        <p:tav tm="100000">
                                          <p:val>
                                            <p:strVal val="ppt_x"/>
                                          </p:val>
                                        </p:tav>
                                      </p:tavLst>
                                    </p:anim>
                                    <p:anim calcmode="lin" valueType="num">
                                      <p:cBhvr additive="base">
                                        <p:cTn id="138" dur="4000"/>
                                        <p:tgtEl>
                                          <p:spTgt spid="10"/>
                                        </p:tgtEl>
                                        <p:attrNameLst>
                                          <p:attrName>ppt_y</p:attrName>
                                        </p:attrNameLst>
                                      </p:cBhvr>
                                      <p:tavLst>
                                        <p:tav tm="0">
                                          <p:val>
                                            <p:strVal val="ppt_y"/>
                                          </p:val>
                                        </p:tav>
                                        <p:tav tm="100000">
                                          <p:val>
                                            <p:strVal val="1+ppt_h/2"/>
                                          </p:val>
                                        </p:tav>
                                      </p:tavLst>
                                    </p:anim>
                                    <p:set>
                                      <p:cBhvr>
                                        <p:cTn id="139" dur="1" fill="hold">
                                          <p:stCondLst>
                                            <p:cond delay="3999"/>
                                          </p:stCondLst>
                                        </p:cTn>
                                        <p:tgtEl>
                                          <p:spTgt spid="10"/>
                                        </p:tgtEl>
                                        <p:attrNameLst>
                                          <p:attrName>style.visibility</p:attrName>
                                        </p:attrNameLst>
                                      </p:cBhvr>
                                      <p:to>
                                        <p:strVal val="hidden"/>
                                      </p:to>
                                    </p:set>
                                  </p:childTnLst>
                                </p:cTn>
                              </p:par>
                              <p:par>
                                <p:cTn id="140" presetID="9" presetClass="entr" presetSubtype="0" fill="hold" grpId="3"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dissolve">
                                      <p:cBhvr>
                                        <p:cTn id="142" dur="4000"/>
                                        <p:tgtEl>
                                          <p:spTgt spid="10"/>
                                        </p:tgtEl>
                                      </p:cBhvr>
                                    </p:animEffect>
                                  </p:childTnLst>
                                </p:cTn>
                              </p:par>
                              <p:par>
                                <p:cTn id="143" presetID="2" presetClass="entr" presetSubtype="1" fill="hold" grpId="0" nodeType="withEffect">
                                  <p:stCondLst>
                                    <p:cond delay="0"/>
                                  </p:stCondLst>
                                  <p:childTnLst>
                                    <p:set>
                                      <p:cBhvr>
                                        <p:cTn id="144" dur="1" fill="hold">
                                          <p:stCondLst>
                                            <p:cond delay="0"/>
                                          </p:stCondLst>
                                        </p:cTn>
                                        <p:tgtEl>
                                          <p:spTgt spid="11"/>
                                        </p:tgtEl>
                                        <p:attrNameLst>
                                          <p:attrName>style.visibility</p:attrName>
                                        </p:attrNameLst>
                                      </p:cBhvr>
                                      <p:to>
                                        <p:strVal val="visible"/>
                                      </p:to>
                                    </p:set>
                                    <p:anim calcmode="lin" valueType="num">
                                      <p:cBhvr additive="base">
                                        <p:cTn id="145" dur="4000" fill="hold"/>
                                        <p:tgtEl>
                                          <p:spTgt spid="11"/>
                                        </p:tgtEl>
                                        <p:attrNameLst>
                                          <p:attrName>ppt_x</p:attrName>
                                        </p:attrNameLst>
                                      </p:cBhvr>
                                      <p:tavLst>
                                        <p:tav tm="0">
                                          <p:val>
                                            <p:strVal val="#ppt_x"/>
                                          </p:val>
                                        </p:tav>
                                        <p:tav tm="100000">
                                          <p:val>
                                            <p:strVal val="#ppt_x"/>
                                          </p:val>
                                        </p:tav>
                                      </p:tavLst>
                                    </p:anim>
                                    <p:anim calcmode="lin" valueType="num">
                                      <p:cBhvr additive="base">
                                        <p:cTn id="146" dur="4000" fill="hold"/>
                                        <p:tgtEl>
                                          <p:spTgt spid="11"/>
                                        </p:tgtEl>
                                        <p:attrNameLst>
                                          <p:attrName>ppt_y</p:attrName>
                                        </p:attrNameLst>
                                      </p:cBhvr>
                                      <p:tavLst>
                                        <p:tav tm="0">
                                          <p:val>
                                            <p:strVal val="0-#ppt_h/2"/>
                                          </p:val>
                                        </p:tav>
                                        <p:tav tm="100000">
                                          <p:val>
                                            <p:strVal val="#ppt_y"/>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11"/>
                                        </p:tgtEl>
                                        <p:attrNameLst>
                                          <p:attrName>style.visibility</p:attrName>
                                        </p:attrNameLst>
                                      </p:cBhvr>
                                      <p:to>
                                        <p:strVal val="visible"/>
                                      </p:to>
                                    </p:set>
                                    <p:anim calcmode="lin" valueType="num">
                                      <p:cBhvr>
                                        <p:cTn id="149" dur="4000" fill="hold"/>
                                        <p:tgtEl>
                                          <p:spTgt spid="11"/>
                                        </p:tgtEl>
                                        <p:attrNameLst>
                                          <p:attrName>ppt_w</p:attrName>
                                        </p:attrNameLst>
                                      </p:cBhvr>
                                      <p:tavLst>
                                        <p:tav tm="0">
                                          <p:val>
                                            <p:strVal val="#ppt_w"/>
                                          </p:val>
                                        </p:tav>
                                        <p:tav tm="100000">
                                          <p:val>
                                            <p:strVal val="#ppt_w"/>
                                          </p:val>
                                        </p:tav>
                                      </p:tavLst>
                                    </p:anim>
                                    <p:anim calcmode="lin" valueType="num">
                                      <p:cBhvr>
                                        <p:cTn id="150" dur="4000" fill="hold"/>
                                        <p:tgtEl>
                                          <p:spTgt spid="11"/>
                                        </p:tgtEl>
                                        <p:attrNameLst>
                                          <p:attrName>ppt_h</p:attrName>
                                        </p:attrNameLst>
                                      </p:cBhvr>
                                      <p:tavLst>
                                        <p:tav tm="0" fmla="#ppt_h*sin(2.5*pi*$)">
                                          <p:val>
                                            <p:fltVal val="0"/>
                                          </p:val>
                                        </p:tav>
                                        <p:tav tm="100000">
                                          <p:val>
                                            <p:fltVal val="1"/>
                                          </p:val>
                                        </p:tav>
                                      </p:tavLst>
                                    </p:anim>
                                  </p:childTnLst>
                                </p:cTn>
                              </p:par>
                              <p:par>
                                <p:cTn id="151" presetID="2" presetClass="exit" presetSubtype="4" fill="hold" grpId="2" nodeType="withEffect">
                                  <p:stCondLst>
                                    <p:cond delay="0"/>
                                  </p:stCondLst>
                                  <p:childTnLst>
                                    <p:anim calcmode="lin" valueType="num">
                                      <p:cBhvr additive="base">
                                        <p:cTn id="152" dur="4000"/>
                                        <p:tgtEl>
                                          <p:spTgt spid="11"/>
                                        </p:tgtEl>
                                        <p:attrNameLst>
                                          <p:attrName>ppt_x</p:attrName>
                                        </p:attrNameLst>
                                      </p:cBhvr>
                                      <p:tavLst>
                                        <p:tav tm="0">
                                          <p:val>
                                            <p:strVal val="ppt_x"/>
                                          </p:val>
                                        </p:tav>
                                        <p:tav tm="100000">
                                          <p:val>
                                            <p:strVal val="ppt_x"/>
                                          </p:val>
                                        </p:tav>
                                      </p:tavLst>
                                    </p:anim>
                                    <p:anim calcmode="lin" valueType="num">
                                      <p:cBhvr additive="base">
                                        <p:cTn id="153" dur="4000"/>
                                        <p:tgtEl>
                                          <p:spTgt spid="11"/>
                                        </p:tgtEl>
                                        <p:attrNameLst>
                                          <p:attrName>ppt_y</p:attrName>
                                        </p:attrNameLst>
                                      </p:cBhvr>
                                      <p:tavLst>
                                        <p:tav tm="0">
                                          <p:val>
                                            <p:strVal val="ppt_y"/>
                                          </p:val>
                                        </p:tav>
                                        <p:tav tm="100000">
                                          <p:val>
                                            <p:strVal val="1+ppt_h/2"/>
                                          </p:val>
                                        </p:tav>
                                      </p:tavLst>
                                    </p:anim>
                                    <p:set>
                                      <p:cBhvr>
                                        <p:cTn id="154" dur="1" fill="hold">
                                          <p:stCondLst>
                                            <p:cond delay="3999"/>
                                          </p:stCondLst>
                                        </p:cTn>
                                        <p:tgtEl>
                                          <p:spTgt spid="11"/>
                                        </p:tgtEl>
                                        <p:attrNameLst>
                                          <p:attrName>style.visibility</p:attrName>
                                        </p:attrNameLst>
                                      </p:cBhvr>
                                      <p:to>
                                        <p:strVal val="hidden"/>
                                      </p:to>
                                    </p:set>
                                  </p:childTnLst>
                                </p:cTn>
                              </p:par>
                              <p:par>
                                <p:cTn id="155" presetID="9" presetClass="entr" presetSubtype="0" fill="hold" grpId="3" nodeType="withEffect">
                                  <p:stCondLst>
                                    <p:cond delay="0"/>
                                  </p:stCondLst>
                                  <p:childTnLst>
                                    <p:set>
                                      <p:cBhvr>
                                        <p:cTn id="156" dur="1" fill="hold">
                                          <p:stCondLst>
                                            <p:cond delay="0"/>
                                          </p:stCondLst>
                                        </p:cTn>
                                        <p:tgtEl>
                                          <p:spTgt spid="11"/>
                                        </p:tgtEl>
                                        <p:attrNameLst>
                                          <p:attrName>style.visibility</p:attrName>
                                        </p:attrNameLst>
                                      </p:cBhvr>
                                      <p:to>
                                        <p:strVal val="visible"/>
                                      </p:to>
                                    </p:set>
                                    <p:animEffect transition="in" filter="dissolve">
                                      <p:cBhvr>
                                        <p:cTn id="157" dur="4000"/>
                                        <p:tgtEl>
                                          <p:spTgt spid="11"/>
                                        </p:tgtEl>
                                      </p:cBhvr>
                                    </p:animEffect>
                                  </p:childTnLst>
                                </p:cTn>
                              </p:par>
                              <p:par>
                                <p:cTn id="158" presetID="23" presetClass="entr" presetSubtype="528" fill="hold" nodeType="withEffect">
                                  <p:stCondLst>
                                    <p:cond delay="0"/>
                                  </p:stCondLst>
                                  <p:childTnLst>
                                    <p:set>
                                      <p:cBhvr>
                                        <p:cTn id="159" dur="1" fill="hold">
                                          <p:stCondLst>
                                            <p:cond delay="0"/>
                                          </p:stCondLst>
                                        </p:cTn>
                                        <p:tgtEl>
                                          <p:spTgt spid="12"/>
                                        </p:tgtEl>
                                        <p:attrNameLst>
                                          <p:attrName>style.visibility</p:attrName>
                                        </p:attrNameLst>
                                      </p:cBhvr>
                                      <p:to>
                                        <p:strVal val="visible"/>
                                      </p:to>
                                    </p:set>
                                    <p:anim calcmode="lin" valueType="num">
                                      <p:cBhvr>
                                        <p:cTn id="160" dur="3750" fill="hold"/>
                                        <p:tgtEl>
                                          <p:spTgt spid="12"/>
                                        </p:tgtEl>
                                        <p:attrNameLst>
                                          <p:attrName>ppt_w</p:attrName>
                                        </p:attrNameLst>
                                      </p:cBhvr>
                                      <p:tavLst>
                                        <p:tav tm="0">
                                          <p:val>
                                            <p:fltVal val="0"/>
                                          </p:val>
                                        </p:tav>
                                        <p:tav tm="100000">
                                          <p:val>
                                            <p:strVal val="#ppt_w"/>
                                          </p:val>
                                        </p:tav>
                                      </p:tavLst>
                                    </p:anim>
                                    <p:anim calcmode="lin" valueType="num">
                                      <p:cBhvr>
                                        <p:cTn id="161" dur="3750" fill="hold"/>
                                        <p:tgtEl>
                                          <p:spTgt spid="12"/>
                                        </p:tgtEl>
                                        <p:attrNameLst>
                                          <p:attrName>ppt_h</p:attrName>
                                        </p:attrNameLst>
                                      </p:cBhvr>
                                      <p:tavLst>
                                        <p:tav tm="0">
                                          <p:val>
                                            <p:fltVal val="0"/>
                                          </p:val>
                                        </p:tav>
                                        <p:tav tm="100000">
                                          <p:val>
                                            <p:strVal val="#ppt_h"/>
                                          </p:val>
                                        </p:tav>
                                      </p:tavLst>
                                    </p:anim>
                                    <p:anim calcmode="lin" valueType="num">
                                      <p:cBhvr>
                                        <p:cTn id="162" dur="3750" fill="hold"/>
                                        <p:tgtEl>
                                          <p:spTgt spid="12"/>
                                        </p:tgtEl>
                                        <p:attrNameLst>
                                          <p:attrName>ppt_x</p:attrName>
                                        </p:attrNameLst>
                                      </p:cBhvr>
                                      <p:tavLst>
                                        <p:tav tm="0">
                                          <p:val>
                                            <p:fltVal val="0.5"/>
                                          </p:val>
                                        </p:tav>
                                        <p:tav tm="100000">
                                          <p:val>
                                            <p:strVal val="#ppt_x"/>
                                          </p:val>
                                        </p:tav>
                                      </p:tavLst>
                                    </p:anim>
                                    <p:anim calcmode="lin" valueType="num">
                                      <p:cBhvr>
                                        <p:cTn id="163" dur="3750" fill="hold"/>
                                        <p:tgtEl>
                                          <p:spTgt spid="12"/>
                                        </p:tgtEl>
                                        <p:attrNameLst>
                                          <p:attrName>ppt_y</p:attrName>
                                        </p:attrNameLst>
                                      </p:cBhvr>
                                      <p:tavLst>
                                        <p:tav tm="0">
                                          <p:val>
                                            <p:fltVal val="0.5"/>
                                          </p:val>
                                        </p:tav>
                                        <p:tav tm="100000">
                                          <p:val>
                                            <p:strVal val="#ppt_y"/>
                                          </p:val>
                                        </p:tav>
                                      </p:tavLst>
                                    </p:anim>
                                  </p:childTnLst>
                                </p:cTn>
                              </p:par>
                              <p:par>
                                <p:cTn id="164" presetID="8" presetClass="entr" presetSubtype="32" fill="hold" nodeType="withEffect">
                                  <p:stCondLst>
                                    <p:cond delay="0"/>
                                  </p:stCondLst>
                                  <p:childTnLst>
                                    <p:set>
                                      <p:cBhvr>
                                        <p:cTn id="165" dur="1" fill="hold">
                                          <p:stCondLst>
                                            <p:cond delay="0"/>
                                          </p:stCondLst>
                                        </p:cTn>
                                        <p:tgtEl>
                                          <p:spTgt spid="12"/>
                                        </p:tgtEl>
                                        <p:attrNameLst>
                                          <p:attrName>style.visibility</p:attrName>
                                        </p:attrNameLst>
                                      </p:cBhvr>
                                      <p:to>
                                        <p:strVal val="visible"/>
                                      </p:to>
                                    </p:set>
                                    <p:animEffect transition="in" filter="diamond(out)">
                                      <p:cBhvr>
                                        <p:cTn id="166" dur="3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755576" y="260648"/>
            <a:ext cx="5688632" cy="5570756"/>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dirty="0" smtClean="0">
                <a:solidFill>
                  <a:schemeClr val="bg1"/>
                </a:solidFill>
                <a:latin typeface="Hobo Std" pitchFamily="34" charset="0"/>
              </a:rPr>
              <a:t>Además </a:t>
            </a:r>
            <a:r>
              <a:rPr lang="es-ES" dirty="0">
                <a:solidFill>
                  <a:schemeClr val="bg1"/>
                </a:solidFill>
                <a:latin typeface="Hobo Std" pitchFamily="34" charset="0"/>
              </a:rPr>
              <a:t>de sus componentes, </a:t>
            </a:r>
            <a:endParaRPr lang="es-ES" dirty="0" smtClean="0">
              <a:solidFill>
                <a:schemeClr val="bg1"/>
              </a:solidFill>
              <a:latin typeface="Hobo Std" pitchFamily="34" charset="0"/>
            </a:endParaRPr>
          </a:p>
          <a:p>
            <a:pPr algn="ctr"/>
            <a:r>
              <a:rPr lang="es-ES" dirty="0" smtClean="0">
                <a:solidFill>
                  <a:schemeClr val="bg1"/>
                </a:solidFill>
                <a:latin typeface="Hobo Std" pitchFamily="34" charset="0"/>
              </a:rPr>
              <a:t>la </a:t>
            </a:r>
            <a:r>
              <a:rPr lang="es-ES" dirty="0">
                <a:solidFill>
                  <a:schemeClr val="bg1"/>
                </a:solidFill>
                <a:latin typeface="Hobo Std" pitchFamily="34" charset="0"/>
              </a:rPr>
              <a:t>cerveza es </a:t>
            </a:r>
            <a:r>
              <a:rPr lang="es-ES" dirty="0" smtClean="0">
                <a:solidFill>
                  <a:schemeClr val="bg1"/>
                </a:solidFill>
                <a:latin typeface="Hobo Std" pitchFamily="34" charset="0"/>
              </a:rPr>
              <a:t>un </a:t>
            </a:r>
            <a:r>
              <a:rPr lang="es-ES" dirty="0">
                <a:solidFill>
                  <a:schemeClr val="bg1"/>
                </a:solidFill>
                <a:latin typeface="Hobo Std" pitchFamily="34" charset="0"/>
              </a:rPr>
              <a:t>alimento singular:</a:t>
            </a:r>
          </a:p>
          <a:p>
            <a:pPr algn="ctr"/>
            <a:endParaRPr lang="es-ES" sz="1600" b="1" dirty="0">
              <a:solidFill>
                <a:schemeClr val="bg1"/>
              </a:solidFill>
              <a:latin typeface="Hobo Std" pitchFamily="34" charset="0"/>
            </a:endParaRPr>
          </a:p>
          <a:p>
            <a:pPr algn="ctr"/>
            <a:r>
              <a:rPr lang="es-ES" sz="1600" b="1" dirty="0">
                <a:solidFill>
                  <a:schemeClr val="bg1"/>
                </a:solidFill>
                <a:latin typeface="Hobo Std" pitchFamily="34" charset="0"/>
              </a:rPr>
              <a:t>    Bajo nivel calórico. </a:t>
            </a:r>
            <a:r>
              <a:rPr lang="es-ES" sz="1600" dirty="0">
                <a:solidFill>
                  <a:schemeClr val="bg1"/>
                </a:solidFill>
                <a:latin typeface="Hobo Std" pitchFamily="34" charset="0"/>
              </a:rPr>
              <a:t>Una cerveza contiene menos calorías que un vaso de zumo de manzana, leche o refresco. Algo a tener en cuenta, es que la cerveza actúa como diurético pues es baja en sodio y rica en potasio y esto ayuda a limpiar el organismo.</a:t>
            </a:r>
          </a:p>
          <a:p>
            <a:pPr algn="ctr"/>
            <a:r>
              <a:rPr lang="es-ES" sz="1600" dirty="0">
                <a:solidFill>
                  <a:schemeClr val="bg1"/>
                </a:solidFill>
                <a:latin typeface="Hobo Std" pitchFamily="34" charset="0"/>
              </a:rPr>
              <a:t>    </a:t>
            </a:r>
            <a:r>
              <a:rPr lang="es-ES" sz="1600" b="1" dirty="0">
                <a:solidFill>
                  <a:schemeClr val="bg1"/>
                </a:solidFill>
                <a:latin typeface="Hobo Std" pitchFamily="34" charset="0"/>
              </a:rPr>
              <a:t>Minerales y elementos traza</a:t>
            </a:r>
            <a:r>
              <a:rPr lang="es-ES" sz="1600" dirty="0">
                <a:solidFill>
                  <a:schemeClr val="bg1"/>
                </a:solidFill>
                <a:latin typeface="Hobo Std" pitchFamily="34" charset="0"/>
              </a:rPr>
              <a:t>. La cerveza contiene más de 30 diferentes minerales que provienen de la cebada malteada. Un litro de cerveza satisface el 50% de las necesidades diarias de un adulto de magnesio y un 40% y un 20% respectivamente de fósforo y potasio.</a:t>
            </a:r>
          </a:p>
          <a:p>
            <a:pPr algn="ctr"/>
            <a:r>
              <a:rPr lang="es-ES" sz="1600" b="1" dirty="0">
                <a:solidFill>
                  <a:schemeClr val="bg1"/>
                </a:solidFill>
                <a:latin typeface="Hobo Std" pitchFamily="34" charset="0"/>
              </a:rPr>
              <a:t>    La cerveza es baja en calcio y rica en magnesio. </a:t>
            </a:r>
            <a:r>
              <a:rPr lang="es-ES" sz="1600" dirty="0">
                <a:solidFill>
                  <a:schemeClr val="bg1"/>
                </a:solidFill>
                <a:latin typeface="Hobo Std" pitchFamily="34" charset="0"/>
              </a:rPr>
              <a:t>Es preventiva contra enfermedades de corazón y contra </a:t>
            </a:r>
            <a:endParaRPr lang="es-ES" sz="1600" dirty="0" smtClean="0">
              <a:solidFill>
                <a:schemeClr val="bg1"/>
              </a:solidFill>
              <a:latin typeface="Hobo Std" pitchFamily="34" charset="0"/>
            </a:endParaRPr>
          </a:p>
          <a:p>
            <a:pPr algn="ctr"/>
            <a:r>
              <a:rPr lang="es-ES" sz="1600" dirty="0" smtClean="0">
                <a:solidFill>
                  <a:schemeClr val="bg1"/>
                </a:solidFill>
                <a:latin typeface="Hobo Std" pitchFamily="34" charset="0"/>
              </a:rPr>
              <a:t>la </a:t>
            </a:r>
            <a:r>
              <a:rPr lang="es-ES" sz="1600" dirty="0">
                <a:solidFill>
                  <a:schemeClr val="bg1"/>
                </a:solidFill>
                <a:latin typeface="Hobo Std" pitchFamily="34" charset="0"/>
              </a:rPr>
              <a:t>formación de cálculos y piedras </a:t>
            </a:r>
            <a:r>
              <a:rPr lang="es-ES" sz="1600" dirty="0" smtClean="0">
                <a:solidFill>
                  <a:schemeClr val="bg1"/>
                </a:solidFill>
                <a:latin typeface="Hobo Std" pitchFamily="34" charset="0"/>
              </a:rPr>
              <a:t>en las vías</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urinarias. Contiene también ácido </a:t>
            </a:r>
            <a:r>
              <a:rPr lang="es-ES" sz="1600" dirty="0" smtClean="0">
                <a:solidFill>
                  <a:schemeClr val="bg1"/>
                </a:solidFill>
                <a:latin typeface="Hobo Std" pitchFamily="34" charset="0"/>
              </a:rPr>
              <a:t>fólico</a:t>
            </a:r>
          </a:p>
          <a:p>
            <a:pPr algn="ctr"/>
            <a:r>
              <a:rPr lang="es-ES" sz="1600" dirty="0" smtClean="0">
                <a:solidFill>
                  <a:schemeClr val="bg1"/>
                </a:solidFill>
                <a:latin typeface="Hobo Std" pitchFamily="34" charset="0"/>
              </a:rPr>
              <a:t> </a:t>
            </a:r>
            <a:r>
              <a:rPr lang="es-ES" sz="1600" dirty="0">
                <a:solidFill>
                  <a:schemeClr val="bg1"/>
                </a:solidFill>
                <a:latin typeface="Hobo Std" pitchFamily="34" charset="0"/>
              </a:rPr>
              <a:t>útil </a:t>
            </a:r>
            <a:r>
              <a:rPr lang="es-ES" sz="1600" dirty="0" smtClean="0">
                <a:solidFill>
                  <a:schemeClr val="bg1"/>
                </a:solidFill>
                <a:latin typeface="Hobo Std" pitchFamily="34" charset="0"/>
              </a:rPr>
              <a:t>en </a:t>
            </a:r>
            <a:r>
              <a:rPr lang="es-ES" sz="1600" dirty="0">
                <a:solidFill>
                  <a:schemeClr val="bg1"/>
                </a:solidFill>
                <a:latin typeface="Hobo Std" pitchFamily="34" charset="0"/>
              </a:rPr>
              <a:t>la prevención de la anemia.</a:t>
            </a:r>
          </a:p>
          <a:p>
            <a:pPr algn="ct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105606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ERVEZA - BENEFICIOS PARA LA SALUD"/>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1187624" y="476672"/>
            <a:ext cx="5040560" cy="5078313"/>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1600" b="1" dirty="0">
              <a:solidFill>
                <a:schemeClr val="bg1"/>
              </a:solidFill>
              <a:latin typeface="Hobo Std" pitchFamily="34" charset="0"/>
            </a:endParaRPr>
          </a:p>
          <a:p>
            <a:pPr algn="ctr"/>
            <a:r>
              <a:rPr lang="es-ES" sz="1400" b="1" dirty="0" smtClean="0">
                <a:solidFill>
                  <a:schemeClr val="bg1"/>
                </a:solidFill>
                <a:latin typeface="Hobo Std" pitchFamily="34" charset="0"/>
              </a:rPr>
              <a:t>Vitaminas</a:t>
            </a:r>
            <a:r>
              <a:rPr lang="es-ES" sz="1600" b="1" dirty="0">
                <a:solidFill>
                  <a:schemeClr val="bg1"/>
                </a:solidFill>
                <a:latin typeface="Hobo Std" pitchFamily="34" charset="0"/>
              </a:rPr>
              <a:t>. </a:t>
            </a:r>
            <a:r>
              <a:rPr lang="es-ES" sz="1400" dirty="0">
                <a:solidFill>
                  <a:schemeClr val="bg1"/>
                </a:solidFill>
                <a:latin typeface="Hobo Std" pitchFamily="34" charset="0"/>
              </a:rPr>
              <a:t>En la cerveza están presentes todas las </a:t>
            </a:r>
            <a:endParaRPr lang="es-ES" sz="1400" dirty="0" smtClean="0">
              <a:solidFill>
                <a:schemeClr val="bg1"/>
              </a:solidFill>
              <a:latin typeface="Hobo Std" pitchFamily="34" charset="0"/>
            </a:endParaRPr>
          </a:p>
          <a:p>
            <a:pPr algn="ctr"/>
            <a:r>
              <a:rPr lang="es-ES" sz="1400" dirty="0" smtClean="0">
                <a:solidFill>
                  <a:schemeClr val="bg1"/>
                </a:solidFill>
                <a:latin typeface="Hobo Std" pitchFamily="34" charset="0"/>
              </a:rPr>
              <a:t>vitaminas </a:t>
            </a:r>
            <a:r>
              <a:rPr lang="es-ES" sz="1400" dirty="0">
                <a:solidFill>
                  <a:schemeClr val="bg1"/>
                </a:solidFill>
                <a:latin typeface="Hobo Std" pitchFamily="34" charset="0"/>
              </a:rPr>
              <a:t>importantes del grupo B y también contiene vitaminas A, D y E. En un litro de cerveza está el 35% de la necesidad que tiene un adulto en vitamina B6, el 20% de la vitamina B2 y el 65% de la niacina.</a:t>
            </a:r>
          </a:p>
          <a:p>
            <a:pPr algn="ctr"/>
            <a:r>
              <a:rPr lang="es-ES" sz="1400" b="1" dirty="0">
                <a:solidFill>
                  <a:schemeClr val="bg1"/>
                </a:solidFill>
                <a:latin typeface="Hobo Std" pitchFamily="34" charset="0"/>
              </a:rPr>
              <a:t>    Gas carbónico. </a:t>
            </a:r>
            <a:r>
              <a:rPr lang="es-ES" sz="1400" dirty="0">
                <a:solidFill>
                  <a:schemeClr val="bg1"/>
                </a:solidFill>
                <a:latin typeface="Hobo Std" pitchFamily="34" charset="0"/>
              </a:rPr>
              <a:t>En cada 100 g de cerveza, existe aproximadamente 0,5 g de CO2. El gas carbónico, favorece la circulación sanguínea de la mucosa de la membrana mucosa bucal, promueve la salivación, estimula la formación de ácidos en el estómago y acelera el vaciado del estómago. Todo esto es muy favorable para una buena digestión.</a:t>
            </a:r>
          </a:p>
          <a:p>
            <a:pPr algn="ctr"/>
            <a:r>
              <a:rPr lang="es-ES" sz="1400" b="1" dirty="0">
                <a:solidFill>
                  <a:schemeClr val="bg1"/>
                </a:solidFill>
                <a:latin typeface="Hobo Std" pitchFamily="34" charset="0"/>
              </a:rPr>
              <a:t>    </a:t>
            </a:r>
            <a:r>
              <a:rPr lang="es-ES" sz="1400" b="1" dirty="0" err="1">
                <a:solidFill>
                  <a:schemeClr val="bg1"/>
                </a:solidFill>
                <a:latin typeface="Hobo Std" pitchFamily="34" charset="0"/>
              </a:rPr>
              <a:t>Polifenoles</a:t>
            </a:r>
            <a:r>
              <a:rPr lang="es-ES" sz="1400" dirty="0">
                <a:solidFill>
                  <a:schemeClr val="bg1"/>
                </a:solidFill>
                <a:latin typeface="Hobo Std" pitchFamily="34" charset="0"/>
              </a:rPr>
              <a:t>. El contenido en </a:t>
            </a:r>
            <a:r>
              <a:rPr lang="es-ES" sz="1400" dirty="0" err="1">
                <a:solidFill>
                  <a:schemeClr val="bg1"/>
                </a:solidFill>
                <a:latin typeface="Hobo Std" pitchFamily="34" charset="0"/>
              </a:rPr>
              <a:t>polifenoles</a:t>
            </a:r>
            <a:r>
              <a:rPr lang="es-ES" sz="1400" dirty="0">
                <a:solidFill>
                  <a:schemeClr val="bg1"/>
                </a:solidFill>
                <a:latin typeface="Hobo Std" pitchFamily="34" charset="0"/>
              </a:rPr>
              <a:t> de la </a:t>
            </a:r>
            <a:r>
              <a:rPr lang="es-ES" sz="1400" dirty="0" smtClean="0">
                <a:solidFill>
                  <a:schemeClr val="bg1"/>
                </a:solidFill>
                <a:latin typeface="Hobo Std" pitchFamily="34" charset="0"/>
              </a:rPr>
              <a:t>cerveza  </a:t>
            </a:r>
            <a:r>
              <a:rPr lang="es-ES" sz="1200" dirty="0" smtClean="0">
                <a:solidFill>
                  <a:schemeClr val="bg1"/>
                </a:solidFill>
                <a:latin typeface="Hobo Std" pitchFamily="34" charset="0"/>
              </a:rPr>
              <a:t>son </a:t>
            </a:r>
            <a:r>
              <a:rPr lang="es-ES" sz="1200" dirty="0">
                <a:solidFill>
                  <a:schemeClr val="bg1"/>
                </a:solidFill>
                <a:latin typeface="Hobo Std" pitchFamily="34" charset="0"/>
              </a:rPr>
              <a:t>útiles en enfermedades circulatorias y el cáncer.</a:t>
            </a:r>
          </a:p>
          <a:p>
            <a:pPr algn="ctr"/>
            <a:r>
              <a:rPr lang="es-ES" sz="1400" b="1" dirty="0">
                <a:solidFill>
                  <a:schemeClr val="bg1"/>
                </a:solidFill>
                <a:latin typeface="Hobo Std" pitchFamily="34" charset="0"/>
              </a:rPr>
              <a:t>    Flavonoides. </a:t>
            </a:r>
            <a:r>
              <a:rPr lang="es-ES" sz="1400" dirty="0">
                <a:solidFill>
                  <a:schemeClr val="bg1"/>
                </a:solidFill>
                <a:latin typeface="Hobo Std" pitchFamily="34" charset="0"/>
              </a:rPr>
              <a:t>Estos potentes antioxidantes presentes en cantidades considerables en la cerveza están relacionados con el incremento de la calcitonina. Evitan la pérdida de masa ósea tras la menopausia al aumentar la actividad de las células que forman el hueso y al disminuir las de </a:t>
            </a:r>
            <a:endParaRPr lang="es-ES" sz="1400" dirty="0" smtClean="0">
              <a:solidFill>
                <a:schemeClr val="bg1"/>
              </a:solidFill>
              <a:latin typeface="Hobo Std" pitchFamily="34" charset="0"/>
            </a:endParaRPr>
          </a:p>
          <a:p>
            <a:pPr algn="ctr"/>
            <a:r>
              <a:rPr lang="es-ES" sz="1400" dirty="0" smtClean="0">
                <a:solidFill>
                  <a:schemeClr val="bg1"/>
                </a:solidFill>
                <a:latin typeface="Hobo Std" pitchFamily="34" charset="0"/>
              </a:rPr>
              <a:t>las que </a:t>
            </a:r>
            <a:r>
              <a:rPr lang="es-ES" sz="1400" dirty="0">
                <a:solidFill>
                  <a:schemeClr val="bg1"/>
                </a:solidFill>
                <a:latin typeface="Hobo Std" pitchFamily="34" charset="0"/>
              </a:rPr>
              <a:t>lo destruyen.</a:t>
            </a:r>
          </a:p>
        </p:txBody>
      </p:sp>
    </p:spTree>
    <p:extLst>
      <p:ext uri="{BB962C8B-B14F-4D97-AF65-F5344CB8AC3E}">
        <p14:creationId xmlns:p14="http://schemas.microsoft.com/office/powerpoint/2010/main" val="400492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18078" y="1592"/>
            <a:ext cx="4610078"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4533922" y="21537"/>
            <a:ext cx="4610078"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2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7130" y="343933"/>
            <a:ext cx="9144000" cy="6228273"/>
          </a:xfrm>
          <a:prstGeom prst="rect">
            <a:avLst/>
          </a:prstGeom>
          <a:noFill/>
          <a:ln>
            <a:noFill/>
          </a:ln>
        </p:spPr>
      </p:pic>
      <p:pic>
        <p:nvPicPr>
          <p:cNvPr id="2" name="Picture 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rot="9230091">
            <a:off x="5004422" y="738407"/>
            <a:ext cx="4190747" cy="1390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9230091">
            <a:off x="5174498" y="1990641"/>
            <a:ext cx="4064925" cy="1348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230091">
            <a:off x="5191228" y="3304214"/>
            <a:ext cx="3987247" cy="1323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rot="12369909" flipH="1">
            <a:off x="13945" y="768143"/>
            <a:ext cx="4068403" cy="1349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rot="12369909" flipH="1">
            <a:off x="-73772" y="1981475"/>
            <a:ext cx="4019883" cy="1333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rot="12369909" flipH="1">
            <a:off x="-76200" y="3300995"/>
            <a:ext cx="3993260" cy="1325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0" y="1"/>
            <a:ext cx="9198260" cy="116351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913">
                <a:schemeClr val="accent6">
                  <a:lumMod val="75000"/>
                </a:schemeClr>
              </a:gs>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9230091">
            <a:off x="5253880" y="4528350"/>
            <a:ext cx="3987247" cy="1323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rot="12369909" flipH="1">
            <a:off x="-1689" y="4604266"/>
            <a:ext cx="3993260" cy="1325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Forma libre"/>
          <p:cNvSpPr/>
          <p:nvPr/>
        </p:nvSpPr>
        <p:spPr>
          <a:xfrm rot="10800000">
            <a:off x="-75252" y="5711142"/>
            <a:ext cx="9291590" cy="116351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2913">
                <a:schemeClr val="accent6">
                  <a:lumMod val="75000"/>
                </a:schemeClr>
              </a:gs>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133047" y="-33717"/>
            <a:ext cx="9398745"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71981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0-#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000"/>
                                        <p:tgtEl>
                                          <p:spTgt spid="2"/>
                                        </p:tgtEl>
                                        <p:attrNameLst>
                                          <p:attrName>ppt_x</p:attrName>
                                        </p:attrNameLst>
                                      </p:cBhvr>
                                      <p:tavLst>
                                        <p:tav tm="0">
                                          <p:val>
                                            <p:strVal val="ppt_x"/>
                                          </p:val>
                                        </p:tav>
                                        <p:tav tm="100000">
                                          <p:val>
                                            <p:strVal val="0-ppt_w/2"/>
                                          </p:val>
                                        </p:tav>
                                      </p:tavLst>
                                    </p:anim>
                                    <p:anim calcmode="lin" valueType="num">
                                      <p:cBhvr additive="base">
                                        <p:cTn id="20" dur="5000"/>
                                        <p:tgtEl>
                                          <p:spTgt spid="2"/>
                                        </p:tgtEl>
                                        <p:attrNameLst>
                                          <p:attrName>ppt_y</p:attrName>
                                        </p:attrNameLst>
                                      </p:cBhvr>
                                      <p:tavLst>
                                        <p:tav tm="0">
                                          <p:val>
                                            <p:strVal val="ppt_y"/>
                                          </p:val>
                                        </p:tav>
                                        <p:tav tm="100000">
                                          <p:val>
                                            <p:strVal val="ppt_y"/>
                                          </p:val>
                                        </p:tav>
                                      </p:tavLst>
                                    </p:anim>
                                    <p:set>
                                      <p:cBhvr>
                                        <p:cTn id="21" dur="1" fill="hold">
                                          <p:stCondLst>
                                            <p:cond delay="4999"/>
                                          </p:stCondLst>
                                        </p:cTn>
                                        <p:tgtEl>
                                          <p:spTgt spid="2"/>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0-#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000"/>
                                        <p:tgtEl>
                                          <p:spTgt spid="3"/>
                                        </p:tgtEl>
                                        <p:attrNameLst>
                                          <p:attrName>ppt_x</p:attrName>
                                        </p:attrNameLst>
                                      </p:cBhvr>
                                      <p:tavLst>
                                        <p:tav tm="0">
                                          <p:val>
                                            <p:strVal val="ppt_x"/>
                                          </p:val>
                                        </p:tav>
                                        <p:tav tm="100000">
                                          <p:val>
                                            <p:strVal val="0-ppt_w/2"/>
                                          </p:val>
                                        </p:tav>
                                      </p:tavLst>
                                    </p:anim>
                                    <p:anim calcmode="lin" valueType="num">
                                      <p:cBhvr additive="base">
                                        <p:cTn id="34" dur="5000"/>
                                        <p:tgtEl>
                                          <p:spTgt spid="3"/>
                                        </p:tgtEl>
                                        <p:attrNameLst>
                                          <p:attrName>ppt_y</p:attrName>
                                        </p:attrNameLst>
                                      </p:cBhvr>
                                      <p:tavLst>
                                        <p:tav tm="0">
                                          <p:val>
                                            <p:strVal val="ppt_y"/>
                                          </p:val>
                                        </p:tav>
                                        <p:tav tm="100000">
                                          <p:val>
                                            <p:strVal val="ppt_y"/>
                                          </p:val>
                                        </p:tav>
                                      </p:tavLst>
                                    </p:anim>
                                    <p:set>
                                      <p:cBhvr>
                                        <p:cTn id="35" dur="1" fill="hold">
                                          <p:stCondLst>
                                            <p:cond delay="4999"/>
                                          </p:stCondLst>
                                        </p:cTn>
                                        <p:tgtEl>
                                          <p:spTgt spid="3"/>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0-#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4"/>
                                        </p:tgtEl>
                                        <p:attrNameLst>
                                          <p:attrName>ppt_x</p:attrName>
                                        </p:attrNameLst>
                                      </p:cBhvr>
                                      <p:tavLst>
                                        <p:tav tm="0">
                                          <p:val>
                                            <p:strVal val="ppt_x"/>
                                          </p:val>
                                        </p:tav>
                                        <p:tav tm="100000">
                                          <p:val>
                                            <p:strVal val="0-ppt_w/2"/>
                                          </p:val>
                                        </p:tav>
                                      </p:tavLst>
                                    </p:anim>
                                    <p:anim calcmode="lin" valueType="num">
                                      <p:cBhvr additive="base">
                                        <p:cTn id="48" dur="5000"/>
                                        <p:tgtEl>
                                          <p:spTgt spid="4"/>
                                        </p:tgtEl>
                                        <p:attrNameLst>
                                          <p:attrName>ppt_y</p:attrName>
                                        </p:attrNameLst>
                                      </p:cBhvr>
                                      <p:tavLst>
                                        <p:tav tm="0">
                                          <p:val>
                                            <p:strVal val="ppt_y"/>
                                          </p:val>
                                        </p:tav>
                                        <p:tav tm="100000">
                                          <p:val>
                                            <p:strVal val="ppt_y"/>
                                          </p:val>
                                        </p:tav>
                                      </p:tavLst>
                                    </p:anim>
                                    <p:set>
                                      <p:cBhvr>
                                        <p:cTn id="49" dur="1" fill="hold">
                                          <p:stCondLst>
                                            <p:cond delay="4999"/>
                                          </p:stCondLst>
                                        </p:cTn>
                                        <p:tgtEl>
                                          <p:spTgt spid="4"/>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000"/>
                                        <p:tgtEl>
                                          <p:spTgt spid="5"/>
                                        </p:tgtEl>
                                        <p:attrNameLst>
                                          <p:attrName>ppt_x</p:attrName>
                                        </p:attrNameLst>
                                      </p:cBhvr>
                                      <p:tavLst>
                                        <p:tav tm="0">
                                          <p:val>
                                            <p:strVal val="ppt_x"/>
                                          </p:val>
                                        </p:tav>
                                        <p:tav tm="100000">
                                          <p:val>
                                            <p:strVal val="1+ppt_w/2"/>
                                          </p:val>
                                        </p:tav>
                                      </p:tavLst>
                                    </p:anim>
                                    <p:anim calcmode="lin" valueType="num">
                                      <p:cBhvr additive="base">
                                        <p:cTn id="62" dur="5000"/>
                                        <p:tgtEl>
                                          <p:spTgt spid="5"/>
                                        </p:tgtEl>
                                        <p:attrNameLst>
                                          <p:attrName>ppt_y</p:attrName>
                                        </p:attrNameLst>
                                      </p:cBhvr>
                                      <p:tavLst>
                                        <p:tav tm="0">
                                          <p:val>
                                            <p:strVal val="ppt_y"/>
                                          </p:val>
                                        </p:tav>
                                        <p:tav tm="100000">
                                          <p:val>
                                            <p:strVal val="ppt_y"/>
                                          </p:val>
                                        </p:tav>
                                      </p:tavLst>
                                    </p:anim>
                                    <p:set>
                                      <p:cBhvr>
                                        <p:cTn id="63" dur="1" fill="hold">
                                          <p:stCondLst>
                                            <p:cond delay="4999"/>
                                          </p:stCondLst>
                                        </p:cTn>
                                        <p:tgtEl>
                                          <p:spTgt spid="5"/>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1+#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000"/>
                                        <p:tgtEl>
                                          <p:spTgt spid="6"/>
                                        </p:tgtEl>
                                        <p:attrNameLst>
                                          <p:attrName>ppt_x</p:attrName>
                                        </p:attrNameLst>
                                      </p:cBhvr>
                                      <p:tavLst>
                                        <p:tav tm="0">
                                          <p:val>
                                            <p:strVal val="ppt_x"/>
                                          </p:val>
                                        </p:tav>
                                        <p:tav tm="100000">
                                          <p:val>
                                            <p:strVal val="1+ppt_w/2"/>
                                          </p:val>
                                        </p:tav>
                                      </p:tavLst>
                                    </p:anim>
                                    <p:anim calcmode="lin" valueType="num">
                                      <p:cBhvr additive="base">
                                        <p:cTn id="76" dur="5000"/>
                                        <p:tgtEl>
                                          <p:spTgt spid="6"/>
                                        </p:tgtEl>
                                        <p:attrNameLst>
                                          <p:attrName>ppt_y</p:attrName>
                                        </p:attrNameLst>
                                      </p:cBhvr>
                                      <p:tavLst>
                                        <p:tav tm="0">
                                          <p:val>
                                            <p:strVal val="ppt_y"/>
                                          </p:val>
                                        </p:tav>
                                        <p:tav tm="100000">
                                          <p:val>
                                            <p:strVal val="ppt_y"/>
                                          </p:val>
                                        </p:tav>
                                      </p:tavLst>
                                    </p:anim>
                                    <p:set>
                                      <p:cBhvr>
                                        <p:cTn id="77" dur="1" fill="hold">
                                          <p:stCondLst>
                                            <p:cond delay="4999"/>
                                          </p:stCondLst>
                                        </p:cTn>
                                        <p:tgtEl>
                                          <p:spTgt spid="6"/>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1+#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000"/>
                                        <p:tgtEl>
                                          <p:spTgt spid="7"/>
                                        </p:tgtEl>
                                        <p:attrNameLst>
                                          <p:attrName>ppt_x</p:attrName>
                                        </p:attrNameLst>
                                      </p:cBhvr>
                                      <p:tavLst>
                                        <p:tav tm="0">
                                          <p:val>
                                            <p:strVal val="ppt_x"/>
                                          </p:val>
                                        </p:tav>
                                        <p:tav tm="100000">
                                          <p:val>
                                            <p:strVal val="1+ppt_w/2"/>
                                          </p:val>
                                        </p:tav>
                                      </p:tavLst>
                                    </p:anim>
                                    <p:anim calcmode="lin" valueType="num">
                                      <p:cBhvr additive="base">
                                        <p:cTn id="90" dur="5000"/>
                                        <p:tgtEl>
                                          <p:spTgt spid="7"/>
                                        </p:tgtEl>
                                        <p:attrNameLst>
                                          <p:attrName>ppt_y</p:attrName>
                                        </p:attrNameLst>
                                      </p:cBhvr>
                                      <p:tavLst>
                                        <p:tav tm="0">
                                          <p:val>
                                            <p:strVal val="ppt_y"/>
                                          </p:val>
                                        </p:tav>
                                        <p:tav tm="100000">
                                          <p:val>
                                            <p:strVal val="ppt_y"/>
                                          </p:val>
                                        </p:tav>
                                      </p:tavLst>
                                    </p:anim>
                                    <p:set>
                                      <p:cBhvr>
                                        <p:cTn id="91" dur="1" fill="hold">
                                          <p:stCondLst>
                                            <p:cond delay="4999"/>
                                          </p:stCondLst>
                                        </p:cTn>
                                        <p:tgtEl>
                                          <p:spTgt spid="7"/>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4500" fill="hold"/>
                                        <p:tgtEl>
                                          <p:spTgt spid="15"/>
                                        </p:tgtEl>
                                        <p:attrNameLst>
                                          <p:attrName>ppt_x</p:attrName>
                                        </p:attrNameLst>
                                      </p:cBhvr>
                                      <p:tavLst>
                                        <p:tav tm="0">
                                          <p:val>
                                            <p:strVal val="0-#ppt_w/2"/>
                                          </p:val>
                                        </p:tav>
                                        <p:tav tm="100000">
                                          <p:val>
                                            <p:strVal val="#ppt_x"/>
                                          </p:val>
                                        </p:tav>
                                      </p:tavLst>
                                    </p:anim>
                                    <p:anim calcmode="lin" valueType="num">
                                      <p:cBhvr additive="base">
                                        <p:cTn id="95" dur="4500" fill="hold"/>
                                        <p:tgtEl>
                                          <p:spTgt spid="15"/>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4500" fill="hold"/>
                                        <p:tgtEl>
                                          <p:spTgt spid="15"/>
                                        </p:tgtEl>
                                        <p:attrNameLst>
                                          <p:attrName>ppt_w</p:attrName>
                                        </p:attrNameLst>
                                      </p:cBhvr>
                                      <p:tavLst>
                                        <p:tav tm="0">
                                          <p:val>
                                            <p:strVal val="#ppt_w"/>
                                          </p:val>
                                        </p:tav>
                                        <p:tav tm="100000">
                                          <p:val>
                                            <p:strVal val="#ppt_w"/>
                                          </p:val>
                                        </p:tav>
                                      </p:tavLst>
                                    </p:anim>
                                    <p:anim calcmode="lin" valueType="num">
                                      <p:cBhvr>
                                        <p:cTn id="99" dur="4500" fill="hold"/>
                                        <p:tgtEl>
                                          <p:spTgt spid="15"/>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15"/>
                                        </p:tgtEl>
                                        <p:attrNameLst>
                                          <p:attrName>r</p:attrName>
                                        </p:attrNameLst>
                                      </p:cBhvr>
                                    </p:animRot>
                                  </p:childTnLst>
                                </p:cTn>
                              </p:par>
                              <p:par>
                                <p:cTn id="102" presetID="2" presetClass="exit" presetSubtype="8" fill="hold" nodeType="withEffect">
                                  <p:stCondLst>
                                    <p:cond delay="0"/>
                                  </p:stCondLst>
                                  <p:childTnLst>
                                    <p:anim calcmode="lin" valueType="num">
                                      <p:cBhvr additive="base">
                                        <p:cTn id="103" dur="5000"/>
                                        <p:tgtEl>
                                          <p:spTgt spid="15"/>
                                        </p:tgtEl>
                                        <p:attrNameLst>
                                          <p:attrName>ppt_x</p:attrName>
                                        </p:attrNameLst>
                                      </p:cBhvr>
                                      <p:tavLst>
                                        <p:tav tm="0">
                                          <p:val>
                                            <p:strVal val="ppt_x"/>
                                          </p:val>
                                        </p:tav>
                                        <p:tav tm="100000">
                                          <p:val>
                                            <p:strVal val="0-ppt_w/2"/>
                                          </p:val>
                                        </p:tav>
                                      </p:tavLst>
                                    </p:anim>
                                    <p:anim calcmode="lin" valueType="num">
                                      <p:cBhvr additive="base">
                                        <p:cTn id="104" dur="5000"/>
                                        <p:tgtEl>
                                          <p:spTgt spid="15"/>
                                        </p:tgtEl>
                                        <p:attrNameLst>
                                          <p:attrName>ppt_y</p:attrName>
                                        </p:attrNameLst>
                                      </p:cBhvr>
                                      <p:tavLst>
                                        <p:tav tm="0">
                                          <p:val>
                                            <p:strVal val="ppt_y"/>
                                          </p:val>
                                        </p:tav>
                                        <p:tav tm="100000">
                                          <p:val>
                                            <p:strVal val="ppt_y"/>
                                          </p:val>
                                        </p:tav>
                                      </p:tavLst>
                                    </p:anim>
                                    <p:set>
                                      <p:cBhvr>
                                        <p:cTn id="105" dur="1" fill="hold">
                                          <p:stCondLst>
                                            <p:cond delay="4999"/>
                                          </p:stCondLst>
                                        </p:cTn>
                                        <p:tgtEl>
                                          <p:spTgt spid="15"/>
                                        </p:tgtEl>
                                        <p:attrNameLst>
                                          <p:attrName>style.visibility</p:attrName>
                                        </p:attrNameLst>
                                      </p:cBhvr>
                                      <p:to>
                                        <p:strVal val="hidden"/>
                                      </p:to>
                                    </p:set>
                                  </p:childTnLst>
                                </p:cTn>
                              </p:par>
                              <p:par>
                                <p:cTn id="106" presetID="2" presetClass="entr" presetSubtype="2" fill="hold" nodeType="withEffect">
                                  <p:stCondLst>
                                    <p:cond delay="0"/>
                                  </p:stCondLst>
                                  <p:childTnLst>
                                    <p:set>
                                      <p:cBhvr>
                                        <p:cTn id="107" dur="1" fill="hold">
                                          <p:stCondLst>
                                            <p:cond delay="0"/>
                                          </p:stCondLst>
                                        </p:cTn>
                                        <p:tgtEl>
                                          <p:spTgt spid="16"/>
                                        </p:tgtEl>
                                        <p:attrNameLst>
                                          <p:attrName>style.visibility</p:attrName>
                                        </p:attrNameLst>
                                      </p:cBhvr>
                                      <p:to>
                                        <p:strVal val="visible"/>
                                      </p:to>
                                    </p:set>
                                    <p:anim calcmode="lin" valueType="num">
                                      <p:cBhvr additive="base">
                                        <p:cTn id="108" dur="4500" fill="hold"/>
                                        <p:tgtEl>
                                          <p:spTgt spid="16"/>
                                        </p:tgtEl>
                                        <p:attrNameLst>
                                          <p:attrName>ppt_x</p:attrName>
                                        </p:attrNameLst>
                                      </p:cBhvr>
                                      <p:tavLst>
                                        <p:tav tm="0">
                                          <p:val>
                                            <p:strVal val="1+#ppt_w/2"/>
                                          </p:val>
                                        </p:tav>
                                        <p:tav tm="100000">
                                          <p:val>
                                            <p:strVal val="#ppt_x"/>
                                          </p:val>
                                        </p:tav>
                                      </p:tavLst>
                                    </p:anim>
                                    <p:anim calcmode="lin" valueType="num">
                                      <p:cBhvr additive="base">
                                        <p:cTn id="109" dur="4500" fill="hold"/>
                                        <p:tgtEl>
                                          <p:spTgt spid="16"/>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p:cTn id="112" dur="4500" fill="hold"/>
                                        <p:tgtEl>
                                          <p:spTgt spid="16"/>
                                        </p:tgtEl>
                                        <p:attrNameLst>
                                          <p:attrName>ppt_w</p:attrName>
                                        </p:attrNameLst>
                                      </p:cBhvr>
                                      <p:tavLst>
                                        <p:tav tm="0">
                                          <p:val>
                                            <p:strVal val="#ppt_w"/>
                                          </p:val>
                                        </p:tav>
                                        <p:tav tm="100000">
                                          <p:val>
                                            <p:strVal val="#ppt_w"/>
                                          </p:val>
                                        </p:tav>
                                      </p:tavLst>
                                    </p:anim>
                                    <p:anim calcmode="lin" valueType="num">
                                      <p:cBhvr>
                                        <p:cTn id="113" dur="4500" fill="hold"/>
                                        <p:tgtEl>
                                          <p:spTgt spid="16"/>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6"/>
                                        </p:tgtEl>
                                        <p:attrNameLst>
                                          <p:attrName>r</p:attrName>
                                        </p:attrNameLst>
                                      </p:cBhvr>
                                    </p:animRot>
                                  </p:childTnLst>
                                </p:cTn>
                              </p:par>
                              <p:par>
                                <p:cTn id="116" presetID="2" presetClass="exit" presetSubtype="2" fill="hold" nodeType="withEffect">
                                  <p:stCondLst>
                                    <p:cond delay="0"/>
                                  </p:stCondLst>
                                  <p:childTnLst>
                                    <p:anim calcmode="lin" valueType="num">
                                      <p:cBhvr additive="base">
                                        <p:cTn id="117" dur="5000"/>
                                        <p:tgtEl>
                                          <p:spTgt spid="16"/>
                                        </p:tgtEl>
                                        <p:attrNameLst>
                                          <p:attrName>ppt_x</p:attrName>
                                        </p:attrNameLst>
                                      </p:cBhvr>
                                      <p:tavLst>
                                        <p:tav tm="0">
                                          <p:val>
                                            <p:strVal val="ppt_x"/>
                                          </p:val>
                                        </p:tav>
                                        <p:tav tm="100000">
                                          <p:val>
                                            <p:strVal val="1+ppt_w/2"/>
                                          </p:val>
                                        </p:tav>
                                      </p:tavLst>
                                    </p:anim>
                                    <p:anim calcmode="lin" valueType="num">
                                      <p:cBhvr additive="base">
                                        <p:cTn id="118" dur="5000"/>
                                        <p:tgtEl>
                                          <p:spTgt spid="16"/>
                                        </p:tgtEl>
                                        <p:attrNameLst>
                                          <p:attrName>ppt_y</p:attrName>
                                        </p:attrNameLst>
                                      </p:cBhvr>
                                      <p:tavLst>
                                        <p:tav tm="0">
                                          <p:val>
                                            <p:strVal val="ppt_y"/>
                                          </p:val>
                                        </p:tav>
                                        <p:tav tm="100000">
                                          <p:val>
                                            <p:strVal val="ppt_y"/>
                                          </p:val>
                                        </p:tav>
                                      </p:tavLst>
                                    </p:anim>
                                    <p:set>
                                      <p:cBhvr>
                                        <p:cTn id="119" dur="1" fill="hold">
                                          <p:stCondLst>
                                            <p:cond delay="4999"/>
                                          </p:stCondLst>
                                        </p:cTn>
                                        <p:tgtEl>
                                          <p:spTgt spid="16"/>
                                        </p:tgtEl>
                                        <p:attrNameLst>
                                          <p:attrName>style.visibility</p:attrName>
                                        </p:attrNameLst>
                                      </p:cBhvr>
                                      <p:to>
                                        <p:strVal val="hidden"/>
                                      </p:to>
                                    </p:set>
                                  </p:childTnLst>
                                </p:cTn>
                              </p:par>
                              <p:par>
                                <p:cTn id="120" presetID="23" presetClass="entr" presetSubtype="272" fill="hold" nodeType="withEffect">
                                  <p:stCondLst>
                                    <p:cond delay="750"/>
                                  </p:stCondLst>
                                  <p:childTnLst>
                                    <p:set>
                                      <p:cBhvr>
                                        <p:cTn id="121" dur="1" fill="hold">
                                          <p:stCondLst>
                                            <p:cond delay="0"/>
                                          </p:stCondLst>
                                        </p:cTn>
                                        <p:tgtEl>
                                          <p:spTgt spid="8"/>
                                        </p:tgtEl>
                                        <p:attrNameLst>
                                          <p:attrName>style.visibility</p:attrName>
                                        </p:attrNameLst>
                                      </p:cBhvr>
                                      <p:to>
                                        <p:strVal val="visible"/>
                                      </p:to>
                                    </p:set>
                                    <p:anim calcmode="lin" valueType="num">
                                      <p:cBhvr>
                                        <p:cTn id="122" dur="3750" fill="hold"/>
                                        <p:tgtEl>
                                          <p:spTgt spid="8"/>
                                        </p:tgtEl>
                                        <p:attrNameLst>
                                          <p:attrName>ppt_w</p:attrName>
                                        </p:attrNameLst>
                                      </p:cBhvr>
                                      <p:tavLst>
                                        <p:tav tm="0">
                                          <p:val>
                                            <p:strVal val="2/3*#ppt_w"/>
                                          </p:val>
                                        </p:tav>
                                        <p:tav tm="100000">
                                          <p:val>
                                            <p:strVal val="#ppt_w"/>
                                          </p:val>
                                        </p:tav>
                                      </p:tavLst>
                                    </p:anim>
                                    <p:anim calcmode="lin" valueType="num">
                                      <p:cBhvr>
                                        <p:cTn id="123" dur="3750" fill="hold"/>
                                        <p:tgtEl>
                                          <p:spTgt spid="8"/>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750"/>
                                  </p:stCondLst>
                                  <p:childTnLst>
                                    <p:set>
                                      <p:cBhvr>
                                        <p:cTn id="125" dur="1" fill="hold">
                                          <p:stCondLst>
                                            <p:cond delay="0"/>
                                          </p:stCondLst>
                                        </p:cTn>
                                        <p:tgtEl>
                                          <p:spTgt spid="8"/>
                                        </p:tgtEl>
                                        <p:attrNameLst>
                                          <p:attrName>style.visibility</p:attrName>
                                        </p:attrNameLst>
                                      </p:cBhvr>
                                      <p:to>
                                        <p:strVal val="visible"/>
                                      </p:to>
                                    </p:set>
                                    <p:animEffect transition="in" filter="barn(outVertical)">
                                      <p:cBhvr>
                                        <p:cTn id="126" dur="3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rot="10800000" flipH="1">
            <a:off x="0" y="3419759"/>
            <a:ext cx="4525345" cy="3447259"/>
          </a:xfrm>
          <a:prstGeom prst="rect">
            <a:avLst/>
          </a:prstGeom>
          <a:gradFill flip="none" rotWithShape="1">
            <a:gsLst>
              <a:gs pos="100000">
                <a:srgbClr val="FF9900"/>
              </a:gs>
              <a:gs pos="0">
                <a:srgbClr val="FF9900"/>
              </a:gs>
              <a:gs pos="92000">
                <a:srgbClr val="D27A01"/>
              </a:gs>
              <a:gs pos="75000">
                <a:srgbClr val="C15102"/>
              </a:gs>
              <a:gs pos="13000">
                <a:srgbClr val="FF7A00">
                  <a:lumMod val="81000"/>
                </a:srgbClr>
              </a:gs>
              <a:gs pos="22000">
                <a:srgbClr val="AE3904"/>
              </a:gs>
              <a:gs pos="68000">
                <a:srgbClr val="710706">
                  <a:lumMod val="38000"/>
                </a:srgbClr>
              </a:gs>
              <a:gs pos="53336">
                <a:srgbClr val="570807">
                  <a:lumMod val="49000"/>
                </a:srgbClr>
              </a:gs>
              <a:gs pos="34000">
                <a:srgbClr val="4D0808">
                  <a:lumMod val="8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0800000">
            <a:off x="4525345" y="3419759"/>
            <a:ext cx="4585353" cy="3433011"/>
          </a:xfrm>
          <a:prstGeom prst="rect">
            <a:avLst/>
          </a:prstGeom>
          <a:gradFill flip="none" rotWithShape="1">
            <a:gsLst>
              <a:gs pos="100000">
                <a:srgbClr val="FF9900"/>
              </a:gs>
              <a:gs pos="0">
                <a:srgbClr val="FF9900"/>
              </a:gs>
              <a:gs pos="92000">
                <a:srgbClr val="D27A01"/>
              </a:gs>
              <a:gs pos="75000">
                <a:srgbClr val="C15102"/>
              </a:gs>
              <a:gs pos="13000">
                <a:srgbClr val="FF7A00">
                  <a:lumMod val="81000"/>
                </a:srgbClr>
              </a:gs>
              <a:gs pos="22000">
                <a:srgbClr val="AE3904"/>
              </a:gs>
              <a:gs pos="68000">
                <a:srgbClr val="710706">
                  <a:lumMod val="38000"/>
                </a:srgbClr>
              </a:gs>
              <a:gs pos="53336">
                <a:srgbClr val="570807">
                  <a:lumMod val="49000"/>
                </a:srgbClr>
              </a:gs>
              <a:gs pos="34000">
                <a:srgbClr val="4D0808">
                  <a:lumMod val="8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4565043" y="-8023"/>
            <a:ext cx="4565969" cy="3433011"/>
          </a:xfrm>
          <a:prstGeom prst="rect">
            <a:avLst/>
          </a:prstGeom>
          <a:gradFill flip="none" rotWithShape="1">
            <a:gsLst>
              <a:gs pos="100000">
                <a:srgbClr val="FF9900"/>
              </a:gs>
              <a:gs pos="0">
                <a:srgbClr val="FF9900"/>
              </a:gs>
              <a:gs pos="92000">
                <a:srgbClr val="D27A01"/>
              </a:gs>
              <a:gs pos="75000">
                <a:srgbClr val="C15102"/>
              </a:gs>
              <a:gs pos="13000">
                <a:srgbClr val="FF7A00">
                  <a:lumMod val="81000"/>
                </a:srgbClr>
              </a:gs>
              <a:gs pos="22000">
                <a:srgbClr val="AE3904"/>
              </a:gs>
              <a:gs pos="68000">
                <a:srgbClr val="710706">
                  <a:lumMod val="38000"/>
                </a:srgbClr>
              </a:gs>
              <a:gs pos="53336">
                <a:srgbClr val="570807">
                  <a:lumMod val="49000"/>
                </a:srgbClr>
              </a:gs>
              <a:gs pos="34000">
                <a:srgbClr val="4D0808">
                  <a:lumMod val="8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 y="-8024"/>
            <a:ext cx="4568522" cy="3433011"/>
          </a:xfrm>
          <a:prstGeom prst="rect">
            <a:avLst/>
          </a:prstGeom>
          <a:gradFill flip="none" rotWithShape="1">
            <a:gsLst>
              <a:gs pos="100000">
                <a:srgbClr val="FF9900"/>
              </a:gs>
              <a:gs pos="0">
                <a:srgbClr val="FF9900"/>
              </a:gs>
              <a:gs pos="92000">
                <a:srgbClr val="D27A01"/>
              </a:gs>
              <a:gs pos="75000">
                <a:srgbClr val="C15102"/>
              </a:gs>
              <a:gs pos="13000">
                <a:srgbClr val="FF7A00">
                  <a:lumMod val="81000"/>
                </a:srgbClr>
              </a:gs>
              <a:gs pos="22000">
                <a:srgbClr val="AE3904"/>
              </a:gs>
              <a:gs pos="68000">
                <a:srgbClr val="710706">
                  <a:lumMod val="38000"/>
                </a:srgbClr>
              </a:gs>
              <a:gs pos="53336">
                <a:srgbClr val="570807">
                  <a:lumMod val="49000"/>
                </a:srgbClr>
              </a:gs>
              <a:gs pos="34000">
                <a:srgbClr val="4D0808">
                  <a:lumMod val="8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1"/>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2988" y="304213"/>
            <a:ext cx="9144000" cy="6231091"/>
          </a:xfrm>
          <a:prstGeom prst="rect">
            <a:avLst/>
          </a:prstGeom>
          <a:noFill/>
          <a:ln>
            <a:noFill/>
          </a:ln>
        </p:spPr>
      </p:pic>
      <p:sp>
        <p:nvSpPr>
          <p:cNvPr id="6" name="Forma libre 14"/>
          <p:cNvSpPr/>
          <p:nvPr/>
        </p:nvSpPr>
        <p:spPr>
          <a:xfrm rot="5400000">
            <a:off x="773347" y="-80652"/>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78000">
                <a:schemeClr val="accent2">
                  <a:lumMod val="75000"/>
                </a:schemeClr>
              </a:gs>
              <a:gs pos="91000">
                <a:srgbClr val="391B03">
                  <a:lumMod val="0"/>
                </a:srgbClr>
              </a:gs>
              <a:gs pos="11667">
                <a:schemeClr val="accent6">
                  <a:lumMod val="0"/>
                  <a:lumOff val="100000"/>
                </a:schemeClr>
              </a:gs>
              <a:gs pos="30000">
                <a:schemeClr val="accent6">
                  <a:lumMod val="83000"/>
                  <a:lumOff val="17000"/>
                </a:schemeClr>
              </a:gs>
              <a:gs pos="53000">
                <a:schemeClr val="accent6">
                  <a:lumMod val="75000"/>
                </a:schemeClr>
              </a:gs>
              <a:gs pos="100000">
                <a:schemeClr val="bg1"/>
              </a:gs>
            </a:gsLst>
            <a:path path="circle">
              <a:fillToRect l="100000" t="100000"/>
            </a:path>
            <a:tileRect r="-100000" b="-10000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16200000" flipH="1">
            <a:off x="5339618" y="-80652"/>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2">
                  <a:lumMod val="75000"/>
                </a:schemeClr>
              </a:gs>
              <a:gs pos="91000">
                <a:srgbClr val="391B03">
                  <a:lumMod val="0"/>
                </a:srgbClr>
              </a:gs>
              <a:gs pos="11667">
                <a:schemeClr val="accent6">
                  <a:lumMod val="0"/>
                  <a:lumOff val="100000"/>
                </a:schemeClr>
              </a:gs>
              <a:gs pos="30000">
                <a:schemeClr val="accent6">
                  <a:lumMod val="83000"/>
                  <a:lumOff val="17000"/>
                </a:schemeClr>
              </a:gs>
              <a:gs pos="53000">
                <a:schemeClr val="accent6">
                  <a:lumMod val="75000"/>
                </a:schemeClr>
              </a:gs>
              <a:gs pos="100000">
                <a:schemeClr val="bg1"/>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6200000">
            <a:off x="5338392" y="2457870"/>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2">
                  <a:lumMod val="75000"/>
                </a:schemeClr>
              </a:gs>
              <a:gs pos="91000">
                <a:srgbClr val="391B03">
                  <a:lumMod val="0"/>
                </a:srgbClr>
              </a:gs>
              <a:gs pos="11667">
                <a:schemeClr val="accent6">
                  <a:lumMod val="0"/>
                  <a:lumOff val="100000"/>
                </a:schemeClr>
              </a:gs>
              <a:gs pos="30000">
                <a:schemeClr val="accent6">
                  <a:lumMod val="83000"/>
                  <a:lumOff val="17000"/>
                </a:schemeClr>
              </a:gs>
              <a:gs pos="53000">
                <a:schemeClr val="accent6">
                  <a:lumMod val="75000"/>
                </a:schemeClr>
              </a:gs>
              <a:gs pos="100000">
                <a:schemeClr val="bg1"/>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4"/>
          <p:cNvSpPr/>
          <p:nvPr/>
        </p:nvSpPr>
        <p:spPr>
          <a:xfrm rot="16200000" flipV="1">
            <a:off x="838488" y="2457871"/>
            <a:ext cx="3032259"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8000">
                <a:schemeClr val="accent2">
                  <a:lumMod val="75000"/>
                </a:schemeClr>
              </a:gs>
              <a:gs pos="91000">
                <a:srgbClr val="391B03">
                  <a:lumMod val="0"/>
                </a:srgbClr>
              </a:gs>
              <a:gs pos="11667">
                <a:schemeClr val="accent6">
                  <a:lumMod val="0"/>
                  <a:lumOff val="100000"/>
                </a:schemeClr>
              </a:gs>
              <a:gs pos="30000">
                <a:schemeClr val="accent6">
                  <a:lumMod val="83000"/>
                  <a:lumOff val="17000"/>
                </a:schemeClr>
              </a:gs>
              <a:gs pos="53000">
                <a:schemeClr val="accent6">
                  <a:lumMod val="75000"/>
                </a:schemeClr>
              </a:gs>
              <a:gs pos="100000">
                <a:schemeClr val="bg1"/>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5071" y="-8023"/>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C00000">
                  <a:lumMod val="69000"/>
                </a:srgbClr>
              </a:gs>
              <a:gs pos="76000">
                <a:srgbClr val="391B03"/>
              </a:gs>
              <a:gs pos="30000">
                <a:srgbClr val="FFC000"/>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6956" y="5717006"/>
            <a:ext cx="9150956"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C00000">
                  <a:lumMod val="69000"/>
                </a:srgbClr>
              </a:gs>
              <a:gs pos="76000">
                <a:srgbClr val="391B03"/>
              </a:gs>
              <a:gs pos="30000">
                <a:srgbClr val="FFC000"/>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89625" y="-66799"/>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8368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fmla="#ppt_w*sin(2.5*pi*$)">
                                          <p:val>
                                            <p:fltVal val="0"/>
                                          </p:val>
                                        </p:tav>
                                        <p:tav tm="100000">
                                          <p:val>
                                            <p:fltVal val="1"/>
                                          </p:val>
                                        </p:tav>
                                      </p:tavLst>
                                    </p:anim>
                                    <p:anim calcmode="lin" valueType="num">
                                      <p:cBhvr>
                                        <p:cTn id="15" dur="4500" fill="hold"/>
                                        <p:tgtEl>
                                          <p:spTgt spid="6"/>
                                        </p:tgtEl>
                                        <p:attrNameLst>
                                          <p:attrName>ppt_h</p:attrName>
                                        </p:attrNameLst>
                                      </p:cBhvr>
                                      <p:tavLst>
                                        <p:tav tm="0">
                                          <p:val>
                                            <p:strVal val="#ppt_h"/>
                                          </p:val>
                                        </p:tav>
                                        <p:tav tm="100000">
                                          <p:val>
                                            <p:strVal val="#ppt_h"/>
                                          </p:val>
                                        </p:tav>
                                      </p:tavLst>
                                    </p:anim>
                                  </p:childTnLst>
                                </p:cTn>
                              </p:par>
                              <p:par>
                                <p:cTn id="16" presetID="2" presetClass="exit" presetSubtype="2" fill="hold" grpId="2" nodeType="withEffect">
                                  <p:stCondLst>
                                    <p:cond delay="0"/>
                                  </p:stCondLst>
                                  <p:childTnLst>
                                    <p:anim calcmode="lin" valueType="num">
                                      <p:cBhvr additive="base">
                                        <p:cTn id="17" dur="4500"/>
                                        <p:tgtEl>
                                          <p:spTgt spid="6"/>
                                        </p:tgtEl>
                                        <p:attrNameLst>
                                          <p:attrName>ppt_x</p:attrName>
                                        </p:attrNameLst>
                                      </p:cBhvr>
                                      <p:tavLst>
                                        <p:tav tm="0">
                                          <p:val>
                                            <p:strVal val="ppt_x"/>
                                          </p:val>
                                        </p:tav>
                                        <p:tav tm="100000">
                                          <p:val>
                                            <p:strVal val="1+ppt_w/2"/>
                                          </p:val>
                                        </p:tav>
                                      </p:tavLst>
                                    </p:anim>
                                    <p:anim calcmode="lin" valueType="num">
                                      <p:cBhvr additive="base">
                                        <p:cTn id="18" dur="4500"/>
                                        <p:tgtEl>
                                          <p:spTgt spid="6"/>
                                        </p:tgtEl>
                                        <p:attrNameLst>
                                          <p:attrName>ppt_y</p:attrName>
                                        </p:attrNameLst>
                                      </p:cBhvr>
                                      <p:tavLst>
                                        <p:tav tm="0">
                                          <p:val>
                                            <p:strVal val="ppt_y"/>
                                          </p:val>
                                        </p:tav>
                                        <p:tav tm="100000">
                                          <p:val>
                                            <p:strVal val="ppt_y"/>
                                          </p:val>
                                        </p:tav>
                                      </p:tavLst>
                                    </p:anim>
                                    <p:set>
                                      <p:cBhvr>
                                        <p:cTn id="19" dur="1" fill="hold">
                                          <p:stCondLst>
                                            <p:cond delay="4499"/>
                                          </p:stCondLst>
                                        </p:cTn>
                                        <p:tgtEl>
                                          <p:spTgt spid="6"/>
                                        </p:tgtEl>
                                        <p:attrNameLst>
                                          <p:attrName>style.visibility</p:attrName>
                                        </p:attrNameLst>
                                      </p:cBhvr>
                                      <p:to>
                                        <p:strVal val="hidden"/>
                                      </p:to>
                                    </p:set>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4500" fill="hold"/>
                                        <p:tgtEl>
                                          <p:spTgt spid="9"/>
                                        </p:tgtEl>
                                        <p:attrNameLst>
                                          <p:attrName>ppt_x</p:attrName>
                                        </p:attrNameLst>
                                      </p:cBhvr>
                                      <p:tavLst>
                                        <p:tav tm="0">
                                          <p:val>
                                            <p:strVal val="1+#ppt_w/2"/>
                                          </p:val>
                                        </p:tav>
                                        <p:tav tm="100000">
                                          <p:val>
                                            <p:strVal val="#ppt_x"/>
                                          </p:val>
                                        </p:tav>
                                      </p:tavLst>
                                    </p:anim>
                                    <p:anim calcmode="lin" valueType="num">
                                      <p:cBhvr additive="base">
                                        <p:cTn id="23" dur="4500" fill="hold"/>
                                        <p:tgtEl>
                                          <p:spTgt spid="9"/>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500" fill="hold"/>
                                        <p:tgtEl>
                                          <p:spTgt spid="9"/>
                                        </p:tgtEl>
                                        <p:attrNameLst>
                                          <p:attrName>ppt_w</p:attrName>
                                        </p:attrNameLst>
                                      </p:cBhvr>
                                      <p:tavLst>
                                        <p:tav tm="0" fmla="#ppt_w*sin(2.5*pi*$)">
                                          <p:val>
                                            <p:fltVal val="0"/>
                                          </p:val>
                                        </p:tav>
                                        <p:tav tm="100000">
                                          <p:val>
                                            <p:fltVal val="1"/>
                                          </p:val>
                                        </p:tav>
                                      </p:tavLst>
                                    </p:anim>
                                    <p:anim calcmode="lin" valueType="num">
                                      <p:cBhvr>
                                        <p:cTn id="27" dur="4500" fill="hold"/>
                                        <p:tgtEl>
                                          <p:spTgt spid="9"/>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9"/>
                                        </p:tgtEl>
                                        <p:attrNameLst>
                                          <p:attrName>ppt_x</p:attrName>
                                        </p:attrNameLst>
                                      </p:cBhvr>
                                      <p:tavLst>
                                        <p:tav tm="0">
                                          <p:val>
                                            <p:strVal val="ppt_x"/>
                                          </p:val>
                                        </p:tav>
                                        <p:tav tm="100000">
                                          <p:val>
                                            <p:strVal val="1+ppt_w/2"/>
                                          </p:val>
                                        </p:tav>
                                      </p:tavLst>
                                    </p:anim>
                                    <p:anim calcmode="lin" valueType="num">
                                      <p:cBhvr additive="base">
                                        <p:cTn id="30" dur="4500"/>
                                        <p:tgtEl>
                                          <p:spTgt spid="9"/>
                                        </p:tgtEl>
                                        <p:attrNameLst>
                                          <p:attrName>ppt_y</p:attrName>
                                        </p:attrNameLst>
                                      </p:cBhvr>
                                      <p:tavLst>
                                        <p:tav tm="0">
                                          <p:val>
                                            <p:strVal val="ppt_y"/>
                                          </p:val>
                                        </p:tav>
                                        <p:tav tm="100000">
                                          <p:val>
                                            <p:strVal val="ppt_y"/>
                                          </p:val>
                                        </p:tav>
                                      </p:tavLst>
                                    </p:anim>
                                    <p:set>
                                      <p:cBhvr>
                                        <p:cTn id="31" dur="1" fill="hold">
                                          <p:stCondLst>
                                            <p:cond delay="4499"/>
                                          </p:stCondLst>
                                        </p:cTn>
                                        <p:tgtEl>
                                          <p:spTgt spid="9"/>
                                        </p:tgtEl>
                                        <p:attrNameLst>
                                          <p:attrName>style.visibility</p:attrName>
                                        </p:attrNameLst>
                                      </p:cBhvr>
                                      <p:to>
                                        <p:strVal val="hidden"/>
                                      </p:to>
                                    </p:set>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4500" fill="hold"/>
                                        <p:tgtEl>
                                          <p:spTgt spid="7"/>
                                        </p:tgtEl>
                                        <p:attrNameLst>
                                          <p:attrName>ppt_x</p:attrName>
                                        </p:attrNameLst>
                                      </p:cBhvr>
                                      <p:tavLst>
                                        <p:tav tm="0">
                                          <p:val>
                                            <p:strVal val="0-#ppt_w/2"/>
                                          </p:val>
                                        </p:tav>
                                        <p:tav tm="100000">
                                          <p:val>
                                            <p:strVal val="#ppt_x"/>
                                          </p:val>
                                        </p:tav>
                                      </p:tavLst>
                                    </p:anim>
                                    <p:anim calcmode="lin" valueType="num">
                                      <p:cBhvr additive="base">
                                        <p:cTn id="35" dur="45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4500" fill="hold"/>
                                        <p:tgtEl>
                                          <p:spTgt spid="7"/>
                                        </p:tgtEl>
                                        <p:attrNameLst>
                                          <p:attrName>ppt_w</p:attrName>
                                        </p:attrNameLst>
                                      </p:cBhvr>
                                      <p:tavLst>
                                        <p:tav tm="0" fmla="#ppt_w*sin(2.5*pi*$)">
                                          <p:val>
                                            <p:fltVal val="0"/>
                                          </p:val>
                                        </p:tav>
                                        <p:tav tm="100000">
                                          <p:val>
                                            <p:fltVal val="1"/>
                                          </p:val>
                                        </p:tav>
                                      </p:tavLst>
                                    </p:anim>
                                    <p:anim calcmode="lin" valueType="num">
                                      <p:cBhvr>
                                        <p:cTn id="39" dur="45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grpId="2" nodeType="withEffect">
                                  <p:stCondLst>
                                    <p:cond delay="0"/>
                                  </p:stCondLst>
                                  <p:childTnLst>
                                    <p:anim calcmode="lin" valueType="num">
                                      <p:cBhvr additive="base">
                                        <p:cTn id="41" dur="4500"/>
                                        <p:tgtEl>
                                          <p:spTgt spid="7"/>
                                        </p:tgtEl>
                                        <p:attrNameLst>
                                          <p:attrName>ppt_x</p:attrName>
                                        </p:attrNameLst>
                                      </p:cBhvr>
                                      <p:tavLst>
                                        <p:tav tm="0">
                                          <p:val>
                                            <p:strVal val="ppt_x"/>
                                          </p:val>
                                        </p:tav>
                                        <p:tav tm="100000">
                                          <p:val>
                                            <p:strVal val="0-ppt_w/2"/>
                                          </p:val>
                                        </p:tav>
                                      </p:tavLst>
                                    </p:anim>
                                    <p:anim calcmode="lin" valueType="num">
                                      <p:cBhvr additive="base">
                                        <p:cTn id="42" dur="4500"/>
                                        <p:tgtEl>
                                          <p:spTgt spid="7"/>
                                        </p:tgtEl>
                                        <p:attrNameLst>
                                          <p:attrName>ppt_y</p:attrName>
                                        </p:attrNameLst>
                                      </p:cBhvr>
                                      <p:tavLst>
                                        <p:tav tm="0">
                                          <p:val>
                                            <p:strVal val="ppt_y"/>
                                          </p:val>
                                        </p:tav>
                                        <p:tav tm="100000">
                                          <p:val>
                                            <p:strVal val="ppt_y"/>
                                          </p:val>
                                        </p:tav>
                                      </p:tavLst>
                                    </p:anim>
                                    <p:set>
                                      <p:cBhvr>
                                        <p:cTn id="43" dur="1" fill="hold">
                                          <p:stCondLst>
                                            <p:cond delay="4499"/>
                                          </p:stCondLst>
                                        </p:cTn>
                                        <p:tgtEl>
                                          <p:spTgt spid="7"/>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4500" fill="hold"/>
                                        <p:tgtEl>
                                          <p:spTgt spid="8"/>
                                        </p:tgtEl>
                                        <p:attrNameLst>
                                          <p:attrName>ppt_x</p:attrName>
                                        </p:attrNameLst>
                                      </p:cBhvr>
                                      <p:tavLst>
                                        <p:tav tm="0">
                                          <p:val>
                                            <p:strVal val="0-#ppt_w/2"/>
                                          </p:val>
                                        </p:tav>
                                        <p:tav tm="100000">
                                          <p:val>
                                            <p:strVal val="#ppt_x"/>
                                          </p:val>
                                        </p:tav>
                                      </p:tavLst>
                                    </p:anim>
                                    <p:anim calcmode="lin" valueType="num">
                                      <p:cBhvr additive="base">
                                        <p:cTn id="47" dur="4500" fill="hold"/>
                                        <p:tgtEl>
                                          <p:spTgt spid="8"/>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500" fill="hold"/>
                                        <p:tgtEl>
                                          <p:spTgt spid="8"/>
                                        </p:tgtEl>
                                        <p:attrNameLst>
                                          <p:attrName>ppt_w</p:attrName>
                                        </p:attrNameLst>
                                      </p:cBhvr>
                                      <p:tavLst>
                                        <p:tav tm="0" fmla="#ppt_w*sin(2.5*pi*$)">
                                          <p:val>
                                            <p:fltVal val="0"/>
                                          </p:val>
                                        </p:tav>
                                        <p:tav tm="100000">
                                          <p:val>
                                            <p:fltVal val="1"/>
                                          </p:val>
                                        </p:tav>
                                      </p:tavLst>
                                    </p:anim>
                                    <p:anim calcmode="lin" valueType="num">
                                      <p:cBhvr>
                                        <p:cTn id="51" dur="4500" fill="hold"/>
                                        <p:tgtEl>
                                          <p:spTgt spid="8"/>
                                        </p:tgtEl>
                                        <p:attrNameLst>
                                          <p:attrName>ppt_h</p:attrName>
                                        </p:attrNameLst>
                                      </p:cBhvr>
                                      <p:tavLst>
                                        <p:tav tm="0">
                                          <p:val>
                                            <p:strVal val="#ppt_h"/>
                                          </p:val>
                                        </p:tav>
                                        <p:tav tm="100000">
                                          <p:val>
                                            <p:strVal val="#ppt_h"/>
                                          </p:val>
                                        </p:tav>
                                      </p:tavLst>
                                    </p:anim>
                                  </p:childTnLst>
                                </p:cTn>
                              </p:par>
                              <p:par>
                                <p:cTn id="52" presetID="2" presetClass="exit" presetSubtype="8" fill="hold" grpId="2" nodeType="withEffect">
                                  <p:stCondLst>
                                    <p:cond delay="0"/>
                                  </p:stCondLst>
                                  <p:childTnLst>
                                    <p:anim calcmode="lin" valueType="num">
                                      <p:cBhvr additive="base">
                                        <p:cTn id="53" dur="4500"/>
                                        <p:tgtEl>
                                          <p:spTgt spid="8"/>
                                        </p:tgtEl>
                                        <p:attrNameLst>
                                          <p:attrName>ppt_x</p:attrName>
                                        </p:attrNameLst>
                                      </p:cBhvr>
                                      <p:tavLst>
                                        <p:tav tm="0">
                                          <p:val>
                                            <p:strVal val="ppt_x"/>
                                          </p:val>
                                        </p:tav>
                                        <p:tav tm="100000">
                                          <p:val>
                                            <p:strVal val="0-ppt_w/2"/>
                                          </p:val>
                                        </p:tav>
                                      </p:tavLst>
                                    </p:anim>
                                    <p:anim calcmode="lin" valueType="num">
                                      <p:cBhvr additive="base">
                                        <p:cTn id="54" dur="4500"/>
                                        <p:tgtEl>
                                          <p:spTgt spid="8"/>
                                        </p:tgtEl>
                                        <p:attrNameLst>
                                          <p:attrName>ppt_y</p:attrName>
                                        </p:attrNameLst>
                                      </p:cBhvr>
                                      <p:tavLst>
                                        <p:tav tm="0">
                                          <p:val>
                                            <p:strVal val="ppt_y"/>
                                          </p:val>
                                        </p:tav>
                                        <p:tav tm="100000">
                                          <p:val>
                                            <p:strVal val="ppt_y"/>
                                          </p:val>
                                        </p:tav>
                                      </p:tavLst>
                                    </p:anim>
                                    <p:set>
                                      <p:cBhvr>
                                        <p:cTn id="55" dur="1" fill="hold">
                                          <p:stCondLst>
                                            <p:cond delay="4499"/>
                                          </p:stCondLst>
                                        </p:cTn>
                                        <p:tgtEl>
                                          <p:spTgt spid="8"/>
                                        </p:tgtEl>
                                        <p:attrNameLst>
                                          <p:attrName>style.visibility</p:attrName>
                                        </p:attrNameLst>
                                      </p:cBhvr>
                                      <p:to>
                                        <p:strVal val="hidden"/>
                                      </p:to>
                                    </p:set>
                                  </p:childTnLst>
                                </p:cTn>
                              </p:par>
                              <p:par>
                                <p:cTn id="56" presetID="23" presetClass="entr" presetSubtype="52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750" fill="hold"/>
                                        <p:tgtEl>
                                          <p:spTgt spid="10"/>
                                        </p:tgtEl>
                                        <p:attrNameLst>
                                          <p:attrName>ppt_w</p:attrName>
                                        </p:attrNameLst>
                                      </p:cBhvr>
                                      <p:tavLst>
                                        <p:tav tm="0">
                                          <p:val>
                                            <p:fltVal val="0"/>
                                          </p:val>
                                        </p:tav>
                                        <p:tav tm="100000">
                                          <p:val>
                                            <p:strVal val="#ppt_w"/>
                                          </p:val>
                                        </p:tav>
                                      </p:tavLst>
                                    </p:anim>
                                    <p:anim calcmode="lin" valueType="num">
                                      <p:cBhvr>
                                        <p:cTn id="59" dur="3750" fill="hold"/>
                                        <p:tgtEl>
                                          <p:spTgt spid="10"/>
                                        </p:tgtEl>
                                        <p:attrNameLst>
                                          <p:attrName>ppt_h</p:attrName>
                                        </p:attrNameLst>
                                      </p:cBhvr>
                                      <p:tavLst>
                                        <p:tav tm="0">
                                          <p:val>
                                            <p:fltVal val="0"/>
                                          </p:val>
                                        </p:tav>
                                        <p:tav tm="100000">
                                          <p:val>
                                            <p:strVal val="#ppt_h"/>
                                          </p:val>
                                        </p:tav>
                                      </p:tavLst>
                                    </p:anim>
                                    <p:anim calcmode="lin" valueType="num">
                                      <p:cBhvr>
                                        <p:cTn id="60" dur="3750" fill="hold"/>
                                        <p:tgtEl>
                                          <p:spTgt spid="10"/>
                                        </p:tgtEl>
                                        <p:attrNameLst>
                                          <p:attrName>ppt_x</p:attrName>
                                        </p:attrNameLst>
                                      </p:cBhvr>
                                      <p:tavLst>
                                        <p:tav tm="0">
                                          <p:val>
                                            <p:fltVal val="0.5"/>
                                          </p:val>
                                        </p:tav>
                                        <p:tav tm="100000">
                                          <p:val>
                                            <p:strVal val="#ppt_x"/>
                                          </p:val>
                                        </p:tav>
                                      </p:tavLst>
                                    </p:anim>
                                    <p:anim calcmode="lin" valueType="num">
                                      <p:cBhvr>
                                        <p:cTn id="61" dur="3750" fill="hold"/>
                                        <p:tgtEl>
                                          <p:spTgt spid="10"/>
                                        </p:tgtEl>
                                        <p:attrNameLst>
                                          <p:attrName>ppt_y</p:attrName>
                                        </p:attrNameLst>
                                      </p:cBhvr>
                                      <p:tavLst>
                                        <p:tav tm="0">
                                          <p:val>
                                            <p:fltVal val="0.5"/>
                                          </p:val>
                                        </p:tav>
                                        <p:tav tm="100000">
                                          <p:val>
                                            <p:strVal val="#ppt_y"/>
                                          </p:val>
                                        </p:tav>
                                      </p:tavLst>
                                    </p:anim>
                                  </p:childTnLst>
                                </p:cTn>
                              </p:par>
                              <p:par>
                                <p:cTn id="62" presetID="8" presetClass="entr" presetSubtype="32"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diamond(out)">
                                      <p:cBhvr>
                                        <p:cTn id="64" dur="3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4579394" y="417303"/>
            <a:ext cx="4625000" cy="6264696"/>
          </a:xfrm>
          <a:prstGeom prst="rect">
            <a:avLst/>
          </a:prstGeom>
          <a:gradFill flip="none" rotWithShape="1">
            <a:gsLst>
              <a:gs pos="11000">
                <a:srgbClr val="92D050"/>
              </a:gs>
              <a:gs pos="66000">
                <a:schemeClr val="accent6">
                  <a:lumMod val="32000"/>
                </a:schemeClr>
              </a:gs>
              <a:gs pos="99000">
                <a:schemeClr val="bg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0" y="332656"/>
            <a:ext cx="4625000" cy="6264696"/>
          </a:xfrm>
          <a:prstGeom prst="rect">
            <a:avLst/>
          </a:prstGeom>
          <a:gradFill>
            <a:gsLst>
              <a:gs pos="11000">
                <a:srgbClr val="92D050"/>
              </a:gs>
              <a:gs pos="66000">
                <a:schemeClr val="accent6">
                  <a:lumMod val="32000"/>
                </a:schemeClr>
              </a:gs>
              <a:gs pos="99000">
                <a:schemeClr val="bg1"/>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iapositiva28"/>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0195" y="-22077"/>
            <a:ext cx="9144000" cy="6974161"/>
          </a:xfrm>
          <a:prstGeom prst="rect">
            <a:avLst/>
          </a:prstGeom>
          <a:noFill/>
          <a:ln>
            <a:noFill/>
          </a:ln>
        </p:spPr>
      </p:pic>
      <p:pic>
        <p:nvPicPr>
          <p:cNvPr id="19" name="18 Imagen" descr="Diapositiva28"/>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4792" y="-25827"/>
            <a:ext cx="9188987" cy="6974161"/>
          </a:xfrm>
          <a:prstGeom prst="rect">
            <a:avLst/>
          </a:prstGeom>
          <a:noFill/>
          <a:ln>
            <a:noFill/>
          </a:ln>
        </p:spPr>
      </p:pic>
      <p:sp>
        <p:nvSpPr>
          <p:cNvPr id="12" name="Forma libre 11"/>
          <p:cNvSpPr/>
          <p:nvPr/>
        </p:nvSpPr>
        <p:spPr>
          <a:xfrm>
            <a:off x="-94152" y="908720"/>
            <a:ext cx="4618087" cy="241775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22000">
                <a:schemeClr val="accent6">
                  <a:lumMod val="60000"/>
                  <a:lumOff val="40000"/>
                </a:schemeClr>
              </a:gs>
              <a:gs pos="39000">
                <a:srgbClr val="B8D630"/>
              </a:gs>
              <a:gs pos="96000">
                <a:srgbClr val="C6F432"/>
              </a:gs>
              <a:gs pos="65000">
                <a:srgbClr val="CCFF33"/>
              </a:gs>
              <a:gs pos="0">
                <a:schemeClr val="tx2">
                  <a:lumMod val="9000"/>
                </a:schemeClr>
              </a:gs>
              <a:gs pos="4000">
                <a:srgbClr val="FFC000"/>
              </a:gs>
              <a:gs pos="8000">
                <a:srgbClr val="CCFF33"/>
              </a:gs>
              <a:gs pos="81244">
                <a:schemeClr val="accent6">
                  <a:lumMod val="60000"/>
                  <a:lumOff val="40000"/>
                </a:schemeClr>
              </a:gs>
              <a:gs pos="64000">
                <a:srgbClr val="FFC000"/>
              </a:gs>
              <a:gs pos="100000">
                <a:schemeClr val="accent2">
                  <a:lumMod val="50000"/>
                </a:schemeClr>
              </a:gs>
            </a:gsLst>
            <a:lin ang="5400000" scaled="1"/>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77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1"/>
          <p:cNvSpPr/>
          <p:nvPr/>
        </p:nvSpPr>
        <p:spPr>
          <a:xfrm>
            <a:off x="-94152" y="3573017"/>
            <a:ext cx="4618087" cy="2448272"/>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22000">
                <a:schemeClr val="accent6">
                  <a:lumMod val="60000"/>
                  <a:lumOff val="40000"/>
                </a:schemeClr>
              </a:gs>
              <a:gs pos="39000">
                <a:srgbClr val="B8D630"/>
              </a:gs>
              <a:gs pos="96000">
                <a:srgbClr val="C6F432"/>
              </a:gs>
              <a:gs pos="65000">
                <a:srgbClr val="CCFF33"/>
              </a:gs>
              <a:gs pos="0">
                <a:schemeClr val="tx2">
                  <a:lumMod val="9000"/>
                </a:schemeClr>
              </a:gs>
              <a:gs pos="4000">
                <a:srgbClr val="FFC000"/>
              </a:gs>
              <a:gs pos="8000">
                <a:srgbClr val="CCFF33"/>
              </a:gs>
              <a:gs pos="81244">
                <a:schemeClr val="accent6">
                  <a:lumMod val="60000"/>
                  <a:lumOff val="40000"/>
                </a:schemeClr>
              </a:gs>
              <a:gs pos="64000">
                <a:srgbClr val="FFC000"/>
              </a:gs>
              <a:gs pos="100000">
                <a:schemeClr val="accent2">
                  <a:lumMod val="50000"/>
                </a:schemeClr>
              </a:gs>
            </a:gsLst>
            <a:lin ang="5400000" scaled="1"/>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77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1"/>
          <p:cNvSpPr/>
          <p:nvPr/>
        </p:nvSpPr>
        <p:spPr>
          <a:xfrm flipH="1">
            <a:off x="4519000" y="918683"/>
            <a:ext cx="4618087" cy="241775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22000">
                <a:schemeClr val="accent6">
                  <a:lumMod val="60000"/>
                  <a:lumOff val="40000"/>
                </a:schemeClr>
              </a:gs>
              <a:gs pos="39000">
                <a:srgbClr val="B8D630"/>
              </a:gs>
              <a:gs pos="96000">
                <a:srgbClr val="C6F432"/>
              </a:gs>
              <a:gs pos="65000">
                <a:srgbClr val="CCFF33"/>
              </a:gs>
              <a:gs pos="0">
                <a:schemeClr val="tx2">
                  <a:lumMod val="9000"/>
                </a:schemeClr>
              </a:gs>
              <a:gs pos="4000">
                <a:srgbClr val="FFC000"/>
              </a:gs>
              <a:gs pos="8000">
                <a:srgbClr val="CCFF33"/>
              </a:gs>
              <a:gs pos="81244">
                <a:schemeClr val="accent6">
                  <a:lumMod val="60000"/>
                  <a:lumOff val="40000"/>
                </a:schemeClr>
              </a:gs>
              <a:gs pos="64000">
                <a:srgbClr val="FFC000"/>
              </a:gs>
              <a:gs pos="100000">
                <a:schemeClr val="accent2">
                  <a:lumMod val="50000"/>
                </a:schemeClr>
              </a:gs>
            </a:gsLst>
            <a:lin ang="5400000" scaled="1"/>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77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1"/>
          <p:cNvSpPr/>
          <p:nvPr/>
        </p:nvSpPr>
        <p:spPr>
          <a:xfrm flipH="1">
            <a:off x="4625000" y="3573017"/>
            <a:ext cx="4618087" cy="241775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22000">
                <a:schemeClr val="accent6">
                  <a:lumMod val="60000"/>
                  <a:lumOff val="40000"/>
                </a:schemeClr>
              </a:gs>
              <a:gs pos="39000">
                <a:srgbClr val="B8D630"/>
              </a:gs>
              <a:gs pos="96000">
                <a:srgbClr val="C6F432"/>
              </a:gs>
              <a:gs pos="65000">
                <a:srgbClr val="CCFF33"/>
              </a:gs>
              <a:gs pos="0">
                <a:schemeClr val="tx2">
                  <a:lumMod val="9000"/>
                </a:schemeClr>
              </a:gs>
              <a:gs pos="4000">
                <a:srgbClr val="FFC000"/>
              </a:gs>
              <a:gs pos="8000">
                <a:srgbClr val="CCFF33"/>
              </a:gs>
              <a:gs pos="81244">
                <a:schemeClr val="accent6">
                  <a:lumMod val="60000"/>
                  <a:lumOff val="40000"/>
                </a:schemeClr>
              </a:gs>
              <a:gs pos="64000">
                <a:srgbClr val="FFC000"/>
              </a:gs>
              <a:gs pos="100000">
                <a:schemeClr val="accent2">
                  <a:lumMod val="50000"/>
                </a:schemeClr>
              </a:gs>
            </a:gsLst>
            <a:lin ang="5400000" scaled="1"/>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77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2" y="5717006"/>
            <a:ext cx="920439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lumMod val="20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14792" y="-22076"/>
            <a:ext cx="9173582" cy="119092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lumMod val="11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60655" y="-48440"/>
            <a:ext cx="9234850" cy="7057859"/>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8810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xit" presetSubtype="8" fill="hold" grpId="0" nodeType="withEffect">
                                  <p:stCondLst>
                                    <p:cond delay="0"/>
                                  </p:stCondLst>
                                  <p:childTnLst>
                                    <p:anim calcmode="lin" valueType="num">
                                      <p:cBhvr>
                                        <p:cTn id="9" dur="4000"/>
                                        <p:tgtEl>
                                          <p:spTgt spid="12"/>
                                        </p:tgtEl>
                                        <p:attrNameLst>
                                          <p:attrName>ppt_x</p:attrName>
                                        </p:attrNameLst>
                                      </p:cBhvr>
                                      <p:tavLst>
                                        <p:tav tm="0">
                                          <p:val>
                                            <p:strVal val="ppt_x"/>
                                          </p:val>
                                        </p:tav>
                                        <p:tav tm="100000">
                                          <p:val>
                                            <p:strVal val="ppt_x-ppt_w/2"/>
                                          </p:val>
                                        </p:tav>
                                      </p:tavLst>
                                    </p:anim>
                                    <p:anim calcmode="lin" valueType="num">
                                      <p:cBhvr>
                                        <p:cTn id="10" dur="4000"/>
                                        <p:tgtEl>
                                          <p:spTgt spid="12"/>
                                        </p:tgtEl>
                                        <p:attrNameLst>
                                          <p:attrName>ppt_y</p:attrName>
                                        </p:attrNameLst>
                                      </p:cBhvr>
                                      <p:tavLst>
                                        <p:tav tm="0">
                                          <p:val>
                                            <p:strVal val="ppt_y"/>
                                          </p:val>
                                        </p:tav>
                                        <p:tav tm="100000">
                                          <p:val>
                                            <p:strVal val="ppt_y"/>
                                          </p:val>
                                        </p:tav>
                                      </p:tavLst>
                                    </p:anim>
                                    <p:anim calcmode="lin" valueType="num">
                                      <p:cBhvr>
                                        <p:cTn id="11" dur="4000"/>
                                        <p:tgtEl>
                                          <p:spTgt spid="12"/>
                                        </p:tgtEl>
                                        <p:attrNameLst>
                                          <p:attrName>ppt_w</p:attrName>
                                        </p:attrNameLst>
                                      </p:cBhvr>
                                      <p:tavLst>
                                        <p:tav tm="0">
                                          <p:val>
                                            <p:strVal val="ppt_w"/>
                                          </p:val>
                                        </p:tav>
                                        <p:tav tm="100000">
                                          <p:val>
                                            <p:fltVal val="0"/>
                                          </p:val>
                                        </p:tav>
                                      </p:tavLst>
                                    </p:anim>
                                    <p:anim calcmode="lin" valueType="num">
                                      <p:cBhvr>
                                        <p:cTn id="12" dur="4000"/>
                                        <p:tgtEl>
                                          <p:spTgt spid="12"/>
                                        </p:tgtEl>
                                        <p:attrNameLst>
                                          <p:attrName>ppt_h</p:attrName>
                                        </p:attrNameLst>
                                      </p:cBhvr>
                                      <p:tavLst>
                                        <p:tav tm="0">
                                          <p:val>
                                            <p:strVal val="ppt_h"/>
                                          </p:val>
                                        </p:tav>
                                        <p:tav tm="100000">
                                          <p:val>
                                            <p:strVal val="ppt_h"/>
                                          </p:val>
                                        </p:tav>
                                      </p:tavLst>
                                    </p:anim>
                                    <p:set>
                                      <p:cBhvr>
                                        <p:cTn id="13" dur="1" fill="hold">
                                          <p:stCondLst>
                                            <p:cond delay="3999"/>
                                          </p:stCondLst>
                                        </p:cTn>
                                        <p:tgtEl>
                                          <p:spTgt spid="12"/>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4000"/>
                                        <p:tgtEl>
                                          <p:spTgt spid="13"/>
                                        </p:tgtEl>
                                        <p:attrNameLst>
                                          <p:attrName>ppt_x</p:attrName>
                                        </p:attrNameLst>
                                      </p:cBhvr>
                                      <p:tavLst>
                                        <p:tav tm="0">
                                          <p:val>
                                            <p:strVal val="ppt_x"/>
                                          </p:val>
                                        </p:tav>
                                        <p:tav tm="100000">
                                          <p:val>
                                            <p:strVal val="ppt_x-ppt_w/2"/>
                                          </p:val>
                                        </p:tav>
                                      </p:tavLst>
                                    </p:anim>
                                    <p:anim calcmode="lin" valueType="num">
                                      <p:cBhvr>
                                        <p:cTn id="16" dur="4000"/>
                                        <p:tgtEl>
                                          <p:spTgt spid="13"/>
                                        </p:tgtEl>
                                        <p:attrNameLst>
                                          <p:attrName>ppt_y</p:attrName>
                                        </p:attrNameLst>
                                      </p:cBhvr>
                                      <p:tavLst>
                                        <p:tav tm="0">
                                          <p:val>
                                            <p:strVal val="ppt_y"/>
                                          </p:val>
                                        </p:tav>
                                        <p:tav tm="100000">
                                          <p:val>
                                            <p:strVal val="ppt_y"/>
                                          </p:val>
                                        </p:tav>
                                      </p:tavLst>
                                    </p:anim>
                                    <p:anim calcmode="lin" valueType="num">
                                      <p:cBhvr>
                                        <p:cTn id="17" dur="4000"/>
                                        <p:tgtEl>
                                          <p:spTgt spid="13"/>
                                        </p:tgtEl>
                                        <p:attrNameLst>
                                          <p:attrName>ppt_w</p:attrName>
                                        </p:attrNameLst>
                                      </p:cBhvr>
                                      <p:tavLst>
                                        <p:tav tm="0">
                                          <p:val>
                                            <p:strVal val="ppt_w"/>
                                          </p:val>
                                        </p:tav>
                                        <p:tav tm="100000">
                                          <p:val>
                                            <p:fltVal val="0"/>
                                          </p:val>
                                        </p:tav>
                                      </p:tavLst>
                                    </p:anim>
                                    <p:anim calcmode="lin" valueType="num">
                                      <p:cBhvr>
                                        <p:cTn id="18" dur="4000"/>
                                        <p:tgtEl>
                                          <p:spTgt spid="13"/>
                                        </p:tgtEl>
                                        <p:attrNameLst>
                                          <p:attrName>ppt_h</p:attrName>
                                        </p:attrNameLst>
                                      </p:cBhvr>
                                      <p:tavLst>
                                        <p:tav tm="0">
                                          <p:val>
                                            <p:strVal val="ppt_h"/>
                                          </p:val>
                                        </p:tav>
                                        <p:tav tm="100000">
                                          <p:val>
                                            <p:strVal val="ppt_h"/>
                                          </p:val>
                                        </p:tav>
                                      </p:tavLst>
                                    </p:anim>
                                    <p:set>
                                      <p:cBhvr>
                                        <p:cTn id="19" dur="1" fill="hold">
                                          <p:stCondLst>
                                            <p:cond delay="3999"/>
                                          </p:stCondLst>
                                        </p:cTn>
                                        <p:tgtEl>
                                          <p:spTgt spid="13"/>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4000"/>
                                        <p:tgtEl>
                                          <p:spTgt spid="14"/>
                                        </p:tgtEl>
                                        <p:attrNameLst>
                                          <p:attrName>ppt_x</p:attrName>
                                        </p:attrNameLst>
                                      </p:cBhvr>
                                      <p:tavLst>
                                        <p:tav tm="0">
                                          <p:val>
                                            <p:strVal val="ppt_x"/>
                                          </p:val>
                                        </p:tav>
                                        <p:tav tm="100000">
                                          <p:val>
                                            <p:strVal val="ppt_x+ppt_w/2"/>
                                          </p:val>
                                        </p:tav>
                                      </p:tavLst>
                                    </p:anim>
                                    <p:anim calcmode="lin" valueType="num">
                                      <p:cBhvr>
                                        <p:cTn id="22" dur="4000"/>
                                        <p:tgtEl>
                                          <p:spTgt spid="14"/>
                                        </p:tgtEl>
                                        <p:attrNameLst>
                                          <p:attrName>ppt_y</p:attrName>
                                        </p:attrNameLst>
                                      </p:cBhvr>
                                      <p:tavLst>
                                        <p:tav tm="0">
                                          <p:val>
                                            <p:strVal val="ppt_y"/>
                                          </p:val>
                                        </p:tav>
                                        <p:tav tm="100000">
                                          <p:val>
                                            <p:strVal val="ppt_y"/>
                                          </p:val>
                                        </p:tav>
                                      </p:tavLst>
                                    </p:anim>
                                    <p:anim calcmode="lin" valueType="num">
                                      <p:cBhvr>
                                        <p:cTn id="23" dur="4000"/>
                                        <p:tgtEl>
                                          <p:spTgt spid="14"/>
                                        </p:tgtEl>
                                        <p:attrNameLst>
                                          <p:attrName>ppt_w</p:attrName>
                                        </p:attrNameLst>
                                      </p:cBhvr>
                                      <p:tavLst>
                                        <p:tav tm="0">
                                          <p:val>
                                            <p:strVal val="ppt_w"/>
                                          </p:val>
                                        </p:tav>
                                        <p:tav tm="100000">
                                          <p:val>
                                            <p:fltVal val="0"/>
                                          </p:val>
                                        </p:tav>
                                      </p:tavLst>
                                    </p:anim>
                                    <p:anim calcmode="lin" valueType="num">
                                      <p:cBhvr>
                                        <p:cTn id="24" dur="4000"/>
                                        <p:tgtEl>
                                          <p:spTgt spid="14"/>
                                        </p:tgtEl>
                                        <p:attrNameLst>
                                          <p:attrName>ppt_h</p:attrName>
                                        </p:attrNameLst>
                                      </p:cBhvr>
                                      <p:tavLst>
                                        <p:tav tm="0">
                                          <p:val>
                                            <p:strVal val="ppt_h"/>
                                          </p:val>
                                        </p:tav>
                                        <p:tav tm="100000">
                                          <p:val>
                                            <p:strVal val="ppt_h"/>
                                          </p:val>
                                        </p:tav>
                                      </p:tavLst>
                                    </p:anim>
                                    <p:set>
                                      <p:cBhvr>
                                        <p:cTn id="25" dur="1" fill="hold">
                                          <p:stCondLst>
                                            <p:cond delay="3999"/>
                                          </p:stCondLst>
                                        </p:cTn>
                                        <p:tgtEl>
                                          <p:spTgt spid="14"/>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4000"/>
                                        <p:tgtEl>
                                          <p:spTgt spid="15"/>
                                        </p:tgtEl>
                                        <p:attrNameLst>
                                          <p:attrName>ppt_x</p:attrName>
                                        </p:attrNameLst>
                                      </p:cBhvr>
                                      <p:tavLst>
                                        <p:tav tm="0">
                                          <p:val>
                                            <p:strVal val="ppt_x"/>
                                          </p:val>
                                        </p:tav>
                                        <p:tav tm="100000">
                                          <p:val>
                                            <p:strVal val="ppt_x+ppt_w/2"/>
                                          </p:val>
                                        </p:tav>
                                      </p:tavLst>
                                    </p:anim>
                                    <p:anim calcmode="lin" valueType="num">
                                      <p:cBhvr>
                                        <p:cTn id="28" dur="4000"/>
                                        <p:tgtEl>
                                          <p:spTgt spid="15"/>
                                        </p:tgtEl>
                                        <p:attrNameLst>
                                          <p:attrName>ppt_y</p:attrName>
                                        </p:attrNameLst>
                                      </p:cBhvr>
                                      <p:tavLst>
                                        <p:tav tm="0">
                                          <p:val>
                                            <p:strVal val="ppt_y"/>
                                          </p:val>
                                        </p:tav>
                                        <p:tav tm="100000">
                                          <p:val>
                                            <p:strVal val="ppt_y"/>
                                          </p:val>
                                        </p:tav>
                                      </p:tavLst>
                                    </p:anim>
                                    <p:anim calcmode="lin" valueType="num">
                                      <p:cBhvr>
                                        <p:cTn id="29" dur="4000"/>
                                        <p:tgtEl>
                                          <p:spTgt spid="15"/>
                                        </p:tgtEl>
                                        <p:attrNameLst>
                                          <p:attrName>ppt_w</p:attrName>
                                        </p:attrNameLst>
                                      </p:cBhvr>
                                      <p:tavLst>
                                        <p:tav tm="0">
                                          <p:val>
                                            <p:strVal val="ppt_w"/>
                                          </p:val>
                                        </p:tav>
                                        <p:tav tm="100000">
                                          <p:val>
                                            <p:fltVal val="0"/>
                                          </p:val>
                                        </p:tav>
                                      </p:tavLst>
                                    </p:anim>
                                    <p:anim calcmode="lin" valueType="num">
                                      <p:cBhvr>
                                        <p:cTn id="30" dur="4000"/>
                                        <p:tgtEl>
                                          <p:spTgt spid="15"/>
                                        </p:tgtEl>
                                        <p:attrNameLst>
                                          <p:attrName>ppt_h</p:attrName>
                                        </p:attrNameLst>
                                      </p:cBhvr>
                                      <p:tavLst>
                                        <p:tav tm="0">
                                          <p:val>
                                            <p:strVal val="ppt_h"/>
                                          </p:val>
                                        </p:tav>
                                        <p:tav tm="100000">
                                          <p:val>
                                            <p:strVal val="ppt_h"/>
                                          </p:val>
                                        </p:tav>
                                      </p:tavLst>
                                    </p:anim>
                                    <p:set>
                                      <p:cBhvr>
                                        <p:cTn id="31" dur="1" fill="hold">
                                          <p:stCondLst>
                                            <p:cond delay="3999"/>
                                          </p:stCondLst>
                                        </p:cTn>
                                        <p:tgtEl>
                                          <p:spTgt spid="1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4000" fill="hold"/>
                                        <p:tgtEl>
                                          <p:spTgt spid="11"/>
                                        </p:tgtEl>
                                        <p:attrNameLst>
                                          <p:attrName>ppt_w</p:attrName>
                                        </p:attrNameLst>
                                      </p:cBhvr>
                                      <p:tavLst>
                                        <p:tav tm="0">
                                          <p:val>
                                            <p:strVal val="4/3*#ppt_w"/>
                                          </p:val>
                                        </p:tav>
                                        <p:tav tm="100000">
                                          <p:val>
                                            <p:strVal val="#ppt_w"/>
                                          </p:val>
                                        </p:tav>
                                      </p:tavLst>
                                    </p:anim>
                                    <p:anim calcmode="lin" valueType="num">
                                      <p:cBhvr>
                                        <p:cTn id="35" dur="4000" fill="hold"/>
                                        <p:tgtEl>
                                          <p:spTgt spid="11"/>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4000"/>
                                        <p:tgtEl>
                                          <p:spTgt spid="11"/>
                                        </p:tgtEl>
                                      </p:cBhvr>
                                    </p:animEffect>
                                  </p:childTnLst>
                                </p:cTn>
                              </p:par>
                              <p:par>
                                <p:cTn id="39" presetID="17" presetClass="entr" presetSubtype="10"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4000" fill="hold"/>
                                        <p:tgtEl>
                                          <p:spTgt spid="19"/>
                                        </p:tgtEl>
                                        <p:attrNameLst>
                                          <p:attrName>ppt_w</p:attrName>
                                        </p:attrNameLst>
                                      </p:cBhvr>
                                      <p:tavLst>
                                        <p:tav tm="0">
                                          <p:val>
                                            <p:fltVal val="0"/>
                                          </p:val>
                                        </p:tav>
                                        <p:tav tm="100000">
                                          <p:val>
                                            <p:strVal val="#ppt_w"/>
                                          </p:val>
                                        </p:tav>
                                      </p:tavLst>
                                    </p:anim>
                                    <p:anim calcmode="lin" valueType="num">
                                      <p:cBhvr>
                                        <p:cTn id="42" dur="4000" fill="hold"/>
                                        <p:tgtEl>
                                          <p:spTgt spid="19"/>
                                        </p:tgtEl>
                                        <p:attrNameLst>
                                          <p:attrName>ppt_h</p:attrName>
                                        </p:attrNameLst>
                                      </p:cBhvr>
                                      <p:tavLst>
                                        <p:tav tm="0">
                                          <p:val>
                                            <p:strVal val="#ppt_h"/>
                                          </p:val>
                                        </p:tav>
                                        <p:tav tm="100000">
                                          <p:val>
                                            <p:strVal val="#ppt_h"/>
                                          </p:val>
                                        </p:tav>
                                      </p:tavLst>
                                    </p:anim>
                                  </p:childTnLst>
                                </p:cTn>
                              </p:par>
                              <p:par>
                                <p:cTn id="43" presetID="9" presetClass="emph" presetSubtype="0" nodeType="withEffect">
                                  <p:stCondLst>
                                    <p:cond delay="0"/>
                                  </p:stCondLst>
                                  <p:childTnLst>
                                    <p:set>
                                      <p:cBhvr rctx="PPT">
                                        <p:cTn id="44" dur="4000"/>
                                        <p:tgtEl>
                                          <p:spTgt spid="19"/>
                                        </p:tgtEl>
                                        <p:attrNameLst>
                                          <p:attrName>style.opacity</p:attrName>
                                        </p:attrNameLst>
                                      </p:cBhvr>
                                      <p:to>
                                        <p:strVal val="0.75"/>
                                      </p:to>
                                    </p:set>
                                    <p:animEffect filter="image" prLst="opacity: 0.75">
                                      <p:cBhvr rctx="IE">
                                        <p:cTn id="45" dur="4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4588182" y="-65943"/>
            <a:ext cx="4555817" cy="6873066"/>
          </a:xfrm>
          <a:prstGeom prst="rect">
            <a:avLst/>
          </a:prstGeom>
          <a:gradFill flip="none" rotWithShape="1">
            <a:gsLst>
              <a:gs pos="31000">
                <a:srgbClr val="FFC000"/>
              </a:gs>
              <a:gs pos="38000">
                <a:schemeClr val="accent6">
                  <a:lumMod val="75000"/>
                </a:schemeClr>
              </a:gs>
              <a:gs pos="49000">
                <a:srgbClr val="6B3304"/>
              </a:gs>
              <a:gs pos="61000">
                <a:srgbClr val="341902"/>
              </a:gs>
              <a:gs pos="20000">
                <a:schemeClr val="accent6">
                  <a:lumMod val="50000"/>
                </a:schemeClr>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76029" y="-86254"/>
            <a:ext cx="4677590" cy="6873066"/>
          </a:xfrm>
          <a:prstGeom prst="rect">
            <a:avLst/>
          </a:prstGeom>
          <a:gradFill>
            <a:gsLst>
              <a:gs pos="31000">
                <a:srgbClr val="FFC000"/>
              </a:gs>
              <a:gs pos="38000">
                <a:schemeClr val="accent6">
                  <a:lumMod val="75000"/>
                </a:schemeClr>
              </a:gs>
              <a:gs pos="49000">
                <a:srgbClr val="6B3304"/>
              </a:gs>
              <a:gs pos="61000">
                <a:srgbClr val="341902"/>
              </a:gs>
              <a:gs pos="20000">
                <a:schemeClr val="accent6">
                  <a:lumMod val="50000"/>
                </a:schemeClr>
              </a:gs>
              <a:gs pos="100000">
                <a:schemeClr val="bg1"/>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Diapositiva25"/>
          <p:cNvPicPr>
            <a:picLocks noGrp="1" noChangeAspect="1"/>
          </p:cNvPicPr>
          <p:nvPr isPhoto="1"/>
        </p:nvPicPr>
        <p:blipFill rotWithShape="1">
          <a:blip r:embed="rId2" cstate="email">
            <a:extLst>
              <a:ext uri="{BEBA8EAE-BF5A-486C-A8C5-ECC9F3942E4B}">
                <a14:imgProps xmlns:a14="http://schemas.microsoft.com/office/drawing/2010/main">
                  <a14:imgLayer r:embed="rId3">
                    <a14:imgEffect>
                      <a14:colorTemperature colorTemp="60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a:xfrm>
            <a:off x="-76030" y="354434"/>
            <a:ext cx="9220029" cy="6032312"/>
          </a:xfrm>
          <a:prstGeom prst="rect">
            <a:avLst/>
          </a:prstGeom>
          <a:noFill/>
          <a:ln>
            <a:noFill/>
          </a:ln>
        </p:spPr>
      </p:pic>
      <p:sp>
        <p:nvSpPr>
          <p:cNvPr id="7" name="Forma libre 1"/>
          <p:cNvSpPr/>
          <p:nvPr/>
        </p:nvSpPr>
        <p:spPr>
          <a:xfrm rot="3926294" flipH="1">
            <a:off x="5903426" y="-737265"/>
            <a:ext cx="1769132"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50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1"/>
          <p:cNvSpPr/>
          <p:nvPr/>
        </p:nvSpPr>
        <p:spPr>
          <a:xfrm rot="17673706">
            <a:off x="1500206" y="-709223"/>
            <a:ext cx="1749946"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75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1"/>
          <p:cNvSpPr/>
          <p:nvPr/>
        </p:nvSpPr>
        <p:spPr>
          <a:xfrm rot="17673706">
            <a:off x="1405406" y="1119990"/>
            <a:ext cx="1883874"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75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1"/>
          <p:cNvSpPr/>
          <p:nvPr/>
        </p:nvSpPr>
        <p:spPr>
          <a:xfrm rot="3926294" flipH="1">
            <a:off x="5930103" y="1076535"/>
            <a:ext cx="1794271"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75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5" name="4 Forma libre"/>
          <p:cNvSpPr/>
          <p:nvPr/>
        </p:nvSpPr>
        <p:spPr>
          <a:xfrm>
            <a:off x="-76029" y="-123021"/>
            <a:ext cx="9233542" cy="129300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0000">
                <a:srgbClr val="C00000">
                  <a:lumMod val="19000"/>
                </a:srgbClr>
              </a:gs>
              <a:gs pos="76000">
                <a:srgbClr val="391B03"/>
              </a:gs>
              <a:gs pos="30000">
                <a:srgbClr val="FFC000">
                  <a:lumMod val="69000"/>
                  <a:lumOff val="31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Forma libre 1"/>
          <p:cNvSpPr/>
          <p:nvPr/>
        </p:nvSpPr>
        <p:spPr>
          <a:xfrm rot="3926294" flipH="1">
            <a:off x="5899998" y="2604725"/>
            <a:ext cx="1794271"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75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2" name="Forma libre 1"/>
          <p:cNvSpPr/>
          <p:nvPr/>
        </p:nvSpPr>
        <p:spPr>
          <a:xfrm rot="17673706">
            <a:off x="1284164" y="2643262"/>
            <a:ext cx="1883874" cy="48560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chemeClr val="accent6">
                  <a:lumMod val="75000"/>
                </a:scheme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5 Forma libre"/>
          <p:cNvSpPr/>
          <p:nvPr/>
        </p:nvSpPr>
        <p:spPr>
          <a:xfrm rot="10800000">
            <a:off x="-76030" y="5717005"/>
            <a:ext cx="922002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0000">
                <a:srgbClr val="C00000">
                  <a:lumMod val="19000"/>
                </a:srgbClr>
              </a:gs>
              <a:gs pos="76000">
                <a:srgbClr val="391B03"/>
              </a:gs>
              <a:gs pos="30000">
                <a:srgbClr val="FFC000">
                  <a:lumMod val="69000"/>
                  <a:lumOff val="31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29243" y="-121197"/>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5275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4500" fill="hold"/>
                                        <p:tgtEl>
                                          <p:spTgt spid="7"/>
                                        </p:tgtEl>
                                        <p:attrNameLst>
                                          <p:attrName>ppt_x</p:attrName>
                                        </p:attrNameLst>
                                      </p:cBhvr>
                                      <p:tavLst>
                                        <p:tav tm="0">
                                          <p:val>
                                            <p:strVal val="0-#ppt_w/2"/>
                                          </p:val>
                                        </p:tav>
                                        <p:tav tm="100000">
                                          <p:val>
                                            <p:strVal val="#ppt_x"/>
                                          </p:val>
                                        </p:tav>
                                      </p:tavLst>
                                    </p:anim>
                                    <p:anim calcmode="lin" valueType="num">
                                      <p:cBhvr additive="base">
                                        <p:cTn id="11" dur="4500" fill="hold"/>
                                        <p:tgtEl>
                                          <p:spTgt spid="7"/>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500" fill="hold"/>
                                        <p:tgtEl>
                                          <p:spTgt spid="7"/>
                                        </p:tgtEl>
                                        <p:attrNameLst>
                                          <p:attrName>ppt_w</p:attrName>
                                        </p:attrNameLst>
                                      </p:cBhvr>
                                      <p:tavLst>
                                        <p:tav tm="0">
                                          <p:val>
                                            <p:strVal val="#ppt_w"/>
                                          </p:val>
                                        </p:tav>
                                        <p:tav tm="100000">
                                          <p:val>
                                            <p:strVal val="#ppt_w"/>
                                          </p:val>
                                        </p:tav>
                                      </p:tavLst>
                                    </p:anim>
                                    <p:anim calcmode="lin" valueType="num">
                                      <p:cBhvr>
                                        <p:cTn id="15" dur="4500" fill="hold"/>
                                        <p:tgtEl>
                                          <p:spTgt spid="7"/>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7"/>
                                        </p:tgtEl>
                                        <p:attrNameLst>
                                          <p:attrName>r</p:attrName>
                                        </p:attrNameLst>
                                      </p:cBhvr>
                                    </p:animRot>
                                  </p:childTnLst>
                                </p:cTn>
                              </p:par>
                              <p:par>
                                <p:cTn id="18" presetID="2" presetClass="exit" presetSubtype="8" fill="hold" grpId="3" nodeType="withEffect">
                                  <p:stCondLst>
                                    <p:cond delay="0"/>
                                  </p:stCondLst>
                                  <p:childTnLst>
                                    <p:anim calcmode="lin" valueType="num">
                                      <p:cBhvr additive="base">
                                        <p:cTn id="19" dur="4500"/>
                                        <p:tgtEl>
                                          <p:spTgt spid="7"/>
                                        </p:tgtEl>
                                        <p:attrNameLst>
                                          <p:attrName>ppt_x</p:attrName>
                                        </p:attrNameLst>
                                      </p:cBhvr>
                                      <p:tavLst>
                                        <p:tav tm="0">
                                          <p:val>
                                            <p:strVal val="ppt_x"/>
                                          </p:val>
                                        </p:tav>
                                        <p:tav tm="100000">
                                          <p:val>
                                            <p:strVal val="0-ppt_w/2"/>
                                          </p:val>
                                        </p:tav>
                                      </p:tavLst>
                                    </p:anim>
                                    <p:anim calcmode="lin" valueType="num">
                                      <p:cBhvr additive="base">
                                        <p:cTn id="20" dur="4500"/>
                                        <p:tgtEl>
                                          <p:spTgt spid="7"/>
                                        </p:tgtEl>
                                        <p:attrNameLst>
                                          <p:attrName>ppt_y</p:attrName>
                                        </p:attrNameLst>
                                      </p:cBhvr>
                                      <p:tavLst>
                                        <p:tav tm="0">
                                          <p:val>
                                            <p:strVal val="ppt_y"/>
                                          </p:val>
                                        </p:tav>
                                        <p:tav tm="100000">
                                          <p:val>
                                            <p:strVal val="ppt_y"/>
                                          </p:val>
                                        </p:tav>
                                      </p:tavLst>
                                    </p:anim>
                                    <p:set>
                                      <p:cBhvr>
                                        <p:cTn id="21" dur="1" fill="hold">
                                          <p:stCondLst>
                                            <p:cond delay="4499"/>
                                          </p:stCondLst>
                                        </p:cTn>
                                        <p:tgtEl>
                                          <p:spTgt spid="7"/>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0-#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0-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4500" fill="hold"/>
                                        <p:tgtEl>
                                          <p:spTgt spid="11"/>
                                        </p:tgtEl>
                                        <p:attrNameLst>
                                          <p:attrName>ppt_x</p:attrName>
                                        </p:attrNameLst>
                                      </p:cBhvr>
                                      <p:tavLst>
                                        <p:tav tm="0">
                                          <p:val>
                                            <p:strVal val="0-#ppt_w/2"/>
                                          </p:val>
                                        </p:tav>
                                        <p:tav tm="100000">
                                          <p:val>
                                            <p:strVal val="#ppt_x"/>
                                          </p:val>
                                        </p:tav>
                                      </p:tavLst>
                                    </p:anim>
                                    <p:anim calcmode="lin" valueType="num">
                                      <p:cBhvr additive="base">
                                        <p:cTn id="67" dur="4500" fill="hold"/>
                                        <p:tgtEl>
                                          <p:spTgt spid="11"/>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4500" fill="hold"/>
                                        <p:tgtEl>
                                          <p:spTgt spid="11"/>
                                        </p:tgtEl>
                                        <p:attrNameLst>
                                          <p:attrName>ppt_w</p:attrName>
                                        </p:attrNameLst>
                                      </p:cBhvr>
                                      <p:tavLst>
                                        <p:tav tm="0">
                                          <p:val>
                                            <p:strVal val="#ppt_w"/>
                                          </p:val>
                                        </p:tav>
                                        <p:tav tm="100000">
                                          <p:val>
                                            <p:strVal val="#ppt_w"/>
                                          </p:val>
                                        </p:tav>
                                      </p:tavLst>
                                    </p:anim>
                                    <p:anim calcmode="lin" valueType="num">
                                      <p:cBhvr>
                                        <p:cTn id="71" dur="4500" fill="hold"/>
                                        <p:tgtEl>
                                          <p:spTgt spid="11"/>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1"/>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1"/>
                                        </p:tgtEl>
                                        <p:attrNameLst>
                                          <p:attrName>ppt_x</p:attrName>
                                        </p:attrNameLst>
                                      </p:cBhvr>
                                      <p:tavLst>
                                        <p:tav tm="0">
                                          <p:val>
                                            <p:strVal val="ppt_x"/>
                                          </p:val>
                                        </p:tav>
                                        <p:tav tm="100000">
                                          <p:val>
                                            <p:strVal val="0-ppt_w/2"/>
                                          </p:val>
                                        </p:tav>
                                      </p:tavLst>
                                    </p:anim>
                                    <p:anim calcmode="lin" valueType="num">
                                      <p:cBhvr additive="base">
                                        <p:cTn id="76" dur="4500"/>
                                        <p:tgtEl>
                                          <p:spTgt spid="11"/>
                                        </p:tgtEl>
                                        <p:attrNameLst>
                                          <p:attrName>ppt_y</p:attrName>
                                        </p:attrNameLst>
                                      </p:cBhvr>
                                      <p:tavLst>
                                        <p:tav tm="0">
                                          <p:val>
                                            <p:strVal val="ppt_y"/>
                                          </p:val>
                                        </p:tav>
                                        <p:tav tm="100000">
                                          <p:val>
                                            <p:strVal val="ppt_y"/>
                                          </p:val>
                                        </p:tav>
                                      </p:tavLst>
                                    </p:anim>
                                    <p:set>
                                      <p:cBhvr>
                                        <p:cTn id="77" dur="1" fill="hold">
                                          <p:stCondLst>
                                            <p:cond delay="4499"/>
                                          </p:stCondLst>
                                        </p:cTn>
                                        <p:tgtEl>
                                          <p:spTgt spid="11"/>
                                        </p:tgtEl>
                                        <p:attrNameLst>
                                          <p:attrName>style.visibility</p:attrName>
                                        </p:attrNameLst>
                                      </p:cBhvr>
                                      <p:to>
                                        <p:strVal val="hidden"/>
                                      </p:to>
                                    </p:set>
                                  </p:childTnLst>
                                </p:cTn>
                              </p:par>
                              <p:par>
                                <p:cTn id="78" presetID="2" presetClass="entr" presetSubtype="2"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4500" fill="hold"/>
                                        <p:tgtEl>
                                          <p:spTgt spid="12"/>
                                        </p:tgtEl>
                                        <p:attrNameLst>
                                          <p:attrName>ppt_x</p:attrName>
                                        </p:attrNameLst>
                                      </p:cBhvr>
                                      <p:tavLst>
                                        <p:tav tm="0">
                                          <p:val>
                                            <p:strVal val="1+#ppt_w/2"/>
                                          </p:val>
                                        </p:tav>
                                        <p:tav tm="100000">
                                          <p:val>
                                            <p:strVal val="#ppt_x"/>
                                          </p:val>
                                        </p:tav>
                                      </p:tavLst>
                                    </p:anim>
                                    <p:anim calcmode="lin" valueType="num">
                                      <p:cBhvr additive="base">
                                        <p:cTn id="81" dur="4500" fill="hold"/>
                                        <p:tgtEl>
                                          <p:spTgt spid="12"/>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4500" fill="hold"/>
                                        <p:tgtEl>
                                          <p:spTgt spid="12"/>
                                        </p:tgtEl>
                                        <p:attrNameLst>
                                          <p:attrName>ppt_w</p:attrName>
                                        </p:attrNameLst>
                                      </p:cBhvr>
                                      <p:tavLst>
                                        <p:tav tm="0">
                                          <p:val>
                                            <p:strVal val="#ppt_w"/>
                                          </p:val>
                                        </p:tav>
                                        <p:tav tm="100000">
                                          <p:val>
                                            <p:strVal val="#ppt_w"/>
                                          </p:val>
                                        </p:tav>
                                      </p:tavLst>
                                    </p:anim>
                                    <p:anim calcmode="lin" valueType="num">
                                      <p:cBhvr>
                                        <p:cTn id="85" dur="4500" fill="hold"/>
                                        <p:tgtEl>
                                          <p:spTgt spid="12"/>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2"/>
                                        </p:tgtEl>
                                        <p:attrNameLst>
                                          <p:attrName>r</p:attrName>
                                        </p:attrNameLst>
                                      </p:cBhvr>
                                    </p:animRot>
                                  </p:childTnLst>
                                </p:cTn>
                              </p:par>
                              <p:par>
                                <p:cTn id="88" presetID="2" presetClass="exit" presetSubtype="2" fill="hold" grpId="3"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1+ppt_w/2"/>
                                          </p:val>
                                        </p:tav>
                                      </p:tavLst>
                                    </p:anim>
                                    <p:anim calcmode="lin" valueType="num">
                                      <p:cBhvr additive="base">
                                        <p:cTn id="90" dur="4500"/>
                                        <p:tgtEl>
                                          <p:spTgt spid="12"/>
                                        </p:tgtEl>
                                        <p:attrNameLst>
                                          <p:attrName>ppt_y</p:attrName>
                                        </p:attrNameLst>
                                      </p:cBhvr>
                                      <p:tavLst>
                                        <p:tav tm="0">
                                          <p:val>
                                            <p:strVal val="ppt_y"/>
                                          </p:val>
                                        </p:tav>
                                        <p:tav tm="100000">
                                          <p:val>
                                            <p:strVal val="ppt_y"/>
                                          </p:val>
                                        </p:tav>
                                      </p:tavLst>
                                    </p:anim>
                                    <p:set>
                                      <p:cBhvr>
                                        <p:cTn id="91" dur="1" fill="hold">
                                          <p:stCondLst>
                                            <p:cond delay="4499"/>
                                          </p:stCondLst>
                                        </p:cTn>
                                        <p:tgtEl>
                                          <p:spTgt spid="12"/>
                                        </p:tgtEl>
                                        <p:attrNameLst>
                                          <p:attrName>style.visibility</p:attrName>
                                        </p:attrNameLst>
                                      </p:cBhvr>
                                      <p:to>
                                        <p:strVal val="hidden"/>
                                      </p:to>
                                    </p:set>
                                  </p:childTnLst>
                                </p:cTn>
                              </p:par>
                              <p:par>
                                <p:cTn id="92" presetID="16" presetClass="entr" presetSubtype="37" fill="hold" nodeType="withEffect">
                                  <p:stCondLst>
                                    <p:cond delay="750"/>
                                  </p:stCondLst>
                                  <p:childTnLst>
                                    <p:set>
                                      <p:cBhvr>
                                        <p:cTn id="93" dur="1" fill="hold">
                                          <p:stCondLst>
                                            <p:cond delay="0"/>
                                          </p:stCondLst>
                                        </p:cTn>
                                        <p:tgtEl>
                                          <p:spTgt spid="13"/>
                                        </p:tgtEl>
                                        <p:attrNameLst>
                                          <p:attrName>style.visibility</p:attrName>
                                        </p:attrNameLst>
                                      </p:cBhvr>
                                      <p:to>
                                        <p:strVal val="visible"/>
                                      </p:to>
                                    </p:set>
                                    <p:animEffect transition="in" filter="barn(outVertical)">
                                      <p:cBhvr>
                                        <p:cTn id="94" dur="3500"/>
                                        <p:tgtEl>
                                          <p:spTgt spid="13"/>
                                        </p:tgtEl>
                                      </p:cBhvr>
                                    </p:animEffect>
                                  </p:childTnLst>
                                </p:cTn>
                              </p:par>
                              <p:par>
                                <p:cTn id="95" presetID="23" presetClass="entr" presetSubtype="288" fill="hold" nodeType="withEffect">
                                  <p:stCondLst>
                                    <p:cond delay="75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500" fill="hold"/>
                                        <p:tgtEl>
                                          <p:spTgt spid="13"/>
                                        </p:tgtEl>
                                        <p:attrNameLst>
                                          <p:attrName>ppt_w</p:attrName>
                                        </p:attrNameLst>
                                      </p:cBhvr>
                                      <p:tavLst>
                                        <p:tav tm="0">
                                          <p:val>
                                            <p:strVal val="4/3*#ppt_w"/>
                                          </p:val>
                                        </p:tav>
                                        <p:tav tm="100000">
                                          <p:val>
                                            <p:strVal val="#ppt_w"/>
                                          </p:val>
                                        </p:tav>
                                      </p:tavLst>
                                    </p:anim>
                                    <p:anim calcmode="lin" valueType="num">
                                      <p:cBhvr>
                                        <p:cTn id="98" dur="35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771894" y="332656"/>
            <a:ext cx="5874635" cy="5447645"/>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La </a:t>
            </a:r>
            <a:r>
              <a:rPr lang="es-ES" sz="2400" dirty="0">
                <a:solidFill>
                  <a:schemeClr val="bg1"/>
                </a:solidFill>
                <a:latin typeface="Hobo Std" pitchFamily="34" charset="0"/>
              </a:rPr>
              <a:t>cerveza debe </a:t>
            </a:r>
            <a:r>
              <a:rPr lang="es-ES" sz="2400" dirty="0" smtClean="0">
                <a:solidFill>
                  <a:schemeClr val="bg1"/>
                </a:solidFill>
                <a:latin typeface="Hobo Std" pitchFamily="34" charset="0"/>
              </a:rPr>
              <a:t>consumirse</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con moderación</a:t>
            </a:r>
          </a:p>
          <a:p>
            <a:pPr algn="ctr"/>
            <a:endParaRPr lang="es-ES" dirty="0">
              <a:solidFill>
                <a:schemeClr val="bg1"/>
              </a:solidFill>
              <a:latin typeface="Hobo Std" pitchFamily="34" charset="0"/>
            </a:endParaRPr>
          </a:p>
          <a:p>
            <a:pPr algn="ctr"/>
            <a:r>
              <a:rPr lang="es-ES" dirty="0">
                <a:solidFill>
                  <a:schemeClr val="bg1"/>
                </a:solidFill>
                <a:latin typeface="Hobo Std" pitchFamily="34" charset="0"/>
              </a:rPr>
              <a:t>Por supuesto. La moderación es lo que marcará la diferencia entre el hecho de que la cerveza sea benigna o perjudicial. Hay otros estudios que han demostrado que el consumo de dos o más vasos de alcohol al día puede aumentar el riesgo de desarrollar cáncer de mama entre las mujeres.</a:t>
            </a:r>
          </a:p>
          <a:p>
            <a:pPr algn="ctr"/>
            <a:endParaRPr lang="es-ES" dirty="0">
              <a:solidFill>
                <a:schemeClr val="bg1"/>
              </a:solidFill>
              <a:latin typeface="Hobo Std" pitchFamily="34" charset="0"/>
            </a:endParaRPr>
          </a:p>
          <a:p>
            <a:pPr algn="ctr"/>
            <a:r>
              <a:rPr lang="es-ES" dirty="0">
                <a:solidFill>
                  <a:schemeClr val="bg1"/>
                </a:solidFill>
                <a:latin typeface="Hobo Std" pitchFamily="34" charset="0"/>
              </a:rPr>
              <a:t>Lo que es más importante, no se debe recomendar a nadie que confundan la cerveza con una medicina y ni mucho menos utilizar este artículo para decidir que puede tomar cerveza a montones. La </a:t>
            </a:r>
            <a:r>
              <a:rPr lang="es-ES" dirty="0" smtClean="0">
                <a:solidFill>
                  <a:schemeClr val="bg1"/>
                </a:solidFill>
                <a:latin typeface="Hobo Std" pitchFamily="34" charset="0"/>
              </a:rPr>
              <a:t>cerveza</a:t>
            </a:r>
          </a:p>
          <a:p>
            <a:pPr algn="ctr"/>
            <a:r>
              <a:rPr lang="es-ES" dirty="0" smtClean="0">
                <a:solidFill>
                  <a:schemeClr val="bg1"/>
                </a:solidFill>
                <a:latin typeface="Hobo Std" pitchFamily="34" charset="0"/>
              </a:rPr>
              <a:t> </a:t>
            </a:r>
            <a:r>
              <a:rPr lang="es-ES" dirty="0">
                <a:solidFill>
                  <a:schemeClr val="bg1"/>
                </a:solidFill>
                <a:latin typeface="Hobo Std" pitchFamily="34" charset="0"/>
              </a:rPr>
              <a:t>no </a:t>
            </a:r>
            <a:r>
              <a:rPr lang="es-ES" dirty="0" smtClean="0">
                <a:solidFill>
                  <a:schemeClr val="bg1"/>
                </a:solidFill>
                <a:latin typeface="Hobo Std" pitchFamily="34" charset="0"/>
              </a:rPr>
              <a:t>es </a:t>
            </a:r>
            <a:r>
              <a:rPr lang="es-ES" dirty="0">
                <a:solidFill>
                  <a:schemeClr val="bg1"/>
                </a:solidFill>
                <a:latin typeface="Hobo Std" pitchFamily="34" charset="0"/>
              </a:rPr>
              <a:t>una medicina, sino un elixir para </a:t>
            </a:r>
            <a:endParaRPr lang="es-ES" dirty="0" smtClean="0">
              <a:solidFill>
                <a:schemeClr val="bg1"/>
              </a:solidFill>
              <a:latin typeface="Hobo Std" pitchFamily="34" charset="0"/>
            </a:endParaRPr>
          </a:p>
          <a:p>
            <a:pPr algn="ctr"/>
            <a:r>
              <a:rPr lang="es-ES" dirty="0" smtClean="0">
                <a:solidFill>
                  <a:schemeClr val="bg1"/>
                </a:solidFill>
                <a:latin typeface="Hobo Std" pitchFamily="34" charset="0"/>
              </a:rPr>
              <a:t>disfrutar </a:t>
            </a:r>
            <a:r>
              <a:rPr lang="es-ES" dirty="0">
                <a:solidFill>
                  <a:schemeClr val="bg1"/>
                </a:solidFill>
                <a:latin typeface="Hobo Std" pitchFamily="34" charset="0"/>
              </a:rPr>
              <a:t>del momento</a:t>
            </a:r>
            <a:r>
              <a:rPr lang="es-ES" dirty="0" smtClean="0">
                <a:solidFill>
                  <a:schemeClr val="bg1"/>
                </a:solidFill>
                <a:latin typeface="Hobo Std" pitchFamily="34" charset="0"/>
              </a:rPr>
              <a:t>.</a:t>
            </a:r>
            <a:endParaRPr lang="es-ES" dirty="0">
              <a:solidFill>
                <a:schemeClr val="bg1"/>
              </a:solidFill>
              <a:latin typeface="Hobo Std" pitchFamily="34" charset="0"/>
            </a:endParaRPr>
          </a:p>
        </p:txBody>
      </p:sp>
    </p:spTree>
    <p:extLst>
      <p:ext uri="{BB962C8B-B14F-4D97-AF65-F5344CB8AC3E}">
        <p14:creationId xmlns:p14="http://schemas.microsoft.com/office/powerpoint/2010/main" val="18753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4 Rectángulo"/>
          <p:cNvSpPr/>
          <p:nvPr/>
        </p:nvSpPr>
        <p:spPr>
          <a:xfrm>
            <a:off x="-31815" y="6180"/>
            <a:ext cx="9175255" cy="6858000"/>
          </a:xfrm>
          <a:prstGeom prst="rect">
            <a:avLst/>
          </a:prstGeom>
          <a:gradFill flip="none" rotWithShape="1">
            <a:gsLst>
              <a:gs pos="43000">
                <a:srgbClr val="341902">
                  <a:lumMod val="27000"/>
                </a:srgbClr>
              </a:gs>
              <a:gs pos="55000">
                <a:srgbClr val="341902">
                  <a:lumMod val="12000"/>
                </a:srgbClr>
              </a:gs>
              <a:gs pos="68000">
                <a:srgbClr val="341902"/>
              </a:gs>
              <a:gs pos="28000">
                <a:srgbClr val="341902"/>
              </a:gs>
              <a:gs pos="0">
                <a:srgbClr val="FFC000"/>
              </a:gs>
              <a:gs pos="100000">
                <a:srgbClr val="FFC000"/>
              </a:gs>
              <a:gs pos="11000">
                <a:schemeClr val="accent6">
                  <a:lumMod val="75000"/>
                </a:schemeClr>
              </a:gs>
              <a:gs pos="91000">
                <a:schemeClr val="accent6">
                  <a:lumMod val="7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29"/>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79883" y="175786"/>
            <a:ext cx="9271390" cy="6518787"/>
          </a:xfrm>
          <a:prstGeom prst="rect">
            <a:avLst/>
          </a:prstGeom>
          <a:noFill/>
          <a:ln>
            <a:noFill/>
          </a:ln>
        </p:spPr>
      </p:pic>
      <p:sp>
        <p:nvSpPr>
          <p:cNvPr id="6" name="Forma libre 28"/>
          <p:cNvSpPr/>
          <p:nvPr/>
        </p:nvSpPr>
        <p:spPr>
          <a:xfrm rot="6538304" flipH="1" flipV="1">
            <a:off x="860665" y="441833"/>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5" name="Forma libre 28"/>
          <p:cNvSpPr/>
          <p:nvPr/>
        </p:nvSpPr>
        <p:spPr>
          <a:xfrm rot="6538304" flipH="1" flipV="1">
            <a:off x="886018" y="1264089"/>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28"/>
          <p:cNvSpPr/>
          <p:nvPr/>
        </p:nvSpPr>
        <p:spPr>
          <a:xfrm rot="6538304" flipH="1" flipV="1">
            <a:off x="879669" y="2212315"/>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Forma libre 28"/>
          <p:cNvSpPr/>
          <p:nvPr/>
        </p:nvSpPr>
        <p:spPr>
          <a:xfrm rot="6538304" flipH="1" flipV="1">
            <a:off x="918382" y="3118688"/>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 name="Forma libre 28"/>
          <p:cNvSpPr/>
          <p:nvPr/>
        </p:nvSpPr>
        <p:spPr>
          <a:xfrm rot="6538304" flipH="1" flipV="1">
            <a:off x="878549" y="4048885"/>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 name="Forma libre 28"/>
          <p:cNvSpPr/>
          <p:nvPr/>
        </p:nvSpPr>
        <p:spPr>
          <a:xfrm rot="15061696" flipV="1">
            <a:off x="6658300" y="441834"/>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prstMaterial="matt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 name="Forma libre 28"/>
          <p:cNvSpPr/>
          <p:nvPr/>
        </p:nvSpPr>
        <p:spPr>
          <a:xfrm rot="15061696" flipV="1">
            <a:off x="6658300" y="1316438"/>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3" name="Forma libre 28"/>
          <p:cNvSpPr/>
          <p:nvPr/>
        </p:nvSpPr>
        <p:spPr>
          <a:xfrm rot="15061696" flipV="1">
            <a:off x="6631085" y="2212317"/>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 name="Forma libre 28"/>
          <p:cNvSpPr/>
          <p:nvPr/>
        </p:nvSpPr>
        <p:spPr>
          <a:xfrm rot="15061696" flipV="1">
            <a:off x="6666083" y="3113339"/>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 name="Forma libre 28"/>
          <p:cNvSpPr/>
          <p:nvPr/>
        </p:nvSpPr>
        <p:spPr>
          <a:xfrm rot="15061696" flipV="1">
            <a:off x="6641263" y="4048885"/>
            <a:ext cx="1599700" cy="3072998"/>
          </a:xfrm>
          <a:custGeom>
            <a:avLst/>
            <a:gdLst>
              <a:gd name="connsiteX0" fmla="*/ 4047248 w 4826000"/>
              <a:gd name="connsiteY0" fmla="*/ 3700677 h 5372344"/>
              <a:gd name="connsiteX1" fmla="*/ 4066425 w 4826000"/>
              <a:gd name="connsiteY1" fmla="*/ 3712261 h 5372344"/>
              <a:gd name="connsiteX2" fmla="*/ 4194356 w 4826000"/>
              <a:gd name="connsiteY2" fmla="*/ 3912018 h 5372344"/>
              <a:gd name="connsiteX3" fmla="*/ 4006266 w 4826000"/>
              <a:gd name="connsiteY3" fmla="*/ 4013620 h 5372344"/>
              <a:gd name="connsiteX4" fmla="*/ 3996315 w 4826000"/>
              <a:gd name="connsiteY4" fmla="*/ 4014162 h 5372344"/>
              <a:gd name="connsiteX5" fmla="*/ 4000347 w 4826000"/>
              <a:gd name="connsiteY5" fmla="*/ 4016820 h 5372344"/>
              <a:gd name="connsiteX6" fmla="*/ 3971593 w 4826000"/>
              <a:gd name="connsiteY6" fmla="*/ 4025654 h 5372344"/>
              <a:gd name="connsiteX7" fmla="*/ 3861146 w 4826000"/>
              <a:gd name="connsiteY7" fmla="*/ 4124786 h 5372344"/>
              <a:gd name="connsiteX8" fmla="*/ 4054698 w 4826000"/>
              <a:gd name="connsiteY8" fmla="*/ 4388439 h 5372344"/>
              <a:gd name="connsiteX9" fmla="*/ 4082805 w 4826000"/>
              <a:gd name="connsiteY9" fmla="*/ 4402610 h 5372344"/>
              <a:gd name="connsiteX10" fmla="*/ 4063627 w 4826000"/>
              <a:gd name="connsiteY10" fmla="*/ 4391025 h 5372344"/>
              <a:gd name="connsiteX11" fmla="*/ 3935697 w 4826000"/>
              <a:gd name="connsiteY11" fmla="*/ 4191269 h 5372344"/>
              <a:gd name="connsiteX12" fmla="*/ 4123787 w 4826000"/>
              <a:gd name="connsiteY12" fmla="*/ 4089667 h 5372344"/>
              <a:gd name="connsiteX13" fmla="*/ 4133737 w 4826000"/>
              <a:gd name="connsiteY13" fmla="*/ 4089125 h 5372344"/>
              <a:gd name="connsiteX14" fmla="*/ 4129706 w 4826000"/>
              <a:gd name="connsiteY14" fmla="*/ 4086467 h 5372344"/>
              <a:gd name="connsiteX15" fmla="*/ 4158460 w 4826000"/>
              <a:gd name="connsiteY15" fmla="*/ 4077632 h 5372344"/>
              <a:gd name="connsiteX16" fmla="*/ 4268907 w 4826000"/>
              <a:gd name="connsiteY16" fmla="*/ 3978500 h 5372344"/>
              <a:gd name="connsiteX17" fmla="*/ 4075354 w 4826000"/>
              <a:gd name="connsiteY17" fmla="*/ 3714847 h 5372344"/>
              <a:gd name="connsiteX18" fmla="*/ 4272171 w 4826000"/>
              <a:gd name="connsiteY18" fmla="*/ 2659714 h 5372344"/>
              <a:gd name="connsiteX19" fmla="*/ 4301231 w 4826000"/>
              <a:gd name="connsiteY19" fmla="*/ 2666938 h 5372344"/>
              <a:gd name="connsiteX20" fmla="*/ 4539907 w 4826000"/>
              <a:gd name="connsiteY20" fmla="*/ 2858710 h 5372344"/>
              <a:gd name="connsiteX21" fmla="*/ 4333654 w 4826000"/>
              <a:gd name="connsiteY21" fmla="*/ 3040168 h 5372344"/>
              <a:gd name="connsiteX22" fmla="*/ 4320974 w 4826000"/>
              <a:gd name="connsiteY22" fmla="*/ 3044102 h 5372344"/>
              <a:gd name="connsiteX23" fmla="*/ 4327165 w 4826000"/>
              <a:gd name="connsiteY23" fmla="*/ 3045882 h 5372344"/>
              <a:gd name="connsiteX24" fmla="*/ 4293183 w 4826000"/>
              <a:gd name="connsiteY24" fmla="*/ 3065770 h 5372344"/>
              <a:gd name="connsiteX25" fmla="*/ 4186515 w 4826000"/>
              <a:gd name="connsiteY25" fmla="*/ 3218596 h 5372344"/>
              <a:gd name="connsiteX26" fmla="*/ 4533507 w 4826000"/>
              <a:gd name="connsiteY26" fmla="*/ 3463523 h 5372344"/>
              <a:gd name="connsiteX27" fmla="*/ 4575070 w 4826000"/>
              <a:gd name="connsiteY27" fmla="*/ 3470818 h 5372344"/>
              <a:gd name="connsiteX28" fmla="*/ 4546009 w 4826000"/>
              <a:gd name="connsiteY28" fmla="*/ 3463594 h 5372344"/>
              <a:gd name="connsiteX29" fmla="*/ 4307333 w 4826000"/>
              <a:gd name="connsiteY29" fmla="*/ 3271822 h 5372344"/>
              <a:gd name="connsiteX30" fmla="*/ 4513586 w 4826000"/>
              <a:gd name="connsiteY30" fmla="*/ 3090364 h 5372344"/>
              <a:gd name="connsiteX31" fmla="*/ 4526266 w 4826000"/>
              <a:gd name="connsiteY31" fmla="*/ 3086430 h 5372344"/>
              <a:gd name="connsiteX32" fmla="*/ 4520076 w 4826000"/>
              <a:gd name="connsiteY32" fmla="*/ 3084650 h 5372344"/>
              <a:gd name="connsiteX33" fmla="*/ 4554058 w 4826000"/>
              <a:gd name="connsiteY33" fmla="*/ 3064762 h 5372344"/>
              <a:gd name="connsiteX34" fmla="*/ 4660725 w 4826000"/>
              <a:gd name="connsiteY34" fmla="*/ 2911936 h 5372344"/>
              <a:gd name="connsiteX35" fmla="*/ 4313734 w 4826000"/>
              <a:gd name="connsiteY35" fmla="*/ 2667010 h 5372344"/>
              <a:gd name="connsiteX36" fmla="*/ 4212748 w 4826000"/>
              <a:gd name="connsiteY36" fmla="*/ 1531331 h 5372344"/>
              <a:gd name="connsiteX37" fmla="*/ 3843518 w 4826000"/>
              <a:gd name="connsiteY37" fmla="*/ 1684395 h 5372344"/>
              <a:gd name="connsiteX38" fmla="*/ 3800017 w 4826000"/>
              <a:gd name="connsiteY38" fmla="*/ 1715547 h 5372344"/>
              <a:gd name="connsiteX39" fmla="*/ 3832118 w 4826000"/>
              <a:gd name="connsiteY39" fmla="*/ 1695481 h 5372344"/>
              <a:gd name="connsiteX40" fmla="*/ 4200875 w 4826000"/>
              <a:gd name="connsiteY40" fmla="*/ 1637676 h 5372344"/>
              <a:gd name="connsiteX41" fmla="*/ 4157750 w 4826000"/>
              <a:gd name="connsiteY41" fmla="*/ 1968114 h 5372344"/>
              <a:gd name="connsiteX42" fmla="*/ 4149367 w 4826000"/>
              <a:gd name="connsiteY42" fmla="*/ 1982595 h 5372344"/>
              <a:gd name="connsiteX43" fmla="*/ 4156396 w 4826000"/>
              <a:gd name="connsiteY43" fmla="*/ 1978515 h 5372344"/>
              <a:gd name="connsiteX44" fmla="*/ 4141348 w 4826000"/>
              <a:gd name="connsiteY44" fmla="*/ 2024871 h 5372344"/>
              <a:gd name="connsiteX45" fmla="*/ 4165855 w 4826000"/>
              <a:gd name="connsiteY45" fmla="*/ 2243414 h 5372344"/>
              <a:gd name="connsiteX46" fmla="*/ 4675076 w 4826000"/>
              <a:gd name="connsiteY46" fmla="*/ 2132009 h 5372344"/>
              <a:gd name="connsiteX47" fmla="*/ 4718577 w 4826000"/>
              <a:gd name="connsiteY47" fmla="*/ 2100857 h 5372344"/>
              <a:gd name="connsiteX48" fmla="*/ 4686477 w 4826000"/>
              <a:gd name="connsiteY48" fmla="*/ 2120923 h 5372344"/>
              <a:gd name="connsiteX49" fmla="*/ 4317720 w 4826000"/>
              <a:gd name="connsiteY49" fmla="*/ 2178728 h 5372344"/>
              <a:gd name="connsiteX50" fmla="*/ 4360845 w 4826000"/>
              <a:gd name="connsiteY50" fmla="*/ 1848290 h 5372344"/>
              <a:gd name="connsiteX51" fmla="*/ 4369227 w 4826000"/>
              <a:gd name="connsiteY51" fmla="*/ 1833810 h 5372344"/>
              <a:gd name="connsiteX52" fmla="*/ 4362198 w 4826000"/>
              <a:gd name="connsiteY52" fmla="*/ 1837889 h 5372344"/>
              <a:gd name="connsiteX53" fmla="*/ 4377247 w 4826000"/>
              <a:gd name="connsiteY53" fmla="*/ 1791533 h 5372344"/>
              <a:gd name="connsiteX54" fmla="*/ 4352739 w 4826000"/>
              <a:gd name="connsiteY54" fmla="*/ 1572990 h 5372344"/>
              <a:gd name="connsiteX55" fmla="*/ 4212748 w 4826000"/>
              <a:gd name="connsiteY55" fmla="*/ 1531331 h 5372344"/>
              <a:gd name="connsiteX56" fmla="*/ 3677143 w 4826000"/>
              <a:gd name="connsiteY56" fmla="*/ 708040 h 5372344"/>
              <a:gd name="connsiteX57" fmla="*/ 3344042 w 4826000"/>
              <a:gd name="connsiteY57" fmla="*/ 851722 h 5372344"/>
              <a:gd name="connsiteX58" fmla="*/ 3312149 w 4826000"/>
              <a:gd name="connsiteY58" fmla="*/ 879354 h 5372344"/>
              <a:gd name="connsiteX59" fmla="*/ 3336095 w 4826000"/>
              <a:gd name="connsiteY59" fmla="*/ 861374 h 5372344"/>
              <a:gd name="connsiteX60" fmla="*/ 3635489 w 4826000"/>
              <a:gd name="connsiteY60" fmla="*/ 797296 h 5372344"/>
              <a:gd name="connsiteX61" fmla="*/ 3646047 w 4826000"/>
              <a:gd name="connsiteY61" fmla="*/ 1071807 h 5372344"/>
              <a:gd name="connsiteX62" fmla="*/ 3641095 w 4826000"/>
              <a:gd name="connsiteY62" fmla="*/ 1084125 h 5372344"/>
              <a:gd name="connsiteX63" fmla="*/ 3646382 w 4826000"/>
              <a:gd name="connsiteY63" fmla="*/ 1080447 h 5372344"/>
              <a:gd name="connsiteX64" fmla="*/ 3640359 w 4826000"/>
              <a:gd name="connsiteY64" fmla="*/ 1119357 h 5372344"/>
              <a:gd name="connsiteX65" fmla="*/ 3691566 w 4826000"/>
              <a:gd name="connsiteY65" fmla="*/ 1298554 h 5372344"/>
              <a:gd name="connsiteX66" fmla="*/ 4100557 w 4826000"/>
              <a:gd name="connsiteY66" fmla="*/ 1184015 h 5372344"/>
              <a:gd name="connsiteX67" fmla="*/ 4132449 w 4826000"/>
              <a:gd name="connsiteY67" fmla="*/ 1156382 h 5372344"/>
              <a:gd name="connsiteX68" fmla="*/ 4108504 w 4826000"/>
              <a:gd name="connsiteY68" fmla="*/ 1174363 h 5372344"/>
              <a:gd name="connsiteX69" fmla="*/ 3809109 w 4826000"/>
              <a:gd name="connsiteY69" fmla="*/ 1238441 h 5372344"/>
              <a:gd name="connsiteX70" fmla="*/ 3798552 w 4826000"/>
              <a:gd name="connsiteY70" fmla="*/ 963930 h 5372344"/>
              <a:gd name="connsiteX71" fmla="*/ 3803504 w 4826000"/>
              <a:gd name="connsiteY71" fmla="*/ 951612 h 5372344"/>
              <a:gd name="connsiteX72" fmla="*/ 3798216 w 4826000"/>
              <a:gd name="connsiteY72" fmla="*/ 955290 h 5372344"/>
              <a:gd name="connsiteX73" fmla="*/ 3804240 w 4826000"/>
              <a:gd name="connsiteY73" fmla="*/ 916380 h 5372344"/>
              <a:gd name="connsiteX74" fmla="*/ 3753032 w 4826000"/>
              <a:gd name="connsiteY74" fmla="*/ 737183 h 5372344"/>
              <a:gd name="connsiteX75" fmla="*/ 3677143 w 4826000"/>
              <a:gd name="connsiteY75" fmla="*/ 708040 h 5372344"/>
              <a:gd name="connsiteX76" fmla="*/ 2875424 w 4826000"/>
              <a:gd name="connsiteY76" fmla="*/ 153316 h 5372344"/>
              <a:gd name="connsiteX77" fmla="*/ 2646030 w 4826000"/>
              <a:gd name="connsiteY77" fmla="*/ 406756 h 5372344"/>
              <a:gd name="connsiteX78" fmla="*/ 2632947 w 4826000"/>
              <a:gd name="connsiteY78" fmla="*/ 440649 h 5372344"/>
              <a:gd name="connsiteX79" fmla="*/ 2643876 w 4826000"/>
              <a:gd name="connsiteY79" fmla="*/ 417305 h 5372344"/>
              <a:gd name="connsiteX80" fmla="*/ 2844756 w 4826000"/>
              <a:gd name="connsiteY80" fmla="*/ 247614 h 5372344"/>
              <a:gd name="connsiteX81" fmla="*/ 2962448 w 4826000"/>
              <a:gd name="connsiteY81" fmla="*/ 452023 h 5372344"/>
              <a:gd name="connsiteX82" fmla="*/ 2963625 w 4826000"/>
              <a:gd name="connsiteY82" fmla="*/ 463388 h 5372344"/>
              <a:gd name="connsiteX83" fmla="*/ 2966155 w 4826000"/>
              <a:gd name="connsiteY83" fmla="*/ 458455 h 5372344"/>
              <a:gd name="connsiteX84" fmla="*/ 2977148 w 4826000"/>
              <a:gd name="connsiteY84" fmla="*/ 490468 h 5372344"/>
              <a:gd name="connsiteX85" fmla="*/ 3087500 w 4826000"/>
              <a:gd name="connsiteY85" fmla="*/ 605995 h 5372344"/>
              <a:gd name="connsiteX86" fmla="*/ 3351122 w 4826000"/>
              <a:gd name="connsiteY86" fmla="*/ 353660 h 5372344"/>
              <a:gd name="connsiteX87" fmla="*/ 3364206 w 4826000"/>
              <a:gd name="connsiteY87" fmla="*/ 319767 h 5372344"/>
              <a:gd name="connsiteX88" fmla="*/ 3353277 w 4826000"/>
              <a:gd name="connsiteY88" fmla="*/ 343111 h 5372344"/>
              <a:gd name="connsiteX89" fmla="*/ 3152397 w 4826000"/>
              <a:gd name="connsiteY89" fmla="*/ 512802 h 5372344"/>
              <a:gd name="connsiteX90" fmla="*/ 3034704 w 4826000"/>
              <a:gd name="connsiteY90" fmla="*/ 308393 h 5372344"/>
              <a:gd name="connsiteX91" fmla="*/ 3033528 w 4826000"/>
              <a:gd name="connsiteY91" fmla="*/ 297028 h 5372344"/>
              <a:gd name="connsiteX92" fmla="*/ 3030998 w 4826000"/>
              <a:gd name="connsiteY92" fmla="*/ 301961 h 5372344"/>
              <a:gd name="connsiteX93" fmla="*/ 3020004 w 4826000"/>
              <a:gd name="connsiteY93" fmla="*/ 269948 h 5372344"/>
              <a:gd name="connsiteX94" fmla="*/ 2909652 w 4826000"/>
              <a:gd name="connsiteY94" fmla="*/ 154421 h 5372344"/>
              <a:gd name="connsiteX95" fmla="*/ 2875424 w 4826000"/>
              <a:gd name="connsiteY95" fmla="*/ 153316 h 5372344"/>
              <a:gd name="connsiteX96" fmla="*/ 2355833 w 4826000"/>
              <a:gd name="connsiteY96" fmla="*/ 67225 h 5372344"/>
              <a:gd name="connsiteX97" fmla="*/ 2356123 w 4826000"/>
              <a:gd name="connsiteY97" fmla="*/ 84578 h 5372344"/>
              <a:gd name="connsiteX98" fmla="*/ 2276570 w 4826000"/>
              <a:gd name="connsiteY98" fmla="*/ 251429 h 5372344"/>
              <a:gd name="connsiteX99" fmla="*/ 2130533 w 4826000"/>
              <a:gd name="connsiteY99" fmla="*/ 171028 h 5372344"/>
              <a:gd name="connsiteX100" fmla="*/ 2126022 w 4826000"/>
              <a:gd name="connsiteY100" fmla="*/ 164758 h 5372344"/>
              <a:gd name="connsiteX101" fmla="*/ 2125935 w 4826000"/>
              <a:gd name="connsiteY101" fmla="*/ 168499 h 5372344"/>
              <a:gd name="connsiteX102" fmla="*/ 2108066 w 4826000"/>
              <a:gd name="connsiteY102" fmla="*/ 153414 h 5372344"/>
              <a:gd name="connsiteX103" fmla="*/ 1996052 w 4826000"/>
              <a:gd name="connsiteY103" fmla="*/ 122669 h 5372344"/>
              <a:gd name="connsiteX104" fmla="*/ 1901352 w 4826000"/>
              <a:gd name="connsiteY104" fmla="*/ 359017 h 5372344"/>
              <a:gd name="connsiteX105" fmla="*/ 1903645 w 4826000"/>
              <a:gd name="connsiteY105" fmla="*/ 383277 h 5372344"/>
              <a:gd name="connsiteX106" fmla="*/ 1903355 w 4826000"/>
              <a:gd name="connsiteY106" fmla="*/ 365925 h 5372344"/>
              <a:gd name="connsiteX107" fmla="*/ 1982909 w 4826000"/>
              <a:gd name="connsiteY107" fmla="*/ 199073 h 5372344"/>
              <a:gd name="connsiteX108" fmla="*/ 2128946 w 4826000"/>
              <a:gd name="connsiteY108" fmla="*/ 279474 h 5372344"/>
              <a:gd name="connsiteX109" fmla="*/ 2133456 w 4826000"/>
              <a:gd name="connsiteY109" fmla="*/ 285744 h 5372344"/>
              <a:gd name="connsiteX110" fmla="*/ 2133543 w 4826000"/>
              <a:gd name="connsiteY110" fmla="*/ 282003 h 5372344"/>
              <a:gd name="connsiteX111" fmla="*/ 2151412 w 4826000"/>
              <a:gd name="connsiteY111" fmla="*/ 297089 h 5372344"/>
              <a:gd name="connsiteX112" fmla="*/ 2263427 w 4826000"/>
              <a:gd name="connsiteY112" fmla="*/ 327833 h 5372344"/>
              <a:gd name="connsiteX113" fmla="*/ 2358127 w 4826000"/>
              <a:gd name="connsiteY113" fmla="*/ 91485 h 5372344"/>
              <a:gd name="connsiteX114" fmla="*/ 2316050 w 4826000"/>
              <a:gd name="connsiteY114" fmla="*/ 0 h 5372344"/>
              <a:gd name="connsiteX115" fmla="*/ 4826000 w 4826000"/>
              <a:gd name="connsiteY115" fmla="*/ 2686172 h 5372344"/>
              <a:gd name="connsiteX116" fmla="*/ 2316050 w 4826000"/>
              <a:gd name="connsiteY116" fmla="*/ 5372344 h 5372344"/>
              <a:gd name="connsiteX117" fmla="*/ 2155642 w 4826000"/>
              <a:gd name="connsiteY117" fmla="*/ 5363675 h 5372344"/>
              <a:gd name="connsiteX118" fmla="*/ 2262478 w 4826000"/>
              <a:gd name="connsiteY118" fmla="*/ 5345269 h 5372344"/>
              <a:gd name="connsiteX119" fmla="*/ 3986644 w 4826000"/>
              <a:gd name="connsiteY119" fmla="*/ 2957203 h 5372344"/>
              <a:gd name="connsiteX120" fmla="*/ 1827294 w 4826000"/>
              <a:gd name="connsiteY120" fmla="*/ 519614 h 5372344"/>
              <a:gd name="connsiteX121" fmla="*/ 66332 w 4826000"/>
              <a:gd name="connsiteY121" fmla="*/ 1546115 h 5372344"/>
              <a:gd name="connsiteX122" fmla="*/ 0 w 4826000"/>
              <a:gd name="connsiteY122" fmla="*/ 1671099 h 5372344"/>
              <a:gd name="connsiteX123" fmla="*/ 66989 w 4826000"/>
              <a:gd name="connsiteY123" fmla="*/ 1492344 h 5372344"/>
              <a:gd name="connsiteX124" fmla="*/ 2316050 w 4826000"/>
              <a:gd name="connsiteY124" fmla="*/ 0 h 537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4826000" h="5372344">
                <a:moveTo>
                  <a:pt x="4047248" y="3700677"/>
                </a:moveTo>
                <a:lnTo>
                  <a:pt x="4066425" y="3712261"/>
                </a:lnTo>
                <a:cubicBezTo>
                  <a:pt x="4160251" y="3775146"/>
                  <a:pt x="4212031" y="3849507"/>
                  <a:pt x="4194356" y="3912018"/>
                </a:cubicBezTo>
                <a:cubicBezTo>
                  <a:pt x="4178040" y="3969720"/>
                  <a:pt x="4106019" y="4005034"/>
                  <a:pt x="4006266" y="4013620"/>
                </a:cubicBezTo>
                <a:lnTo>
                  <a:pt x="3996315" y="4014162"/>
                </a:lnTo>
                <a:lnTo>
                  <a:pt x="4000347" y="4016820"/>
                </a:lnTo>
                <a:lnTo>
                  <a:pt x="3971593" y="4025654"/>
                </a:lnTo>
                <a:cubicBezTo>
                  <a:pt x="3913668" y="4046488"/>
                  <a:pt x="3873789" y="4080072"/>
                  <a:pt x="3861146" y="4124786"/>
                </a:cubicBezTo>
                <a:cubicBezTo>
                  <a:pt x="3837176" y="4209557"/>
                  <a:pt x="3917550" y="4311508"/>
                  <a:pt x="4054698" y="4388439"/>
                </a:cubicBezTo>
                <a:lnTo>
                  <a:pt x="4082805" y="4402610"/>
                </a:lnTo>
                <a:lnTo>
                  <a:pt x="4063627" y="4391025"/>
                </a:lnTo>
                <a:cubicBezTo>
                  <a:pt x="3969801" y="4328140"/>
                  <a:pt x="3918022" y="4253780"/>
                  <a:pt x="3935697" y="4191269"/>
                </a:cubicBezTo>
                <a:cubicBezTo>
                  <a:pt x="3952013" y="4133567"/>
                  <a:pt x="4024033" y="4098252"/>
                  <a:pt x="4123787" y="4089667"/>
                </a:cubicBezTo>
                <a:lnTo>
                  <a:pt x="4133737" y="4089125"/>
                </a:lnTo>
                <a:lnTo>
                  <a:pt x="4129706" y="4086467"/>
                </a:lnTo>
                <a:lnTo>
                  <a:pt x="4158460" y="4077632"/>
                </a:lnTo>
                <a:cubicBezTo>
                  <a:pt x="4216385" y="4056798"/>
                  <a:pt x="4256264" y="4023214"/>
                  <a:pt x="4268907" y="3978500"/>
                </a:cubicBezTo>
                <a:cubicBezTo>
                  <a:pt x="4292876" y="3893730"/>
                  <a:pt x="4212502" y="3791779"/>
                  <a:pt x="4075354" y="3714847"/>
                </a:cubicBezTo>
                <a:close/>
                <a:moveTo>
                  <a:pt x="4272171" y="2659714"/>
                </a:moveTo>
                <a:lnTo>
                  <a:pt x="4301231" y="2666938"/>
                </a:lnTo>
                <a:cubicBezTo>
                  <a:pt x="4445679" y="2709558"/>
                  <a:pt x="4539907" y="2779568"/>
                  <a:pt x="4539907" y="2858710"/>
                </a:cubicBezTo>
                <a:cubicBezTo>
                  <a:pt x="4539907" y="2931764"/>
                  <a:pt x="4459618" y="2997037"/>
                  <a:pt x="4333654" y="3040168"/>
                </a:cubicBezTo>
                <a:lnTo>
                  <a:pt x="4320974" y="3044102"/>
                </a:lnTo>
                <a:lnTo>
                  <a:pt x="4327165" y="3045882"/>
                </a:lnTo>
                <a:lnTo>
                  <a:pt x="4293183" y="3065770"/>
                </a:lnTo>
                <a:cubicBezTo>
                  <a:pt x="4225838" y="3109395"/>
                  <a:pt x="4186515" y="3161986"/>
                  <a:pt x="4186515" y="3218596"/>
                </a:cubicBezTo>
                <a:cubicBezTo>
                  <a:pt x="4186515" y="3325919"/>
                  <a:pt x="4327849" y="3418796"/>
                  <a:pt x="4533507" y="3463523"/>
                </a:cubicBezTo>
                <a:lnTo>
                  <a:pt x="4575070" y="3470818"/>
                </a:lnTo>
                <a:lnTo>
                  <a:pt x="4546009" y="3463594"/>
                </a:lnTo>
                <a:cubicBezTo>
                  <a:pt x="4401562" y="3420975"/>
                  <a:pt x="4307333" y="3350964"/>
                  <a:pt x="4307333" y="3271822"/>
                </a:cubicBezTo>
                <a:cubicBezTo>
                  <a:pt x="4307333" y="3198769"/>
                  <a:pt x="4387622" y="3133495"/>
                  <a:pt x="4513586" y="3090364"/>
                </a:cubicBezTo>
                <a:lnTo>
                  <a:pt x="4526266" y="3086430"/>
                </a:lnTo>
                <a:lnTo>
                  <a:pt x="4520076" y="3084650"/>
                </a:lnTo>
                <a:lnTo>
                  <a:pt x="4554058" y="3064762"/>
                </a:lnTo>
                <a:cubicBezTo>
                  <a:pt x="4621402" y="3021137"/>
                  <a:pt x="4660725" y="2968546"/>
                  <a:pt x="4660725" y="2911936"/>
                </a:cubicBezTo>
                <a:cubicBezTo>
                  <a:pt x="4660725" y="2804613"/>
                  <a:pt x="4519391" y="2711736"/>
                  <a:pt x="4313734" y="2667010"/>
                </a:cubicBezTo>
                <a:close/>
                <a:moveTo>
                  <a:pt x="4212748" y="1531331"/>
                </a:moveTo>
                <a:cubicBezTo>
                  <a:pt x="4113268" y="1538021"/>
                  <a:pt x="3982329" y="1592412"/>
                  <a:pt x="3843518" y="1684395"/>
                </a:cubicBezTo>
                <a:lnTo>
                  <a:pt x="3800017" y="1715547"/>
                </a:lnTo>
                <a:lnTo>
                  <a:pt x="3832118" y="1695481"/>
                </a:lnTo>
                <a:cubicBezTo>
                  <a:pt x="3997004" y="1601164"/>
                  <a:pt x="4138064" y="1573737"/>
                  <a:pt x="4200875" y="1637676"/>
                </a:cubicBezTo>
                <a:cubicBezTo>
                  <a:pt x="4258854" y="1696696"/>
                  <a:pt x="4237809" y="1820994"/>
                  <a:pt x="4157750" y="1968114"/>
                </a:cubicBezTo>
                <a:lnTo>
                  <a:pt x="4149367" y="1982595"/>
                </a:lnTo>
                <a:lnTo>
                  <a:pt x="4156396" y="1978515"/>
                </a:lnTo>
                <a:lnTo>
                  <a:pt x="4141348" y="2024871"/>
                </a:lnTo>
                <a:cubicBezTo>
                  <a:pt x="4114867" y="2120142"/>
                  <a:pt x="4120927" y="2197679"/>
                  <a:pt x="4165855" y="2243414"/>
                </a:cubicBezTo>
                <a:cubicBezTo>
                  <a:pt x="4251032" y="2330121"/>
                  <a:pt x="4452980" y="2279182"/>
                  <a:pt x="4675076" y="2132009"/>
                </a:cubicBezTo>
                <a:lnTo>
                  <a:pt x="4718577" y="2100857"/>
                </a:lnTo>
                <a:lnTo>
                  <a:pt x="4686477" y="2120923"/>
                </a:lnTo>
                <a:cubicBezTo>
                  <a:pt x="4521590" y="2215240"/>
                  <a:pt x="4380530" y="2242667"/>
                  <a:pt x="4317720" y="2178728"/>
                </a:cubicBezTo>
                <a:cubicBezTo>
                  <a:pt x="4259741" y="2119708"/>
                  <a:pt x="4280785" y="1995410"/>
                  <a:pt x="4360845" y="1848290"/>
                </a:cubicBezTo>
                <a:lnTo>
                  <a:pt x="4369227" y="1833810"/>
                </a:lnTo>
                <a:lnTo>
                  <a:pt x="4362198" y="1837889"/>
                </a:lnTo>
                <a:lnTo>
                  <a:pt x="4377247" y="1791533"/>
                </a:lnTo>
                <a:cubicBezTo>
                  <a:pt x="4403727" y="1696263"/>
                  <a:pt x="4397668" y="1618725"/>
                  <a:pt x="4352739" y="1572990"/>
                </a:cubicBezTo>
                <a:cubicBezTo>
                  <a:pt x="4320798" y="1540475"/>
                  <a:pt x="4272436" y="1527317"/>
                  <a:pt x="4212748" y="1531331"/>
                </a:cubicBezTo>
                <a:close/>
                <a:moveTo>
                  <a:pt x="3677143" y="708040"/>
                </a:moveTo>
                <a:cubicBezTo>
                  <a:pt x="3588963" y="699958"/>
                  <a:pt x="3467418" y="753260"/>
                  <a:pt x="3344042" y="851722"/>
                </a:cubicBezTo>
                <a:lnTo>
                  <a:pt x="3312149" y="879354"/>
                </a:lnTo>
                <a:lnTo>
                  <a:pt x="3336095" y="861374"/>
                </a:lnTo>
                <a:cubicBezTo>
                  <a:pt x="3460326" y="776238"/>
                  <a:pt x="3574105" y="747342"/>
                  <a:pt x="3635489" y="797296"/>
                </a:cubicBezTo>
                <a:cubicBezTo>
                  <a:pt x="3692151" y="843407"/>
                  <a:pt x="3692101" y="946882"/>
                  <a:pt x="3646047" y="1071807"/>
                </a:cubicBezTo>
                <a:lnTo>
                  <a:pt x="3641095" y="1084125"/>
                </a:lnTo>
                <a:lnTo>
                  <a:pt x="3646382" y="1080447"/>
                </a:lnTo>
                <a:lnTo>
                  <a:pt x="3640359" y="1119357"/>
                </a:lnTo>
                <a:cubicBezTo>
                  <a:pt x="3631688" y="1199127"/>
                  <a:pt x="3647658" y="1262822"/>
                  <a:pt x="3691566" y="1298554"/>
                </a:cubicBezTo>
                <a:cubicBezTo>
                  <a:pt x="3774809" y="1366295"/>
                  <a:pt x="3936055" y="1315297"/>
                  <a:pt x="4100557" y="1184015"/>
                </a:cubicBezTo>
                <a:lnTo>
                  <a:pt x="4132449" y="1156382"/>
                </a:lnTo>
                <a:lnTo>
                  <a:pt x="4108504" y="1174363"/>
                </a:lnTo>
                <a:cubicBezTo>
                  <a:pt x="3984272" y="1259499"/>
                  <a:pt x="3870494" y="1288394"/>
                  <a:pt x="3809109" y="1238441"/>
                </a:cubicBezTo>
                <a:cubicBezTo>
                  <a:pt x="3752447" y="1192329"/>
                  <a:pt x="3752498" y="1088855"/>
                  <a:pt x="3798552" y="963930"/>
                </a:cubicBezTo>
                <a:lnTo>
                  <a:pt x="3803504" y="951612"/>
                </a:lnTo>
                <a:lnTo>
                  <a:pt x="3798216" y="955290"/>
                </a:lnTo>
                <a:lnTo>
                  <a:pt x="3804240" y="916380"/>
                </a:lnTo>
                <a:cubicBezTo>
                  <a:pt x="3812911" y="836610"/>
                  <a:pt x="3796940" y="772915"/>
                  <a:pt x="3753032" y="737183"/>
                </a:cubicBezTo>
                <a:cubicBezTo>
                  <a:pt x="3732222" y="720248"/>
                  <a:pt x="3706536" y="710734"/>
                  <a:pt x="3677143" y="708040"/>
                </a:cubicBezTo>
                <a:close/>
                <a:moveTo>
                  <a:pt x="2875424" y="153316"/>
                </a:moveTo>
                <a:cubicBezTo>
                  <a:pt x="2794671" y="163518"/>
                  <a:pt x="2709011" y="261271"/>
                  <a:pt x="2646030" y="406756"/>
                </a:cubicBezTo>
                <a:lnTo>
                  <a:pt x="2632947" y="440649"/>
                </a:lnTo>
                <a:lnTo>
                  <a:pt x="2643876" y="417305"/>
                </a:lnTo>
                <a:cubicBezTo>
                  <a:pt x="2703832" y="302387"/>
                  <a:pt x="2778356" y="234445"/>
                  <a:pt x="2844756" y="247614"/>
                </a:cubicBezTo>
                <a:cubicBezTo>
                  <a:pt x="2906048" y="259770"/>
                  <a:pt x="2947362" y="338448"/>
                  <a:pt x="2962448" y="452023"/>
                </a:cubicBezTo>
                <a:lnTo>
                  <a:pt x="2963625" y="463388"/>
                </a:lnTo>
                <a:lnTo>
                  <a:pt x="2966155" y="458455"/>
                </a:lnTo>
                <a:lnTo>
                  <a:pt x="2977148" y="490468"/>
                </a:lnTo>
                <a:cubicBezTo>
                  <a:pt x="3002468" y="554610"/>
                  <a:pt x="3040005" y="596575"/>
                  <a:pt x="3087500" y="605995"/>
                </a:cubicBezTo>
                <a:cubicBezTo>
                  <a:pt x="3177545" y="623854"/>
                  <a:pt x="3279145" y="519928"/>
                  <a:pt x="3351122" y="353660"/>
                </a:cubicBezTo>
                <a:lnTo>
                  <a:pt x="3364206" y="319767"/>
                </a:lnTo>
                <a:lnTo>
                  <a:pt x="3353277" y="343111"/>
                </a:lnTo>
                <a:cubicBezTo>
                  <a:pt x="3293321" y="458029"/>
                  <a:pt x="3218797" y="525971"/>
                  <a:pt x="3152397" y="512802"/>
                </a:cubicBezTo>
                <a:cubicBezTo>
                  <a:pt x="3091105" y="500646"/>
                  <a:pt x="3049790" y="421967"/>
                  <a:pt x="3034704" y="308393"/>
                </a:cubicBezTo>
                <a:lnTo>
                  <a:pt x="3033528" y="297028"/>
                </a:lnTo>
                <a:lnTo>
                  <a:pt x="3030998" y="301961"/>
                </a:lnTo>
                <a:lnTo>
                  <a:pt x="3020004" y="269948"/>
                </a:lnTo>
                <a:cubicBezTo>
                  <a:pt x="2994684" y="205806"/>
                  <a:pt x="2957148" y="163840"/>
                  <a:pt x="2909652" y="154421"/>
                </a:cubicBezTo>
                <a:cubicBezTo>
                  <a:pt x="2898397" y="152188"/>
                  <a:pt x="2886961" y="151859"/>
                  <a:pt x="2875424" y="153316"/>
                </a:cubicBezTo>
                <a:close/>
                <a:moveTo>
                  <a:pt x="2355833" y="67225"/>
                </a:moveTo>
                <a:lnTo>
                  <a:pt x="2356123" y="84578"/>
                </a:lnTo>
                <a:cubicBezTo>
                  <a:pt x="2353412" y="172064"/>
                  <a:pt x="2325531" y="236889"/>
                  <a:pt x="2276570" y="251429"/>
                </a:cubicBezTo>
                <a:cubicBezTo>
                  <a:pt x="2231375" y="264851"/>
                  <a:pt x="2177845" y="232567"/>
                  <a:pt x="2130533" y="171028"/>
                </a:cubicBezTo>
                <a:lnTo>
                  <a:pt x="2126022" y="164758"/>
                </a:lnTo>
                <a:lnTo>
                  <a:pt x="2125935" y="168499"/>
                </a:lnTo>
                <a:lnTo>
                  <a:pt x="2108066" y="153414"/>
                </a:lnTo>
                <a:cubicBezTo>
                  <a:pt x="2070049" y="124291"/>
                  <a:pt x="2031074" y="112268"/>
                  <a:pt x="1996052" y="122669"/>
                </a:cubicBezTo>
                <a:cubicBezTo>
                  <a:pt x="1929656" y="142387"/>
                  <a:pt x="1895343" y="237389"/>
                  <a:pt x="1901352" y="359017"/>
                </a:cubicBezTo>
                <a:lnTo>
                  <a:pt x="1903645" y="383277"/>
                </a:lnTo>
                <a:lnTo>
                  <a:pt x="1903355" y="365925"/>
                </a:lnTo>
                <a:cubicBezTo>
                  <a:pt x="1906067" y="278438"/>
                  <a:pt x="1933947" y="213613"/>
                  <a:pt x="1982909" y="199073"/>
                </a:cubicBezTo>
                <a:cubicBezTo>
                  <a:pt x="2028104" y="185651"/>
                  <a:pt x="2081634" y="217935"/>
                  <a:pt x="2128946" y="279474"/>
                </a:cubicBezTo>
                <a:lnTo>
                  <a:pt x="2133456" y="285744"/>
                </a:lnTo>
                <a:lnTo>
                  <a:pt x="2133543" y="282003"/>
                </a:lnTo>
                <a:lnTo>
                  <a:pt x="2151412" y="297089"/>
                </a:lnTo>
                <a:cubicBezTo>
                  <a:pt x="2189430" y="326211"/>
                  <a:pt x="2228405" y="338234"/>
                  <a:pt x="2263427" y="327833"/>
                </a:cubicBezTo>
                <a:cubicBezTo>
                  <a:pt x="2329823" y="308116"/>
                  <a:pt x="2364136" y="213113"/>
                  <a:pt x="2358127" y="91485"/>
                </a:cubicBezTo>
                <a:close/>
                <a:moveTo>
                  <a:pt x="2316050" y="0"/>
                </a:moveTo>
                <a:cubicBezTo>
                  <a:pt x="3702257" y="0"/>
                  <a:pt x="4826000" y="1202640"/>
                  <a:pt x="4826000" y="2686172"/>
                </a:cubicBezTo>
                <a:cubicBezTo>
                  <a:pt x="4826000" y="4169704"/>
                  <a:pt x="3702257" y="5372344"/>
                  <a:pt x="2316050" y="5372344"/>
                </a:cubicBezTo>
                <a:lnTo>
                  <a:pt x="2155642" y="5363675"/>
                </a:lnTo>
                <a:lnTo>
                  <a:pt x="2262478" y="5345269"/>
                </a:lnTo>
                <a:cubicBezTo>
                  <a:pt x="3246459" y="5117974"/>
                  <a:pt x="3986644" y="4135164"/>
                  <a:pt x="3986644" y="2957203"/>
                </a:cubicBezTo>
                <a:cubicBezTo>
                  <a:pt x="3986644" y="1610958"/>
                  <a:pt x="3019870" y="519614"/>
                  <a:pt x="1827294" y="519614"/>
                </a:cubicBezTo>
                <a:cubicBezTo>
                  <a:pt x="1100570" y="519614"/>
                  <a:pt x="457691" y="924873"/>
                  <a:pt x="66332" y="1546115"/>
                </a:cubicBezTo>
                <a:lnTo>
                  <a:pt x="0" y="1671099"/>
                </a:lnTo>
                <a:lnTo>
                  <a:pt x="66989" y="1492344"/>
                </a:lnTo>
                <a:cubicBezTo>
                  <a:pt x="477696" y="607852"/>
                  <a:pt x="1330545" y="0"/>
                  <a:pt x="2316050" y="0"/>
                </a:cubicBezTo>
                <a:close/>
              </a:path>
            </a:pathLst>
          </a:custGeom>
          <a:gradFill>
            <a:gsLst>
              <a:gs pos="49000">
                <a:srgbClr val="341902"/>
              </a:gs>
              <a:gs pos="51000">
                <a:srgbClr val="341902"/>
              </a:gs>
              <a:gs pos="64000">
                <a:srgbClr val="341902"/>
              </a:gs>
              <a:gs pos="0">
                <a:srgbClr val="FFC000"/>
              </a:gs>
              <a:gs pos="100000">
                <a:srgbClr val="FFC000"/>
              </a:gs>
              <a:gs pos="91000">
                <a:schemeClr val="accent6">
                  <a:lumMod val="75000"/>
                </a:schemeClr>
              </a:gs>
              <a:gs pos="19000">
                <a:schemeClr val="accent6">
                  <a:lumMod val="75000"/>
                </a:schemeClr>
              </a:gs>
            </a:gsLst>
            <a:lin ang="0" scaled="1"/>
          </a:gradFill>
          <a:ln>
            <a:noFill/>
          </a:ln>
          <a:scene3d>
            <a:camera prst="orthographicFront"/>
            <a:lightRig rig="brightRoom"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8" name="17 Forma libre"/>
          <p:cNvSpPr/>
          <p:nvPr/>
        </p:nvSpPr>
        <p:spPr>
          <a:xfrm>
            <a:off x="-52552" y="-8023"/>
            <a:ext cx="919655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6000">
                <a:srgbClr val="391B03"/>
              </a:gs>
              <a:gs pos="34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52553" y="5723184"/>
            <a:ext cx="923155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6">
                  <a:lumMod val="75000"/>
                </a:schemeClr>
              </a:gs>
              <a:gs pos="76000">
                <a:srgbClr val="391B03"/>
              </a:gs>
              <a:gs pos="34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80669" y="-8023"/>
            <a:ext cx="9272176"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60218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5000"/>
                                        <p:tgtEl>
                                          <p:spTgt spid="5"/>
                                        </p:tgtEl>
                                        <p:attrNameLst>
                                          <p:attrName>ppt_x</p:attrName>
                                        </p:attrNameLst>
                                      </p:cBhvr>
                                      <p:tavLst>
                                        <p:tav tm="0">
                                          <p:val>
                                            <p:strVal val="ppt_x"/>
                                          </p:val>
                                        </p:tav>
                                        <p:tav tm="100000">
                                          <p:val>
                                            <p:strVal val="1+ppt_w/2"/>
                                          </p:val>
                                        </p:tav>
                                      </p:tavLst>
                                    </p:anim>
                                    <p:anim calcmode="lin" valueType="num">
                                      <p:cBhvr additive="base">
                                        <p:cTn id="20" dur="5000"/>
                                        <p:tgtEl>
                                          <p:spTgt spid="5"/>
                                        </p:tgtEl>
                                        <p:attrNameLst>
                                          <p:attrName>ppt_y</p:attrName>
                                        </p:attrNameLst>
                                      </p:cBhvr>
                                      <p:tavLst>
                                        <p:tav tm="0">
                                          <p:val>
                                            <p:strVal val="ppt_y"/>
                                          </p:val>
                                        </p:tav>
                                        <p:tav tm="100000">
                                          <p:val>
                                            <p:strVal val="ppt_y"/>
                                          </p:val>
                                        </p:tav>
                                      </p:tavLst>
                                    </p:anim>
                                    <p:set>
                                      <p:cBhvr>
                                        <p:cTn id="21" dur="1" fill="hold">
                                          <p:stCondLst>
                                            <p:cond delay="4999"/>
                                          </p:stCondLst>
                                        </p:cTn>
                                        <p:tgtEl>
                                          <p:spTgt spid="5"/>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4500" fill="hold"/>
                                        <p:tgtEl>
                                          <p:spTgt spid="6"/>
                                        </p:tgtEl>
                                        <p:attrNameLst>
                                          <p:attrName>ppt_x</p:attrName>
                                        </p:attrNameLst>
                                      </p:cBhvr>
                                      <p:tavLst>
                                        <p:tav tm="0">
                                          <p:val>
                                            <p:strVal val="1+#ppt_w/2"/>
                                          </p:val>
                                        </p:tav>
                                        <p:tav tm="100000">
                                          <p:val>
                                            <p:strVal val="#ppt_x"/>
                                          </p:val>
                                        </p:tav>
                                      </p:tavLst>
                                    </p:anim>
                                    <p:anim calcmode="lin" valueType="num">
                                      <p:cBhvr additive="base">
                                        <p:cTn id="25" dur="4500" fill="hold"/>
                                        <p:tgtEl>
                                          <p:spTgt spid="6"/>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500" fill="hold"/>
                                        <p:tgtEl>
                                          <p:spTgt spid="6"/>
                                        </p:tgtEl>
                                        <p:attrNameLst>
                                          <p:attrName>ppt_w</p:attrName>
                                        </p:attrNameLst>
                                      </p:cBhvr>
                                      <p:tavLst>
                                        <p:tav tm="0">
                                          <p:val>
                                            <p:strVal val="#ppt_w"/>
                                          </p:val>
                                        </p:tav>
                                        <p:tav tm="100000">
                                          <p:val>
                                            <p:strVal val="#ppt_w"/>
                                          </p:val>
                                        </p:tav>
                                      </p:tavLst>
                                    </p:anim>
                                    <p:anim calcmode="lin" valueType="num">
                                      <p:cBhvr>
                                        <p:cTn id="29" dur="4500" fill="hold"/>
                                        <p:tgtEl>
                                          <p:spTgt spid="6"/>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6"/>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1+ppt_w/2"/>
                                          </p:val>
                                        </p:tav>
                                      </p:tavLst>
                                    </p:anim>
                                    <p:anim calcmode="lin" valueType="num">
                                      <p:cBhvr additive="base">
                                        <p:cTn id="34" dur="5000"/>
                                        <p:tgtEl>
                                          <p:spTgt spid="6"/>
                                        </p:tgtEl>
                                        <p:attrNameLst>
                                          <p:attrName>ppt_y</p:attrName>
                                        </p:attrNameLst>
                                      </p:cBhvr>
                                      <p:tavLst>
                                        <p:tav tm="0">
                                          <p:val>
                                            <p:strVal val="ppt_y"/>
                                          </p:val>
                                        </p:tav>
                                        <p:tav tm="100000">
                                          <p:val>
                                            <p:strVal val="ppt_y"/>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4500" fill="hold"/>
                                        <p:tgtEl>
                                          <p:spTgt spid="8"/>
                                        </p:tgtEl>
                                        <p:attrNameLst>
                                          <p:attrName>ppt_x</p:attrName>
                                        </p:attrNameLst>
                                      </p:cBhvr>
                                      <p:tavLst>
                                        <p:tav tm="0">
                                          <p:val>
                                            <p:strVal val="1+#ppt_w/2"/>
                                          </p:val>
                                        </p:tav>
                                        <p:tav tm="100000">
                                          <p:val>
                                            <p:strVal val="#ppt_x"/>
                                          </p:val>
                                        </p:tav>
                                      </p:tavLst>
                                    </p:anim>
                                    <p:anim calcmode="lin" valueType="num">
                                      <p:cBhvr additive="base">
                                        <p:cTn id="39" dur="45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500" fill="hold"/>
                                        <p:tgtEl>
                                          <p:spTgt spid="8"/>
                                        </p:tgtEl>
                                        <p:attrNameLst>
                                          <p:attrName>ppt_w</p:attrName>
                                        </p:attrNameLst>
                                      </p:cBhvr>
                                      <p:tavLst>
                                        <p:tav tm="0">
                                          <p:val>
                                            <p:strVal val="#ppt_w"/>
                                          </p:val>
                                        </p:tav>
                                        <p:tav tm="100000">
                                          <p:val>
                                            <p:strVal val="#ppt_w"/>
                                          </p:val>
                                        </p:tav>
                                      </p:tavLst>
                                    </p:anim>
                                    <p:anim calcmode="lin" valueType="num">
                                      <p:cBhvr>
                                        <p:cTn id="43" dur="4500" fill="hold"/>
                                        <p:tgtEl>
                                          <p:spTgt spid="8"/>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8"/>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5000"/>
                                        <p:tgtEl>
                                          <p:spTgt spid="8"/>
                                        </p:tgtEl>
                                        <p:attrNameLst>
                                          <p:attrName>ppt_x</p:attrName>
                                        </p:attrNameLst>
                                      </p:cBhvr>
                                      <p:tavLst>
                                        <p:tav tm="0">
                                          <p:val>
                                            <p:strVal val="ppt_x"/>
                                          </p:val>
                                        </p:tav>
                                        <p:tav tm="100000">
                                          <p:val>
                                            <p:strVal val="1+ppt_w/2"/>
                                          </p:val>
                                        </p:tav>
                                      </p:tavLst>
                                    </p:anim>
                                    <p:anim calcmode="lin" valueType="num">
                                      <p:cBhvr additive="base">
                                        <p:cTn id="48" dur="5000"/>
                                        <p:tgtEl>
                                          <p:spTgt spid="8"/>
                                        </p:tgtEl>
                                        <p:attrNameLst>
                                          <p:attrName>ppt_y</p:attrName>
                                        </p:attrNameLst>
                                      </p:cBhvr>
                                      <p:tavLst>
                                        <p:tav tm="0">
                                          <p:val>
                                            <p:strVal val="ppt_y"/>
                                          </p:val>
                                        </p:tav>
                                        <p:tav tm="100000">
                                          <p:val>
                                            <p:strVal val="ppt_y"/>
                                          </p:val>
                                        </p:tav>
                                      </p:tavLst>
                                    </p:anim>
                                    <p:set>
                                      <p:cBhvr>
                                        <p:cTn id="49" dur="1" fill="hold">
                                          <p:stCondLst>
                                            <p:cond delay="4999"/>
                                          </p:stCondLst>
                                        </p:cTn>
                                        <p:tgtEl>
                                          <p:spTgt spid="8"/>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4500" fill="hold"/>
                                        <p:tgtEl>
                                          <p:spTgt spid="9"/>
                                        </p:tgtEl>
                                        <p:attrNameLst>
                                          <p:attrName>ppt_x</p:attrName>
                                        </p:attrNameLst>
                                      </p:cBhvr>
                                      <p:tavLst>
                                        <p:tav tm="0">
                                          <p:val>
                                            <p:strVal val="1+#ppt_w/2"/>
                                          </p:val>
                                        </p:tav>
                                        <p:tav tm="100000">
                                          <p:val>
                                            <p:strVal val="#ppt_x"/>
                                          </p:val>
                                        </p:tav>
                                      </p:tavLst>
                                    </p:anim>
                                    <p:anim calcmode="lin" valueType="num">
                                      <p:cBhvr additive="base">
                                        <p:cTn id="53" dur="4500" fill="hold"/>
                                        <p:tgtEl>
                                          <p:spTgt spid="9"/>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4500" fill="hold"/>
                                        <p:tgtEl>
                                          <p:spTgt spid="9"/>
                                        </p:tgtEl>
                                        <p:attrNameLst>
                                          <p:attrName>ppt_w</p:attrName>
                                        </p:attrNameLst>
                                      </p:cBhvr>
                                      <p:tavLst>
                                        <p:tav tm="0">
                                          <p:val>
                                            <p:strVal val="#ppt_w"/>
                                          </p:val>
                                        </p:tav>
                                        <p:tav tm="100000">
                                          <p:val>
                                            <p:strVal val="#ppt_w"/>
                                          </p:val>
                                        </p:tav>
                                      </p:tavLst>
                                    </p:anim>
                                    <p:anim calcmode="lin" valueType="num">
                                      <p:cBhvr>
                                        <p:cTn id="57" dur="4500" fill="hold"/>
                                        <p:tgtEl>
                                          <p:spTgt spid="9"/>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9"/>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5000"/>
                                        <p:tgtEl>
                                          <p:spTgt spid="9"/>
                                        </p:tgtEl>
                                        <p:attrNameLst>
                                          <p:attrName>ppt_x</p:attrName>
                                        </p:attrNameLst>
                                      </p:cBhvr>
                                      <p:tavLst>
                                        <p:tav tm="0">
                                          <p:val>
                                            <p:strVal val="ppt_x"/>
                                          </p:val>
                                        </p:tav>
                                        <p:tav tm="100000">
                                          <p:val>
                                            <p:strVal val="1+ppt_w/2"/>
                                          </p:val>
                                        </p:tav>
                                      </p:tavLst>
                                    </p:anim>
                                    <p:anim calcmode="lin" valueType="num">
                                      <p:cBhvr additive="base">
                                        <p:cTn id="62" dur="5000"/>
                                        <p:tgtEl>
                                          <p:spTgt spid="9"/>
                                        </p:tgtEl>
                                        <p:attrNameLst>
                                          <p:attrName>ppt_y</p:attrName>
                                        </p:attrNameLst>
                                      </p:cBhvr>
                                      <p:tavLst>
                                        <p:tav tm="0">
                                          <p:val>
                                            <p:strVal val="ppt_y"/>
                                          </p:val>
                                        </p:tav>
                                        <p:tav tm="100000">
                                          <p:val>
                                            <p:strVal val="ppt_y"/>
                                          </p:val>
                                        </p:tav>
                                      </p:tavLst>
                                    </p:anim>
                                    <p:set>
                                      <p:cBhvr>
                                        <p:cTn id="63" dur="1" fill="hold">
                                          <p:stCondLst>
                                            <p:cond delay="4999"/>
                                          </p:stCondLst>
                                        </p:cTn>
                                        <p:tgtEl>
                                          <p:spTgt spid="9"/>
                                        </p:tgtEl>
                                        <p:attrNameLst>
                                          <p:attrName>style.visibility</p:attrName>
                                        </p:attrNameLst>
                                      </p:cBhvr>
                                      <p:to>
                                        <p:strVal val="hidden"/>
                                      </p:to>
                                    </p:set>
                                  </p:childTnLst>
                                </p:cTn>
                              </p:par>
                              <p:par>
                                <p:cTn id="64" presetID="2" presetClass="entr" presetSubtype="2"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4500" fill="hold"/>
                                        <p:tgtEl>
                                          <p:spTgt spid="10"/>
                                        </p:tgtEl>
                                        <p:attrNameLst>
                                          <p:attrName>ppt_x</p:attrName>
                                        </p:attrNameLst>
                                      </p:cBhvr>
                                      <p:tavLst>
                                        <p:tav tm="0">
                                          <p:val>
                                            <p:strVal val="1+#ppt_w/2"/>
                                          </p:val>
                                        </p:tav>
                                        <p:tav tm="100000">
                                          <p:val>
                                            <p:strVal val="#ppt_x"/>
                                          </p:val>
                                        </p:tav>
                                      </p:tavLst>
                                    </p:anim>
                                    <p:anim calcmode="lin" valueType="num">
                                      <p:cBhvr additive="base">
                                        <p:cTn id="67" dur="4500" fill="hold"/>
                                        <p:tgtEl>
                                          <p:spTgt spid="10"/>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4500" fill="hold"/>
                                        <p:tgtEl>
                                          <p:spTgt spid="10"/>
                                        </p:tgtEl>
                                        <p:attrNameLst>
                                          <p:attrName>ppt_w</p:attrName>
                                        </p:attrNameLst>
                                      </p:cBhvr>
                                      <p:tavLst>
                                        <p:tav tm="0">
                                          <p:val>
                                            <p:strVal val="#ppt_w"/>
                                          </p:val>
                                        </p:tav>
                                        <p:tav tm="100000">
                                          <p:val>
                                            <p:strVal val="#ppt_w"/>
                                          </p:val>
                                        </p:tav>
                                      </p:tavLst>
                                    </p:anim>
                                    <p:anim calcmode="lin" valueType="num">
                                      <p:cBhvr>
                                        <p:cTn id="71" dur="4500" fill="hold"/>
                                        <p:tgtEl>
                                          <p:spTgt spid="10"/>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0"/>
                                        </p:tgtEl>
                                        <p:attrNameLst>
                                          <p:attrName>r</p:attrName>
                                        </p:attrNameLst>
                                      </p:cBhvr>
                                    </p:animRot>
                                  </p:childTnLst>
                                </p:cTn>
                              </p:par>
                              <p:par>
                                <p:cTn id="74" presetID="2" presetClass="exit" presetSubtype="2" fill="hold" grpId="3" nodeType="withEffect">
                                  <p:stCondLst>
                                    <p:cond delay="0"/>
                                  </p:stCondLst>
                                  <p:childTnLst>
                                    <p:anim calcmode="lin" valueType="num">
                                      <p:cBhvr additive="base">
                                        <p:cTn id="75" dur="5000"/>
                                        <p:tgtEl>
                                          <p:spTgt spid="10"/>
                                        </p:tgtEl>
                                        <p:attrNameLst>
                                          <p:attrName>ppt_x</p:attrName>
                                        </p:attrNameLst>
                                      </p:cBhvr>
                                      <p:tavLst>
                                        <p:tav tm="0">
                                          <p:val>
                                            <p:strVal val="ppt_x"/>
                                          </p:val>
                                        </p:tav>
                                        <p:tav tm="100000">
                                          <p:val>
                                            <p:strVal val="1+ppt_w/2"/>
                                          </p:val>
                                        </p:tav>
                                      </p:tavLst>
                                    </p:anim>
                                    <p:anim calcmode="lin" valueType="num">
                                      <p:cBhvr additive="base">
                                        <p:cTn id="76" dur="5000"/>
                                        <p:tgtEl>
                                          <p:spTgt spid="10"/>
                                        </p:tgtEl>
                                        <p:attrNameLst>
                                          <p:attrName>ppt_y</p:attrName>
                                        </p:attrNameLst>
                                      </p:cBhvr>
                                      <p:tavLst>
                                        <p:tav tm="0">
                                          <p:val>
                                            <p:strVal val="ppt_y"/>
                                          </p:val>
                                        </p:tav>
                                        <p:tav tm="100000">
                                          <p:val>
                                            <p:strVal val="ppt_y"/>
                                          </p:val>
                                        </p:tav>
                                      </p:tavLst>
                                    </p:anim>
                                    <p:set>
                                      <p:cBhvr>
                                        <p:cTn id="77" dur="1" fill="hold">
                                          <p:stCondLst>
                                            <p:cond delay="4999"/>
                                          </p:stCondLst>
                                        </p:cTn>
                                        <p:tgtEl>
                                          <p:spTgt spid="10"/>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4500" fill="hold"/>
                                        <p:tgtEl>
                                          <p:spTgt spid="11"/>
                                        </p:tgtEl>
                                        <p:attrNameLst>
                                          <p:attrName>ppt_x</p:attrName>
                                        </p:attrNameLst>
                                      </p:cBhvr>
                                      <p:tavLst>
                                        <p:tav tm="0">
                                          <p:val>
                                            <p:strVal val="0-#ppt_w/2"/>
                                          </p:val>
                                        </p:tav>
                                        <p:tav tm="100000">
                                          <p:val>
                                            <p:strVal val="#ppt_x"/>
                                          </p:val>
                                        </p:tav>
                                      </p:tavLst>
                                    </p:anim>
                                    <p:anim calcmode="lin" valueType="num">
                                      <p:cBhvr additive="base">
                                        <p:cTn id="81" dur="4500" fill="hold"/>
                                        <p:tgtEl>
                                          <p:spTgt spid="11"/>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4500" fill="hold"/>
                                        <p:tgtEl>
                                          <p:spTgt spid="11"/>
                                        </p:tgtEl>
                                        <p:attrNameLst>
                                          <p:attrName>ppt_w</p:attrName>
                                        </p:attrNameLst>
                                      </p:cBhvr>
                                      <p:tavLst>
                                        <p:tav tm="0">
                                          <p:val>
                                            <p:strVal val="#ppt_w"/>
                                          </p:val>
                                        </p:tav>
                                        <p:tav tm="100000">
                                          <p:val>
                                            <p:strVal val="#ppt_w"/>
                                          </p:val>
                                        </p:tav>
                                      </p:tavLst>
                                    </p:anim>
                                    <p:anim calcmode="lin" valueType="num">
                                      <p:cBhvr>
                                        <p:cTn id="85" dur="4500" fill="hold"/>
                                        <p:tgtEl>
                                          <p:spTgt spid="11"/>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1"/>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5000"/>
                                        <p:tgtEl>
                                          <p:spTgt spid="11"/>
                                        </p:tgtEl>
                                        <p:attrNameLst>
                                          <p:attrName>ppt_x</p:attrName>
                                        </p:attrNameLst>
                                      </p:cBhvr>
                                      <p:tavLst>
                                        <p:tav tm="0">
                                          <p:val>
                                            <p:strVal val="ppt_x"/>
                                          </p:val>
                                        </p:tav>
                                        <p:tav tm="100000">
                                          <p:val>
                                            <p:strVal val="0-ppt_w/2"/>
                                          </p:val>
                                        </p:tav>
                                      </p:tavLst>
                                    </p:anim>
                                    <p:anim calcmode="lin" valueType="num">
                                      <p:cBhvr additive="base">
                                        <p:cTn id="90" dur="5000"/>
                                        <p:tgtEl>
                                          <p:spTgt spid="11"/>
                                        </p:tgtEl>
                                        <p:attrNameLst>
                                          <p:attrName>ppt_y</p:attrName>
                                        </p:attrNameLst>
                                      </p:cBhvr>
                                      <p:tavLst>
                                        <p:tav tm="0">
                                          <p:val>
                                            <p:strVal val="ppt_y"/>
                                          </p:val>
                                        </p:tav>
                                        <p:tav tm="100000">
                                          <p:val>
                                            <p:strVal val="ppt_y"/>
                                          </p:val>
                                        </p:tav>
                                      </p:tavLst>
                                    </p:anim>
                                    <p:set>
                                      <p:cBhvr>
                                        <p:cTn id="91" dur="1" fill="hold">
                                          <p:stCondLst>
                                            <p:cond delay="4999"/>
                                          </p:stCondLst>
                                        </p:cTn>
                                        <p:tgtEl>
                                          <p:spTgt spid="11"/>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4500" fill="hold"/>
                                        <p:tgtEl>
                                          <p:spTgt spid="12"/>
                                        </p:tgtEl>
                                        <p:attrNameLst>
                                          <p:attrName>ppt_x</p:attrName>
                                        </p:attrNameLst>
                                      </p:cBhvr>
                                      <p:tavLst>
                                        <p:tav tm="0">
                                          <p:val>
                                            <p:strVal val="0-#ppt_w/2"/>
                                          </p:val>
                                        </p:tav>
                                        <p:tav tm="100000">
                                          <p:val>
                                            <p:strVal val="#ppt_x"/>
                                          </p:val>
                                        </p:tav>
                                      </p:tavLst>
                                    </p:anim>
                                    <p:anim calcmode="lin" valueType="num">
                                      <p:cBhvr additive="base">
                                        <p:cTn id="95" dur="4500" fill="hold"/>
                                        <p:tgtEl>
                                          <p:spTgt spid="12"/>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4500" fill="hold"/>
                                        <p:tgtEl>
                                          <p:spTgt spid="12"/>
                                        </p:tgtEl>
                                        <p:attrNameLst>
                                          <p:attrName>ppt_w</p:attrName>
                                        </p:attrNameLst>
                                      </p:cBhvr>
                                      <p:tavLst>
                                        <p:tav tm="0">
                                          <p:val>
                                            <p:strVal val="#ppt_w"/>
                                          </p:val>
                                        </p:tav>
                                        <p:tav tm="100000">
                                          <p:val>
                                            <p:strVal val="#ppt_w"/>
                                          </p:val>
                                        </p:tav>
                                      </p:tavLst>
                                    </p:anim>
                                    <p:anim calcmode="lin" valueType="num">
                                      <p:cBhvr>
                                        <p:cTn id="99" dur="4500" fill="hold"/>
                                        <p:tgtEl>
                                          <p:spTgt spid="12"/>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2"/>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5000"/>
                                        <p:tgtEl>
                                          <p:spTgt spid="12"/>
                                        </p:tgtEl>
                                        <p:attrNameLst>
                                          <p:attrName>ppt_x</p:attrName>
                                        </p:attrNameLst>
                                      </p:cBhvr>
                                      <p:tavLst>
                                        <p:tav tm="0">
                                          <p:val>
                                            <p:strVal val="ppt_x"/>
                                          </p:val>
                                        </p:tav>
                                        <p:tav tm="100000">
                                          <p:val>
                                            <p:strVal val="0-ppt_w/2"/>
                                          </p:val>
                                        </p:tav>
                                      </p:tavLst>
                                    </p:anim>
                                    <p:anim calcmode="lin" valueType="num">
                                      <p:cBhvr additive="base">
                                        <p:cTn id="104" dur="5000"/>
                                        <p:tgtEl>
                                          <p:spTgt spid="12"/>
                                        </p:tgtEl>
                                        <p:attrNameLst>
                                          <p:attrName>ppt_y</p:attrName>
                                        </p:attrNameLst>
                                      </p:cBhvr>
                                      <p:tavLst>
                                        <p:tav tm="0">
                                          <p:val>
                                            <p:strVal val="ppt_y"/>
                                          </p:val>
                                        </p:tav>
                                        <p:tav tm="100000">
                                          <p:val>
                                            <p:strVal val="ppt_y"/>
                                          </p:val>
                                        </p:tav>
                                      </p:tavLst>
                                    </p:anim>
                                    <p:set>
                                      <p:cBhvr>
                                        <p:cTn id="105" dur="1" fill="hold">
                                          <p:stCondLst>
                                            <p:cond delay="4999"/>
                                          </p:stCondLst>
                                        </p:cTn>
                                        <p:tgtEl>
                                          <p:spTgt spid="12"/>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3"/>
                                        </p:tgtEl>
                                        <p:attrNameLst>
                                          <p:attrName>style.visibility</p:attrName>
                                        </p:attrNameLst>
                                      </p:cBhvr>
                                      <p:to>
                                        <p:strVal val="visible"/>
                                      </p:to>
                                    </p:set>
                                    <p:anim calcmode="lin" valueType="num">
                                      <p:cBhvr additive="base">
                                        <p:cTn id="108" dur="4500" fill="hold"/>
                                        <p:tgtEl>
                                          <p:spTgt spid="13"/>
                                        </p:tgtEl>
                                        <p:attrNameLst>
                                          <p:attrName>ppt_x</p:attrName>
                                        </p:attrNameLst>
                                      </p:cBhvr>
                                      <p:tavLst>
                                        <p:tav tm="0">
                                          <p:val>
                                            <p:strVal val="0-#ppt_w/2"/>
                                          </p:val>
                                        </p:tav>
                                        <p:tav tm="100000">
                                          <p:val>
                                            <p:strVal val="#ppt_x"/>
                                          </p:val>
                                        </p:tav>
                                      </p:tavLst>
                                    </p:anim>
                                    <p:anim calcmode="lin" valueType="num">
                                      <p:cBhvr additive="base">
                                        <p:cTn id="109" dur="4500" fill="hold"/>
                                        <p:tgtEl>
                                          <p:spTgt spid="13"/>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p:cTn id="112" dur="4500" fill="hold"/>
                                        <p:tgtEl>
                                          <p:spTgt spid="13"/>
                                        </p:tgtEl>
                                        <p:attrNameLst>
                                          <p:attrName>ppt_w</p:attrName>
                                        </p:attrNameLst>
                                      </p:cBhvr>
                                      <p:tavLst>
                                        <p:tav tm="0">
                                          <p:val>
                                            <p:strVal val="#ppt_w"/>
                                          </p:val>
                                        </p:tav>
                                        <p:tav tm="100000">
                                          <p:val>
                                            <p:strVal val="#ppt_w"/>
                                          </p:val>
                                        </p:tav>
                                      </p:tavLst>
                                    </p:anim>
                                    <p:anim calcmode="lin" valueType="num">
                                      <p:cBhvr>
                                        <p:cTn id="113" dur="4500" fill="hold"/>
                                        <p:tgtEl>
                                          <p:spTgt spid="13"/>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3"/>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5000"/>
                                        <p:tgtEl>
                                          <p:spTgt spid="13"/>
                                        </p:tgtEl>
                                        <p:attrNameLst>
                                          <p:attrName>ppt_x</p:attrName>
                                        </p:attrNameLst>
                                      </p:cBhvr>
                                      <p:tavLst>
                                        <p:tav tm="0">
                                          <p:val>
                                            <p:strVal val="ppt_x"/>
                                          </p:val>
                                        </p:tav>
                                        <p:tav tm="100000">
                                          <p:val>
                                            <p:strVal val="0-ppt_w/2"/>
                                          </p:val>
                                        </p:tav>
                                      </p:tavLst>
                                    </p:anim>
                                    <p:anim calcmode="lin" valueType="num">
                                      <p:cBhvr additive="base">
                                        <p:cTn id="118" dur="5000"/>
                                        <p:tgtEl>
                                          <p:spTgt spid="13"/>
                                        </p:tgtEl>
                                        <p:attrNameLst>
                                          <p:attrName>ppt_y</p:attrName>
                                        </p:attrNameLst>
                                      </p:cBhvr>
                                      <p:tavLst>
                                        <p:tav tm="0">
                                          <p:val>
                                            <p:strVal val="ppt_y"/>
                                          </p:val>
                                        </p:tav>
                                        <p:tav tm="100000">
                                          <p:val>
                                            <p:strVal val="ppt_y"/>
                                          </p:val>
                                        </p:tav>
                                      </p:tavLst>
                                    </p:anim>
                                    <p:set>
                                      <p:cBhvr>
                                        <p:cTn id="119" dur="1" fill="hold">
                                          <p:stCondLst>
                                            <p:cond delay="4999"/>
                                          </p:stCondLst>
                                        </p:cTn>
                                        <p:tgtEl>
                                          <p:spTgt spid="13"/>
                                        </p:tgtEl>
                                        <p:attrNameLst>
                                          <p:attrName>style.visibility</p:attrName>
                                        </p:attrNameLst>
                                      </p:cBhvr>
                                      <p:to>
                                        <p:strVal val="hidden"/>
                                      </p:to>
                                    </p:set>
                                  </p:childTnLst>
                                </p:cTn>
                              </p:par>
                              <p:par>
                                <p:cTn id="120" presetID="2" presetClass="entr" presetSubtype="8"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4500" fill="hold"/>
                                        <p:tgtEl>
                                          <p:spTgt spid="14"/>
                                        </p:tgtEl>
                                        <p:attrNameLst>
                                          <p:attrName>ppt_x</p:attrName>
                                        </p:attrNameLst>
                                      </p:cBhvr>
                                      <p:tavLst>
                                        <p:tav tm="0">
                                          <p:val>
                                            <p:strVal val="0-#ppt_w/2"/>
                                          </p:val>
                                        </p:tav>
                                        <p:tav tm="100000">
                                          <p:val>
                                            <p:strVal val="#ppt_x"/>
                                          </p:val>
                                        </p:tav>
                                      </p:tavLst>
                                    </p:anim>
                                    <p:anim calcmode="lin" valueType="num">
                                      <p:cBhvr additive="base">
                                        <p:cTn id="123" dur="4500" fill="hold"/>
                                        <p:tgtEl>
                                          <p:spTgt spid="14"/>
                                        </p:tgtEl>
                                        <p:attrNameLst>
                                          <p:attrName>ppt_y</p:attrName>
                                        </p:attrNameLst>
                                      </p:cBhvr>
                                      <p:tavLst>
                                        <p:tav tm="0">
                                          <p:val>
                                            <p:strVal val="#ppt_y"/>
                                          </p:val>
                                        </p:tav>
                                        <p:tav tm="100000">
                                          <p:val>
                                            <p:strVal val="#ppt_y"/>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4500" fill="hold"/>
                                        <p:tgtEl>
                                          <p:spTgt spid="14"/>
                                        </p:tgtEl>
                                        <p:attrNameLst>
                                          <p:attrName>ppt_w</p:attrName>
                                        </p:attrNameLst>
                                      </p:cBhvr>
                                      <p:tavLst>
                                        <p:tav tm="0">
                                          <p:val>
                                            <p:strVal val="#ppt_w"/>
                                          </p:val>
                                        </p:tav>
                                        <p:tav tm="100000">
                                          <p:val>
                                            <p:strVal val="#ppt_w"/>
                                          </p:val>
                                        </p:tav>
                                      </p:tavLst>
                                    </p:anim>
                                    <p:anim calcmode="lin" valueType="num">
                                      <p:cBhvr>
                                        <p:cTn id="127" dur="4500" fill="hold"/>
                                        <p:tgtEl>
                                          <p:spTgt spid="14"/>
                                        </p:tgtEl>
                                        <p:attrNameLst>
                                          <p:attrName>ppt_h</p:attrName>
                                        </p:attrNameLst>
                                      </p:cBhvr>
                                      <p:tavLst>
                                        <p:tav tm="0" fmla="#ppt_h*sin(2.5*pi*$)">
                                          <p:val>
                                            <p:fltVal val="0"/>
                                          </p:val>
                                        </p:tav>
                                        <p:tav tm="100000">
                                          <p:val>
                                            <p:fltVal val="1"/>
                                          </p:val>
                                        </p:tav>
                                      </p:tavLst>
                                    </p:anim>
                                  </p:childTnLst>
                                </p:cTn>
                              </p:par>
                              <p:par>
                                <p:cTn id="128" presetID="8" presetClass="emph" presetSubtype="0" repeatCount="indefinite" fill="hold" grpId="2" nodeType="withEffect">
                                  <p:stCondLst>
                                    <p:cond delay="0"/>
                                  </p:stCondLst>
                                  <p:childTnLst>
                                    <p:animRot by="-21600000">
                                      <p:cBhvr>
                                        <p:cTn id="129" dur="4500" fill="hold"/>
                                        <p:tgtEl>
                                          <p:spTgt spid="14"/>
                                        </p:tgtEl>
                                        <p:attrNameLst>
                                          <p:attrName>r</p:attrName>
                                        </p:attrNameLst>
                                      </p:cBhvr>
                                    </p:animRot>
                                  </p:childTnLst>
                                </p:cTn>
                              </p:par>
                              <p:par>
                                <p:cTn id="130" presetID="2" presetClass="exit" presetSubtype="8" fill="hold" grpId="3" nodeType="withEffect">
                                  <p:stCondLst>
                                    <p:cond delay="0"/>
                                  </p:stCondLst>
                                  <p:childTnLst>
                                    <p:anim calcmode="lin" valueType="num">
                                      <p:cBhvr additive="base">
                                        <p:cTn id="131" dur="5000"/>
                                        <p:tgtEl>
                                          <p:spTgt spid="14"/>
                                        </p:tgtEl>
                                        <p:attrNameLst>
                                          <p:attrName>ppt_x</p:attrName>
                                        </p:attrNameLst>
                                      </p:cBhvr>
                                      <p:tavLst>
                                        <p:tav tm="0">
                                          <p:val>
                                            <p:strVal val="ppt_x"/>
                                          </p:val>
                                        </p:tav>
                                        <p:tav tm="100000">
                                          <p:val>
                                            <p:strVal val="0-ppt_w/2"/>
                                          </p:val>
                                        </p:tav>
                                      </p:tavLst>
                                    </p:anim>
                                    <p:anim calcmode="lin" valueType="num">
                                      <p:cBhvr additive="base">
                                        <p:cTn id="132" dur="5000"/>
                                        <p:tgtEl>
                                          <p:spTgt spid="14"/>
                                        </p:tgtEl>
                                        <p:attrNameLst>
                                          <p:attrName>ppt_y</p:attrName>
                                        </p:attrNameLst>
                                      </p:cBhvr>
                                      <p:tavLst>
                                        <p:tav tm="0">
                                          <p:val>
                                            <p:strVal val="ppt_y"/>
                                          </p:val>
                                        </p:tav>
                                        <p:tav tm="100000">
                                          <p:val>
                                            <p:strVal val="ppt_y"/>
                                          </p:val>
                                        </p:tav>
                                      </p:tavLst>
                                    </p:anim>
                                    <p:set>
                                      <p:cBhvr>
                                        <p:cTn id="133" dur="1" fill="hold">
                                          <p:stCondLst>
                                            <p:cond delay="4999"/>
                                          </p:stCondLst>
                                        </p:cTn>
                                        <p:tgtEl>
                                          <p:spTgt spid="14"/>
                                        </p:tgtEl>
                                        <p:attrNameLst>
                                          <p:attrName>style.visibility</p:attrName>
                                        </p:attrNameLst>
                                      </p:cBhvr>
                                      <p:to>
                                        <p:strVal val="hidden"/>
                                      </p:to>
                                    </p:set>
                                  </p:childTnLst>
                                </p:cTn>
                              </p:par>
                              <p:par>
                                <p:cTn id="134" presetID="2" presetClass="entr" presetSubtype="8" fill="hold" grpId="0"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additive="base">
                                        <p:cTn id="136" dur="4500" fill="hold"/>
                                        <p:tgtEl>
                                          <p:spTgt spid="15"/>
                                        </p:tgtEl>
                                        <p:attrNameLst>
                                          <p:attrName>ppt_x</p:attrName>
                                        </p:attrNameLst>
                                      </p:cBhvr>
                                      <p:tavLst>
                                        <p:tav tm="0">
                                          <p:val>
                                            <p:strVal val="0-#ppt_w/2"/>
                                          </p:val>
                                        </p:tav>
                                        <p:tav tm="100000">
                                          <p:val>
                                            <p:strVal val="#ppt_x"/>
                                          </p:val>
                                        </p:tav>
                                      </p:tavLst>
                                    </p:anim>
                                    <p:anim calcmode="lin" valueType="num">
                                      <p:cBhvr additive="base">
                                        <p:cTn id="137" dur="4500" fill="hold"/>
                                        <p:tgtEl>
                                          <p:spTgt spid="15"/>
                                        </p:tgtEl>
                                        <p:attrNameLst>
                                          <p:attrName>ppt_y</p:attrName>
                                        </p:attrNameLst>
                                      </p:cBhvr>
                                      <p:tavLst>
                                        <p:tav tm="0">
                                          <p:val>
                                            <p:strVal val="#ppt_y"/>
                                          </p:val>
                                        </p:tav>
                                        <p:tav tm="100000">
                                          <p:val>
                                            <p:strVal val="#ppt_y"/>
                                          </p:val>
                                        </p:tav>
                                      </p:tavLst>
                                    </p:anim>
                                  </p:childTnLst>
                                </p:cTn>
                              </p:par>
                              <p:par>
                                <p:cTn id="138" presetID="19" presetClass="entr" presetSubtype="5" fill="hold" grpId="1"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p:cTn id="140" dur="4500" fill="hold"/>
                                        <p:tgtEl>
                                          <p:spTgt spid="15"/>
                                        </p:tgtEl>
                                        <p:attrNameLst>
                                          <p:attrName>ppt_w</p:attrName>
                                        </p:attrNameLst>
                                      </p:cBhvr>
                                      <p:tavLst>
                                        <p:tav tm="0">
                                          <p:val>
                                            <p:strVal val="#ppt_w"/>
                                          </p:val>
                                        </p:tav>
                                        <p:tav tm="100000">
                                          <p:val>
                                            <p:strVal val="#ppt_w"/>
                                          </p:val>
                                        </p:tav>
                                      </p:tavLst>
                                    </p:anim>
                                    <p:anim calcmode="lin" valueType="num">
                                      <p:cBhvr>
                                        <p:cTn id="141" dur="4500" fill="hold"/>
                                        <p:tgtEl>
                                          <p:spTgt spid="15"/>
                                        </p:tgtEl>
                                        <p:attrNameLst>
                                          <p:attrName>ppt_h</p:attrName>
                                        </p:attrNameLst>
                                      </p:cBhvr>
                                      <p:tavLst>
                                        <p:tav tm="0" fmla="#ppt_h*sin(2.5*pi*$)">
                                          <p:val>
                                            <p:fltVal val="0"/>
                                          </p:val>
                                        </p:tav>
                                        <p:tav tm="100000">
                                          <p:val>
                                            <p:fltVal val="1"/>
                                          </p:val>
                                        </p:tav>
                                      </p:tavLst>
                                    </p:anim>
                                  </p:childTnLst>
                                </p:cTn>
                              </p:par>
                              <p:par>
                                <p:cTn id="142" presetID="8" presetClass="emph" presetSubtype="0" repeatCount="indefinite" fill="hold" grpId="2" nodeType="withEffect">
                                  <p:stCondLst>
                                    <p:cond delay="0"/>
                                  </p:stCondLst>
                                  <p:childTnLst>
                                    <p:animRot by="-21600000">
                                      <p:cBhvr>
                                        <p:cTn id="143" dur="4500" fill="hold"/>
                                        <p:tgtEl>
                                          <p:spTgt spid="15"/>
                                        </p:tgtEl>
                                        <p:attrNameLst>
                                          <p:attrName>r</p:attrName>
                                        </p:attrNameLst>
                                      </p:cBhvr>
                                    </p:animRot>
                                  </p:childTnLst>
                                </p:cTn>
                              </p:par>
                              <p:par>
                                <p:cTn id="144" presetID="2" presetClass="exit" presetSubtype="8" fill="hold" grpId="3" nodeType="withEffect">
                                  <p:stCondLst>
                                    <p:cond delay="0"/>
                                  </p:stCondLst>
                                  <p:childTnLst>
                                    <p:anim calcmode="lin" valueType="num">
                                      <p:cBhvr additive="base">
                                        <p:cTn id="145" dur="5000"/>
                                        <p:tgtEl>
                                          <p:spTgt spid="15"/>
                                        </p:tgtEl>
                                        <p:attrNameLst>
                                          <p:attrName>ppt_x</p:attrName>
                                        </p:attrNameLst>
                                      </p:cBhvr>
                                      <p:tavLst>
                                        <p:tav tm="0">
                                          <p:val>
                                            <p:strVal val="ppt_x"/>
                                          </p:val>
                                        </p:tav>
                                        <p:tav tm="100000">
                                          <p:val>
                                            <p:strVal val="0-ppt_w/2"/>
                                          </p:val>
                                        </p:tav>
                                      </p:tavLst>
                                    </p:anim>
                                    <p:anim calcmode="lin" valueType="num">
                                      <p:cBhvr additive="base">
                                        <p:cTn id="146" dur="5000"/>
                                        <p:tgtEl>
                                          <p:spTgt spid="15"/>
                                        </p:tgtEl>
                                        <p:attrNameLst>
                                          <p:attrName>ppt_y</p:attrName>
                                        </p:attrNameLst>
                                      </p:cBhvr>
                                      <p:tavLst>
                                        <p:tav tm="0">
                                          <p:val>
                                            <p:strVal val="ppt_y"/>
                                          </p:val>
                                        </p:tav>
                                        <p:tav tm="100000">
                                          <p:val>
                                            <p:strVal val="ppt_y"/>
                                          </p:val>
                                        </p:tav>
                                      </p:tavLst>
                                    </p:anim>
                                    <p:set>
                                      <p:cBhvr>
                                        <p:cTn id="147" dur="1" fill="hold">
                                          <p:stCondLst>
                                            <p:cond delay="4999"/>
                                          </p:stCondLst>
                                        </p:cTn>
                                        <p:tgtEl>
                                          <p:spTgt spid="15"/>
                                        </p:tgtEl>
                                        <p:attrNameLst>
                                          <p:attrName>style.visibility</p:attrName>
                                        </p:attrNameLst>
                                      </p:cBhvr>
                                      <p:to>
                                        <p:strVal val="hidden"/>
                                      </p:to>
                                    </p:set>
                                  </p:childTnLst>
                                </p:cTn>
                              </p:par>
                              <p:par>
                                <p:cTn id="148" presetID="23" presetClass="entr" presetSubtype="272" fill="hold" nodeType="withEffect">
                                  <p:stCondLst>
                                    <p:cond delay="1500"/>
                                  </p:stCondLst>
                                  <p:childTnLst>
                                    <p:set>
                                      <p:cBhvr>
                                        <p:cTn id="149" dur="1" fill="hold">
                                          <p:stCondLst>
                                            <p:cond delay="0"/>
                                          </p:stCondLst>
                                        </p:cTn>
                                        <p:tgtEl>
                                          <p:spTgt spid="17"/>
                                        </p:tgtEl>
                                        <p:attrNameLst>
                                          <p:attrName>style.visibility</p:attrName>
                                        </p:attrNameLst>
                                      </p:cBhvr>
                                      <p:to>
                                        <p:strVal val="visible"/>
                                      </p:to>
                                    </p:set>
                                    <p:anim calcmode="lin" valueType="num">
                                      <p:cBhvr>
                                        <p:cTn id="150" dur="3000" fill="hold"/>
                                        <p:tgtEl>
                                          <p:spTgt spid="17"/>
                                        </p:tgtEl>
                                        <p:attrNameLst>
                                          <p:attrName>ppt_w</p:attrName>
                                        </p:attrNameLst>
                                      </p:cBhvr>
                                      <p:tavLst>
                                        <p:tav tm="0">
                                          <p:val>
                                            <p:strVal val="2/3*#ppt_w"/>
                                          </p:val>
                                        </p:tav>
                                        <p:tav tm="100000">
                                          <p:val>
                                            <p:strVal val="#ppt_w"/>
                                          </p:val>
                                        </p:tav>
                                      </p:tavLst>
                                    </p:anim>
                                    <p:anim calcmode="lin" valueType="num">
                                      <p:cBhvr>
                                        <p:cTn id="151" dur="3000" fill="hold"/>
                                        <p:tgtEl>
                                          <p:spTgt spid="17"/>
                                        </p:tgtEl>
                                        <p:attrNameLst>
                                          <p:attrName>ppt_h</p:attrName>
                                        </p:attrNameLst>
                                      </p:cBhvr>
                                      <p:tavLst>
                                        <p:tav tm="0">
                                          <p:val>
                                            <p:strVal val="2/3*#ppt_h"/>
                                          </p:val>
                                        </p:tav>
                                        <p:tav tm="100000">
                                          <p:val>
                                            <p:strVal val="#ppt_h"/>
                                          </p:val>
                                        </p:tav>
                                      </p:tavLst>
                                    </p:anim>
                                  </p:childTnLst>
                                </p:cTn>
                              </p:par>
                              <p:par>
                                <p:cTn id="152" presetID="16" presetClass="entr" presetSubtype="37" fill="hold" nodeType="withEffect">
                                  <p:stCondLst>
                                    <p:cond delay="1500"/>
                                  </p:stCondLst>
                                  <p:childTnLst>
                                    <p:set>
                                      <p:cBhvr>
                                        <p:cTn id="153" dur="1" fill="hold">
                                          <p:stCondLst>
                                            <p:cond delay="0"/>
                                          </p:stCondLst>
                                        </p:cTn>
                                        <p:tgtEl>
                                          <p:spTgt spid="17"/>
                                        </p:tgtEl>
                                        <p:attrNameLst>
                                          <p:attrName>style.visibility</p:attrName>
                                        </p:attrNameLst>
                                      </p:cBhvr>
                                      <p:to>
                                        <p:strVal val="visible"/>
                                      </p:to>
                                    </p:set>
                                    <p:animEffect transition="in" filter="barn(outVertical)">
                                      <p:cBhvr>
                                        <p:cTn id="154"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5" grpId="0" animBg="1"/>
      <p:bldP spid="5" grpId="1" animBg="1"/>
      <p:bldP spid="5" grpId="2" animBg="1"/>
      <p:bldP spid="5"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CERVEZA - BENEFICIOS PARA LA SALUD"/>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4328" y="337800"/>
            <a:ext cx="9144000" cy="6200383"/>
          </a:xfrm>
          <a:prstGeom prst="rect">
            <a:avLst/>
          </a:prstGeom>
          <a:noFill/>
          <a:ln>
            <a:noFill/>
          </a:ln>
        </p:spPr>
      </p:pic>
      <p:sp>
        <p:nvSpPr>
          <p:cNvPr id="14" name="13 Rectángulo"/>
          <p:cNvSpPr/>
          <p:nvPr/>
        </p:nvSpPr>
        <p:spPr>
          <a:xfrm rot="2711391">
            <a:off x="3213486" y="2088295"/>
            <a:ext cx="2621959" cy="2699395"/>
          </a:xfrm>
          <a:prstGeom prst="rect">
            <a:avLst/>
          </a:prstGeom>
          <a:gradFill flip="none" rotWithShape="1">
            <a:gsLst>
              <a:gs pos="76000">
                <a:srgbClr val="391B03">
                  <a:lumMod val="0"/>
                </a:srgbClr>
              </a:gs>
              <a:gs pos="0">
                <a:srgbClr val="CCFF33"/>
              </a:gs>
              <a:gs pos="33000">
                <a:srgbClr val="00B050">
                  <a:lumMod val="58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15"/>
          <p:cNvSpPr/>
          <p:nvPr/>
        </p:nvSpPr>
        <p:spPr>
          <a:xfrm rot="19509985" flipH="1">
            <a:off x="4119454" y="1062985"/>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84000">
                <a:schemeClr val="accent6">
                  <a:lumMod val="75000"/>
                </a:schemeClr>
              </a:gs>
              <a:gs pos="58000">
                <a:srgbClr val="FFC000"/>
              </a:gs>
              <a:gs pos="46000">
                <a:srgbClr val="92D050"/>
              </a:gs>
              <a:gs pos="34000">
                <a:schemeClr val="accent3">
                  <a:lumMod val="39000"/>
                </a:schemeClr>
              </a:gs>
            </a:gsLst>
            <a:lin ang="27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5"/>
          <p:cNvSpPr/>
          <p:nvPr/>
        </p:nvSpPr>
        <p:spPr>
          <a:xfrm rot="2015784">
            <a:off x="503878" y="1091024"/>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flip="none" rotWithShape="1">
            <a:gsLst>
              <a:gs pos="84000">
                <a:schemeClr val="accent6">
                  <a:lumMod val="75000"/>
                </a:schemeClr>
              </a:gs>
              <a:gs pos="58000">
                <a:srgbClr val="FFC000"/>
              </a:gs>
              <a:gs pos="46000">
                <a:srgbClr val="92D050"/>
              </a:gs>
              <a:gs pos="34000">
                <a:schemeClr val="accent3">
                  <a:lumMod val="39000"/>
                </a:schemeClr>
              </a:gs>
            </a:gsLst>
            <a:lin ang="2700000" scaled="1"/>
            <a:tileRect/>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5"/>
          <p:cNvSpPr/>
          <p:nvPr/>
        </p:nvSpPr>
        <p:spPr>
          <a:xfrm rot="2140761" flipH="1" flipV="1">
            <a:off x="4051297" y="3674151"/>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84000">
                <a:schemeClr val="accent6">
                  <a:lumMod val="75000"/>
                </a:schemeClr>
              </a:gs>
              <a:gs pos="58000">
                <a:srgbClr val="FFC000"/>
              </a:gs>
              <a:gs pos="46000">
                <a:srgbClr val="92D050"/>
              </a:gs>
              <a:gs pos="34000">
                <a:schemeClr val="accent3">
                  <a:lumMod val="39000"/>
                </a:schemeClr>
              </a:gs>
            </a:gsLst>
            <a:lin ang="2700000" scaled="1"/>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5"/>
          <p:cNvSpPr/>
          <p:nvPr/>
        </p:nvSpPr>
        <p:spPr>
          <a:xfrm rot="19494825" flipV="1">
            <a:off x="514712" y="3632737"/>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84000">
                <a:schemeClr val="accent6">
                  <a:lumMod val="75000"/>
                </a:schemeClr>
              </a:gs>
              <a:gs pos="58000">
                <a:srgbClr val="FFC000"/>
              </a:gs>
              <a:gs pos="46000">
                <a:srgbClr val="92D050"/>
              </a:gs>
              <a:gs pos="34000">
                <a:schemeClr val="accent3">
                  <a:lumMod val="39000"/>
                </a:schemeClr>
              </a:gs>
            </a:gsLst>
            <a:lin ang="27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Forma libre"/>
          <p:cNvSpPr/>
          <p:nvPr/>
        </p:nvSpPr>
        <p:spPr>
          <a:xfrm>
            <a:off x="-64409" y="0"/>
            <a:ext cx="9222737"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71642" y="5569684"/>
            <a:ext cx="9229970"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71642" y="-25282"/>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1787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750" fill="hold"/>
                                        <p:tgtEl>
                                          <p:spTgt spid="3"/>
                                        </p:tgtEl>
                                        <p:attrNameLst>
                                          <p:attrName>ppt_x</p:attrName>
                                        </p:attrNameLst>
                                      </p:cBhvr>
                                      <p:tavLst>
                                        <p:tav tm="0">
                                          <p:val>
                                            <p:strVal val="1+#ppt_w/2"/>
                                          </p:val>
                                        </p:tav>
                                        <p:tav tm="100000">
                                          <p:val>
                                            <p:strVal val="#ppt_x"/>
                                          </p:val>
                                        </p:tav>
                                      </p:tavLst>
                                    </p:anim>
                                    <p:anim calcmode="lin" valueType="num">
                                      <p:cBhvr additive="base">
                                        <p:cTn id="11" dur="275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750" fill="hold"/>
                                        <p:tgtEl>
                                          <p:spTgt spid="3"/>
                                        </p:tgtEl>
                                        <p:attrNameLst>
                                          <p:attrName>ppt_w</p:attrName>
                                        </p:attrNameLst>
                                      </p:cBhvr>
                                      <p:tavLst>
                                        <p:tav tm="0" fmla="#ppt_w*sin(2.5*pi*$)">
                                          <p:val>
                                            <p:fltVal val="0"/>
                                          </p:val>
                                        </p:tav>
                                        <p:tav tm="100000">
                                          <p:val>
                                            <p:fltVal val="1"/>
                                          </p:val>
                                        </p:tav>
                                      </p:tavLst>
                                    </p:anim>
                                    <p:anim calcmode="lin" valueType="num">
                                      <p:cBhvr>
                                        <p:cTn id="15" dur="2750" fill="hold"/>
                                        <p:tgtEl>
                                          <p:spTgt spid="3"/>
                                        </p:tgtEl>
                                        <p:attrNameLst>
                                          <p:attrName>ppt_h</p:attrName>
                                        </p:attrNameLst>
                                      </p:cBhvr>
                                      <p:tavLst>
                                        <p:tav tm="0">
                                          <p:val>
                                            <p:strVal val="#ppt_h"/>
                                          </p:val>
                                        </p:tav>
                                        <p:tav tm="100000">
                                          <p:val>
                                            <p:strVal val="#ppt_h"/>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2750" fill="hold"/>
                                        <p:tgtEl>
                                          <p:spTgt spid="2"/>
                                        </p:tgtEl>
                                        <p:attrNameLst>
                                          <p:attrName>ppt_x</p:attrName>
                                        </p:attrNameLst>
                                      </p:cBhvr>
                                      <p:tavLst>
                                        <p:tav tm="0">
                                          <p:val>
                                            <p:strVal val="0-#ppt_w/2"/>
                                          </p:val>
                                        </p:tav>
                                        <p:tav tm="100000">
                                          <p:val>
                                            <p:strVal val="#ppt_x"/>
                                          </p:val>
                                        </p:tav>
                                      </p:tavLst>
                                    </p:anim>
                                    <p:anim calcmode="lin" valueType="num">
                                      <p:cBhvr additive="base">
                                        <p:cTn id="19" dur="2750" fill="hold"/>
                                        <p:tgtEl>
                                          <p:spTgt spid="2"/>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2750" fill="hold"/>
                                        <p:tgtEl>
                                          <p:spTgt spid="2"/>
                                        </p:tgtEl>
                                        <p:attrNameLst>
                                          <p:attrName>ppt_w</p:attrName>
                                        </p:attrNameLst>
                                      </p:cBhvr>
                                      <p:tavLst>
                                        <p:tav tm="0" fmla="#ppt_w*sin(2.5*pi*$)">
                                          <p:val>
                                            <p:fltVal val="0"/>
                                          </p:val>
                                        </p:tav>
                                        <p:tav tm="100000">
                                          <p:val>
                                            <p:fltVal val="1"/>
                                          </p:val>
                                        </p:tav>
                                      </p:tavLst>
                                    </p:anim>
                                    <p:anim calcmode="lin" valueType="num">
                                      <p:cBhvr>
                                        <p:cTn id="23" dur="2750" fill="hold"/>
                                        <p:tgtEl>
                                          <p:spTgt spid="2"/>
                                        </p:tgtEl>
                                        <p:attrNameLst>
                                          <p:attrName>ppt_h</p:attrName>
                                        </p:attrNameLst>
                                      </p:cBhvr>
                                      <p:tavLst>
                                        <p:tav tm="0">
                                          <p:val>
                                            <p:strVal val="#ppt_h"/>
                                          </p:val>
                                        </p:tav>
                                        <p:tav tm="100000">
                                          <p:val>
                                            <p:strVal val="#ppt_h"/>
                                          </p:val>
                                        </p:tav>
                                      </p:tavLst>
                                    </p:anim>
                                  </p:childTnLst>
                                </p:cTn>
                              </p:par>
                              <p:par>
                                <p:cTn id="24" presetID="2" presetClass="entr" presetSubtype="3"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750" fill="hold"/>
                                        <p:tgtEl>
                                          <p:spTgt spid="5"/>
                                        </p:tgtEl>
                                        <p:attrNameLst>
                                          <p:attrName>ppt_x</p:attrName>
                                        </p:attrNameLst>
                                      </p:cBhvr>
                                      <p:tavLst>
                                        <p:tav tm="0">
                                          <p:val>
                                            <p:strVal val="1+#ppt_w/2"/>
                                          </p:val>
                                        </p:tav>
                                        <p:tav tm="100000">
                                          <p:val>
                                            <p:strVal val="#ppt_x"/>
                                          </p:val>
                                        </p:tav>
                                      </p:tavLst>
                                    </p:anim>
                                    <p:anim calcmode="lin" valueType="num">
                                      <p:cBhvr additive="base">
                                        <p:cTn id="27" dur="2750" fill="hold"/>
                                        <p:tgtEl>
                                          <p:spTgt spid="5"/>
                                        </p:tgtEl>
                                        <p:attrNameLst>
                                          <p:attrName>ppt_y</p:attrName>
                                        </p:attrNameLst>
                                      </p:cBhvr>
                                      <p:tavLst>
                                        <p:tav tm="0">
                                          <p:val>
                                            <p:strVal val="0-#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750" fill="hold"/>
                                        <p:tgtEl>
                                          <p:spTgt spid="5"/>
                                        </p:tgtEl>
                                        <p:attrNameLst>
                                          <p:attrName>ppt_w</p:attrName>
                                        </p:attrNameLst>
                                      </p:cBhvr>
                                      <p:tavLst>
                                        <p:tav tm="0" fmla="#ppt_w*sin(2.5*pi*$)">
                                          <p:val>
                                            <p:fltVal val="0"/>
                                          </p:val>
                                        </p:tav>
                                        <p:tav tm="100000">
                                          <p:val>
                                            <p:fltVal val="1"/>
                                          </p:val>
                                        </p:tav>
                                      </p:tavLst>
                                    </p:anim>
                                    <p:anim calcmode="lin" valueType="num">
                                      <p:cBhvr>
                                        <p:cTn id="31" dur="275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750" fill="hold"/>
                                        <p:tgtEl>
                                          <p:spTgt spid="4"/>
                                        </p:tgtEl>
                                        <p:attrNameLst>
                                          <p:attrName>ppt_x</p:attrName>
                                        </p:attrNameLst>
                                      </p:cBhvr>
                                      <p:tavLst>
                                        <p:tav tm="0">
                                          <p:val>
                                            <p:strVal val="0-#ppt_w/2"/>
                                          </p:val>
                                        </p:tav>
                                        <p:tav tm="100000">
                                          <p:val>
                                            <p:strVal val="#ppt_x"/>
                                          </p:val>
                                        </p:tav>
                                      </p:tavLst>
                                    </p:anim>
                                    <p:anim calcmode="lin" valueType="num">
                                      <p:cBhvr additive="base">
                                        <p:cTn id="35" dur="275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750" fill="hold"/>
                                        <p:tgtEl>
                                          <p:spTgt spid="4"/>
                                        </p:tgtEl>
                                        <p:attrNameLst>
                                          <p:attrName>ppt_w</p:attrName>
                                        </p:attrNameLst>
                                      </p:cBhvr>
                                      <p:tavLst>
                                        <p:tav tm="0" fmla="#ppt_w*sin(2.5*pi*$)">
                                          <p:val>
                                            <p:fltVal val="0"/>
                                          </p:val>
                                        </p:tav>
                                        <p:tav tm="100000">
                                          <p:val>
                                            <p:fltVal val="1"/>
                                          </p:val>
                                        </p:tav>
                                      </p:tavLst>
                                    </p:anim>
                                    <p:anim calcmode="lin" valueType="num">
                                      <p:cBhvr>
                                        <p:cTn id="39" dur="2750" fill="hold"/>
                                        <p:tgtEl>
                                          <p:spTgt spid="4"/>
                                        </p:tgtEl>
                                        <p:attrNameLst>
                                          <p:attrName>ppt_h</p:attrName>
                                        </p:attrNameLst>
                                      </p:cBhvr>
                                      <p:tavLst>
                                        <p:tav tm="0">
                                          <p:val>
                                            <p:strVal val="#ppt_h"/>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2500" fill="hold"/>
                                        <p:tgtEl>
                                          <p:spTgt spid="14"/>
                                        </p:tgtEl>
                                        <p:attrNameLst>
                                          <p:attrName>ppt_w</p:attrName>
                                        </p:attrNameLst>
                                      </p:cBhvr>
                                      <p:tavLst>
                                        <p:tav tm="0">
                                          <p:val>
                                            <p:fltVal val="0"/>
                                          </p:val>
                                        </p:tav>
                                        <p:tav tm="100000">
                                          <p:val>
                                            <p:strVal val="#ppt_w"/>
                                          </p:val>
                                        </p:tav>
                                      </p:tavLst>
                                    </p:anim>
                                    <p:anim calcmode="lin" valueType="num">
                                      <p:cBhvr>
                                        <p:cTn id="43" dur="2500" fill="hold"/>
                                        <p:tgtEl>
                                          <p:spTgt spid="14"/>
                                        </p:tgtEl>
                                        <p:attrNameLst>
                                          <p:attrName>ppt_h</p:attrName>
                                        </p:attrNameLst>
                                      </p:cBhvr>
                                      <p:tavLst>
                                        <p:tav tm="0">
                                          <p:val>
                                            <p:fltVal val="0"/>
                                          </p:val>
                                        </p:tav>
                                        <p:tav tm="100000">
                                          <p:val>
                                            <p:strVal val="#ppt_h"/>
                                          </p:val>
                                        </p:tav>
                                      </p:tavLst>
                                    </p:anim>
                                  </p:childTnLst>
                                </p:cTn>
                              </p:par>
                              <p:par>
                                <p:cTn id="44" presetID="35" presetClass="emph" presetSubtype="0" repeatCount="indefinite" fill="hold" grpId="1" nodeType="withEffect">
                                  <p:stCondLst>
                                    <p:cond delay="0"/>
                                  </p:stCondLst>
                                  <p:childTnLst>
                                    <p:anim calcmode="discrete" valueType="str">
                                      <p:cBhvr>
                                        <p:cTn id="45" dur="10" fill="hold"/>
                                        <p:tgtEl>
                                          <p:spTgt spid="14"/>
                                        </p:tgtEl>
                                        <p:attrNameLst>
                                          <p:attrName>style.visibility</p:attrName>
                                        </p:attrNameLst>
                                      </p:cBhvr>
                                      <p:tavLst>
                                        <p:tav tm="0">
                                          <p:val>
                                            <p:strVal val="hidden"/>
                                          </p:val>
                                        </p:tav>
                                        <p:tav tm="50000">
                                          <p:val>
                                            <p:strVal val="visible"/>
                                          </p:val>
                                        </p:tav>
                                      </p:tavLst>
                                    </p:anim>
                                  </p:childTnLst>
                                </p:cTn>
                              </p:par>
                            </p:childTnLst>
                          </p:cTn>
                        </p:par>
                        <p:par>
                          <p:cTn id="46" fill="hold">
                            <p:stCondLst>
                              <p:cond delay="2750"/>
                            </p:stCondLst>
                            <p:childTnLst>
                              <p:par>
                                <p:cTn id="47" presetID="2" presetClass="exit" presetSubtype="2" fill="hold" grpId="2" nodeType="afterEffect">
                                  <p:stCondLst>
                                    <p:cond delay="0"/>
                                  </p:stCondLst>
                                  <p:childTnLst>
                                    <p:anim calcmode="lin" valueType="num">
                                      <p:cBhvr additive="base">
                                        <p:cTn id="48" dur="3500"/>
                                        <p:tgtEl>
                                          <p:spTgt spid="3"/>
                                        </p:tgtEl>
                                        <p:attrNameLst>
                                          <p:attrName>ppt_x</p:attrName>
                                        </p:attrNameLst>
                                      </p:cBhvr>
                                      <p:tavLst>
                                        <p:tav tm="0">
                                          <p:val>
                                            <p:strVal val="ppt_x"/>
                                          </p:val>
                                        </p:tav>
                                        <p:tav tm="100000">
                                          <p:val>
                                            <p:strVal val="1+ppt_w/2"/>
                                          </p:val>
                                        </p:tav>
                                      </p:tavLst>
                                    </p:anim>
                                    <p:anim calcmode="lin" valueType="num">
                                      <p:cBhvr additive="base">
                                        <p:cTn id="49" dur="3500"/>
                                        <p:tgtEl>
                                          <p:spTgt spid="3"/>
                                        </p:tgtEl>
                                        <p:attrNameLst>
                                          <p:attrName>ppt_y</p:attrName>
                                        </p:attrNameLst>
                                      </p:cBhvr>
                                      <p:tavLst>
                                        <p:tav tm="0">
                                          <p:val>
                                            <p:strVal val="ppt_y"/>
                                          </p:val>
                                        </p:tav>
                                        <p:tav tm="100000">
                                          <p:val>
                                            <p:strVal val="ppt_y"/>
                                          </p:val>
                                        </p:tav>
                                      </p:tavLst>
                                    </p:anim>
                                    <p:set>
                                      <p:cBhvr>
                                        <p:cTn id="50" dur="1" fill="hold">
                                          <p:stCondLst>
                                            <p:cond delay="3499"/>
                                          </p:stCondLst>
                                        </p:cTn>
                                        <p:tgtEl>
                                          <p:spTgt spid="3"/>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3500"/>
                                        <p:tgtEl>
                                          <p:spTgt spid="2"/>
                                        </p:tgtEl>
                                        <p:attrNameLst>
                                          <p:attrName>ppt_x</p:attrName>
                                        </p:attrNameLst>
                                      </p:cBhvr>
                                      <p:tavLst>
                                        <p:tav tm="0">
                                          <p:val>
                                            <p:strVal val="ppt_x"/>
                                          </p:val>
                                        </p:tav>
                                        <p:tav tm="100000">
                                          <p:val>
                                            <p:strVal val="0-ppt_w/2"/>
                                          </p:val>
                                        </p:tav>
                                      </p:tavLst>
                                    </p:anim>
                                    <p:anim calcmode="lin" valueType="num">
                                      <p:cBhvr additive="base">
                                        <p:cTn id="53" dur="3500"/>
                                        <p:tgtEl>
                                          <p:spTgt spid="2"/>
                                        </p:tgtEl>
                                        <p:attrNameLst>
                                          <p:attrName>ppt_y</p:attrName>
                                        </p:attrNameLst>
                                      </p:cBhvr>
                                      <p:tavLst>
                                        <p:tav tm="0">
                                          <p:val>
                                            <p:strVal val="ppt_y"/>
                                          </p:val>
                                        </p:tav>
                                        <p:tav tm="100000">
                                          <p:val>
                                            <p:strVal val="ppt_y"/>
                                          </p:val>
                                        </p:tav>
                                      </p:tavLst>
                                    </p:anim>
                                    <p:set>
                                      <p:cBhvr>
                                        <p:cTn id="54" dur="1" fill="hold">
                                          <p:stCondLst>
                                            <p:cond delay="3499"/>
                                          </p:stCondLst>
                                        </p:cTn>
                                        <p:tgtEl>
                                          <p:spTgt spid="2"/>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500"/>
                                        <p:tgtEl>
                                          <p:spTgt spid="5"/>
                                        </p:tgtEl>
                                        <p:attrNameLst>
                                          <p:attrName>ppt_x</p:attrName>
                                        </p:attrNameLst>
                                      </p:cBhvr>
                                      <p:tavLst>
                                        <p:tav tm="0">
                                          <p:val>
                                            <p:strVal val="ppt_x"/>
                                          </p:val>
                                        </p:tav>
                                        <p:tav tm="100000">
                                          <p:val>
                                            <p:strVal val="1+ppt_w/2"/>
                                          </p:val>
                                        </p:tav>
                                      </p:tavLst>
                                    </p:anim>
                                    <p:anim calcmode="lin" valueType="num">
                                      <p:cBhvr additive="base">
                                        <p:cTn id="57" dur="3500"/>
                                        <p:tgtEl>
                                          <p:spTgt spid="5"/>
                                        </p:tgtEl>
                                        <p:attrNameLst>
                                          <p:attrName>ppt_y</p:attrName>
                                        </p:attrNameLst>
                                      </p:cBhvr>
                                      <p:tavLst>
                                        <p:tav tm="0">
                                          <p:val>
                                            <p:strVal val="ppt_y"/>
                                          </p:val>
                                        </p:tav>
                                        <p:tav tm="100000">
                                          <p:val>
                                            <p:strVal val="ppt_y"/>
                                          </p:val>
                                        </p:tav>
                                      </p:tavLst>
                                    </p:anim>
                                    <p:set>
                                      <p:cBhvr>
                                        <p:cTn id="58" dur="1" fill="hold">
                                          <p:stCondLst>
                                            <p:cond delay="3499"/>
                                          </p:stCondLst>
                                        </p:cTn>
                                        <p:tgtEl>
                                          <p:spTgt spid="5"/>
                                        </p:tgtEl>
                                        <p:attrNameLst>
                                          <p:attrName>style.visibility</p:attrName>
                                        </p:attrNameLst>
                                      </p:cBhvr>
                                      <p:to>
                                        <p:strVal val="hidden"/>
                                      </p:to>
                                    </p:set>
                                  </p:childTnLst>
                                </p:cTn>
                              </p:par>
                              <p:par>
                                <p:cTn id="59" presetID="2" presetClass="exit" presetSubtype="8" fill="hold" grpId="2" nodeType="withEffect">
                                  <p:stCondLst>
                                    <p:cond delay="0"/>
                                  </p:stCondLst>
                                  <p:childTnLst>
                                    <p:anim calcmode="lin" valueType="num">
                                      <p:cBhvr additive="base">
                                        <p:cTn id="60" dur="3500"/>
                                        <p:tgtEl>
                                          <p:spTgt spid="4"/>
                                        </p:tgtEl>
                                        <p:attrNameLst>
                                          <p:attrName>ppt_x</p:attrName>
                                        </p:attrNameLst>
                                      </p:cBhvr>
                                      <p:tavLst>
                                        <p:tav tm="0">
                                          <p:val>
                                            <p:strVal val="ppt_x"/>
                                          </p:val>
                                        </p:tav>
                                        <p:tav tm="100000">
                                          <p:val>
                                            <p:strVal val="0-ppt_w/2"/>
                                          </p:val>
                                        </p:tav>
                                      </p:tavLst>
                                    </p:anim>
                                    <p:anim calcmode="lin" valueType="num">
                                      <p:cBhvr additive="base">
                                        <p:cTn id="61" dur="3500"/>
                                        <p:tgtEl>
                                          <p:spTgt spid="4"/>
                                        </p:tgtEl>
                                        <p:attrNameLst>
                                          <p:attrName>ppt_y</p:attrName>
                                        </p:attrNameLst>
                                      </p:cBhvr>
                                      <p:tavLst>
                                        <p:tav tm="0">
                                          <p:val>
                                            <p:strVal val="ppt_y"/>
                                          </p:val>
                                        </p:tav>
                                        <p:tav tm="100000">
                                          <p:val>
                                            <p:strVal val="ppt_y"/>
                                          </p:val>
                                        </p:tav>
                                      </p:tavLst>
                                    </p:anim>
                                    <p:set>
                                      <p:cBhvr>
                                        <p:cTn id="62" dur="1" fill="hold">
                                          <p:stCondLst>
                                            <p:cond delay="3499"/>
                                          </p:stCondLst>
                                        </p:cTn>
                                        <p:tgtEl>
                                          <p:spTgt spid="4"/>
                                        </p:tgtEl>
                                        <p:attrNameLst>
                                          <p:attrName>style.visibility</p:attrName>
                                        </p:attrNameLst>
                                      </p:cBhvr>
                                      <p:to>
                                        <p:strVal val="hidden"/>
                                      </p:to>
                                    </p:set>
                                  </p:childTnLst>
                                </p:cTn>
                              </p:par>
                              <p:par>
                                <p:cTn id="63" presetID="9" presetClass="exit" presetSubtype="0" fill="hold" grpId="3" nodeType="withEffect">
                                  <p:stCondLst>
                                    <p:cond delay="0"/>
                                  </p:stCondLst>
                                  <p:childTnLst>
                                    <p:animEffect transition="out" filter="dissolve">
                                      <p:cBhvr>
                                        <p:cTn id="64" dur="3500"/>
                                        <p:tgtEl>
                                          <p:spTgt spid="2"/>
                                        </p:tgtEl>
                                      </p:cBhvr>
                                    </p:animEffect>
                                    <p:set>
                                      <p:cBhvr>
                                        <p:cTn id="65" dur="1" fill="hold">
                                          <p:stCondLst>
                                            <p:cond delay="3499"/>
                                          </p:stCondLst>
                                        </p:cTn>
                                        <p:tgtEl>
                                          <p:spTgt spid="2"/>
                                        </p:tgtEl>
                                        <p:attrNameLst>
                                          <p:attrName>style.visibility</p:attrName>
                                        </p:attrNameLst>
                                      </p:cBhvr>
                                      <p:to>
                                        <p:strVal val="hidden"/>
                                      </p:to>
                                    </p:set>
                                  </p:childTnLst>
                                </p:cTn>
                              </p:par>
                              <p:par>
                                <p:cTn id="66" presetID="9" presetClass="exit" presetSubtype="0" fill="hold" grpId="3" nodeType="withEffect">
                                  <p:stCondLst>
                                    <p:cond delay="0"/>
                                  </p:stCondLst>
                                  <p:childTnLst>
                                    <p:animEffect transition="out" filter="dissolve">
                                      <p:cBhvr>
                                        <p:cTn id="67" dur="3500"/>
                                        <p:tgtEl>
                                          <p:spTgt spid="3"/>
                                        </p:tgtEl>
                                      </p:cBhvr>
                                    </p:animEffect>
                                    <p:set>
                                      <p:cBhvr>
                                        <p:cTn id="68" dur="1" fill="hold">
                                          <p:stCondLst>
                                            <p:cond delay="3499"/>
                                          </p:stCondLst>
                                        </p:cTn>
                                        <p:tgtEl>
                                          <p:spTgt spid="3"/>
                                        </p:tgtEl>
                                        <p:attrNameLst>
                                          <p:attrName>style.visibility</p:attrName>
                                        </p:attrNameLst>
                                      </p:cBhvr>
                                      <p:to>
                                        <p:strVal val="hidden"/>
                                      </p:to>
                                    </p:set>
                                  </p:childTnLst>
                                </p:cTn>
                              </p:par>
                              <p:par>
                                <p:cTn id="69" presetID="9" presetClass="exit" presetSubtype="0" fill="hold" grpId="3" nodeType="withEffect">
                                  <p:stCondLst>
                                    <p:cond delay="0"/>
                                  </p:stCondLst>
                                  <p:childTnLst>
                                    <p:animEffect transition="out" filter="dissolve">
                                      <p:cBhvr>
                                        <p:cTn id="70" dur="3500"/>
                                        <p:tgtEl>
                                          <p:spTgt spid="5"/>
                                        </p:tgtEl>
                                      </p:cBhvr>
                                    </p:animEffect>
                                    <p:set>
                                      <p:cBhvr>
                                        <p:cTn id="71" dur="1" fill="hold">
                                          <p:stCondLst>
                                            <p:cond delay="3499"/>
                                          </p:stCondLst>
                                        </p:cTn>
                                        <p:tgtEl>
                                          <p:spTgt spid="5"/>
                                        </p:tgtEl>
                                        <p:attrNameLst>
                                          <p:attrName>style.visibility</p:attrName>
                                        </p:attrNameLst>
                                      </p:cBhvr>
                                      <p:to>
                                        <p:strVal val="hidden"/>
                                      </p:to>
                                    </p:set>
                                  </p:childTnLst>
                                </p:cTn>
                              </p:par>
                              <p:par>
                                <p:cTn id="72" presetID="9" presetClass="exit" presetSubtype="0" fill="hold" grpId="3" nodeType="withEffect">
                                  <p:stCondLst>
                                    <p:cond delay="0"/>
                                  </p:stCondLst>
                                  <p:childTnLst>
                                    <p:animEffect transition="out" filter="dissolve">
                                      <p:cBhvr>
                                        <p:cTn id="73" dur="3500"/>
                                        <p:tgtEl>
                                          <p:spTgt spid="4"/>
                                        </p:tgtEl>
                                      </p:cBhvr>
                                    </p:animEffect>
                                    <p:set>
                                      <p:cBhvr>
                                        <p:cTn id="74" dur="1" fill="hold">
                                          <p:stCondLst>
                                            <p:cond delay="3499"/>
                                          </p:stCondLst>
                                        </p:cTn>
                                        <p:tgtEl>
                                          <p:spTgt spid="4"/>
                                        </p:tgtEl>
                                        <p:attrNameLst>
                                          <p:attrName>style.visibility</p:attrName>
                                        </p:attrNameLst>
                                      </p:cBhvr>
                                      <p:to>
                                        <p:strVal val="hidden"/>
                                      </p:to>
                                    </p:set>
                                  </p:childTnLst>
                                </p:cTn>
                              </p:par>
                              <p:par>
                                <p:cTn id="75" presetID="20" presetClass="exit" presetSubtype="0" fill="hold" grpId="2" nodeType="withEffect">
                                  <p:stCondLst>
                                    <p:cond delay="0"/>
                                  </p:stCondLst>
                                  <p:childTnLst>
                                    <p:animEffect transition="out" filter="wedge">
                                      <p:cBhvr>
                                        <p:cTn id="76" dur="3500"/>
                                        <p:tgtEl>
                                          <p:spTgt spid="14"/>
                                        </p:tgtEl>
                                      </p:cBhvr>
                                    </p:animEffect>
                                    <p:set>
                                      <p:cBhvr>
                                        <p:cTn id="77" dur="1" fill="hold">
                                          <p:stCondLst>
                                            <p:cond delay="3499"/>
                                          </p:stCondLst>
                                        </p:cTn>
                                        <p:tgtEl>
                                          <p:spTgt spid="14"/>
                                        </p:tgtEl>
                                        <p:attrNameLst>
                                          <p:attrName>style.visibility</p:attrName>
                                        </p:attrNameLst>
                                      </p:cBhvr>
                                      <p:to>
                                        <p:strVal val="hidden"/>
                                      </p:to>
                                    </p:set>
                                  </p:childTnLst>
                                </p:cTn>
                              </p:par>
                              <p:par>
                                <p:cTn id="78" presetID="23" presetClass="entr" presetSubtype="16" fill="hold"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2750" fill="hold"/>
                                        <p:tgtEl>
                                          <p:spTgt spid="11"/>
                                        </p:tgtEl>
                                        <p:attrNameLst>
                                          <p:attrName>ppt_w</p:attrName>
                                        </p:attrNameLst>
                                      </p:cBhvr>
                                      <p:tavLst>
                                        <p:tav tm="0">
                                          <p:val>
                                            <p:fltVal val="0"/>
                                          </p:val>
                                        </p:tav>
                                        <p:tav tm="100000">
                                          <p:val>
                                            <p:strVal val="#ppt_w"/>
                                          </p:val>
                                        </p:tav>
                                      </p:tavLst>
                                    </p:anim>
                                    <p:anim calcmode="lin" valueType="num">
                                      <p:cBhvr>
                                        <p:cTn id="81" dur="2750" fill="hold"/>
                                        <p:tgtEl>
                                          <p:spTgt spid="11"/>
                                        </p:tgtEl>
                                        <p:attrNameLst>
                                          <p:attrName>ppt_h</p:attrName>
                                        </p:attrNameLst>
                                      </p:cBhvr>
                                      <p:tavLst>
                                        <p:tav tm="0">
                                          <p:val>
                                            <p:fltVal val="0"/>
                                          </p:val>
                                        </p:tav>
                                        <p:tav tm="100000">
                                          <p:val>
                                            <p:strVal val="#ppt_h"/>
                                          </p:val>
                                        </p:tav>
                                      </p:tavLst>
                                    </p:anim>
                                  </p:childTnLst>
                                </p:cTn>
                              </p:par>
                              <p:par>
                                <p:cTn id="82" presetID="8" presetClass="entr" presetSubtype="32"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diamond(out)">
                                      <p:cBhvr>
                                        <p:cTn id="84" dur="3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8282" y="2145"/>
            <a:ext cx="9144000" cy="6858000"/>
          </a:xfrm>
          <a:prstGeom prst="rect">
            <a:avLst/>
          </a:prstGeom>
          <a:noFill/>
          <a:ln>
            <a:noFill/>
          </a:ln>
        </p:spPr>
      </p:pic>
      <p:sp>
        <p:nvSpPr>
          <p:cNvPr id="3" name="2 Forma libre"/>
          <p:cNvSpPr/>
          <p:nvPr/>
        </p:nvSpPr>
        <p:spPr>
          <a:xfrm>
            <a:off x="-5071" y="-8023"/>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072" y="5717006"/>
            <a:ext cx="914907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Forma libre 5"/>
          <p:cNvSpPr/>
          <p:nvPr/>
        </p:nvSpPr>
        <p:spPr>
          <a:xfrm rot="10800000" flipV="1">
            <a:off x="18282" y="980728"/>
            <a:ext cx="563383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92D050"/>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6" name="Forma libre 5"/>
          <p:cNvSpPr/>
          <p:nvPr/>
        </p:nvSpPr>
        <p:spPr>
          <a:xfrm rot="10800000" flipH="1" flipV="1">
            <a:off x="3563888" y="980728"/>
            <a:ext cx="555825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92D050"/>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5"/>
          <p:cNvSpPr/>
          <p:nvPr/>
        </p:nvSpPr>
        <p:spPr>
          <a:xfrm rot="10800000" flipH="1" flipV="1">
            <a:off x="3563887" y="3251671"/>
            <a:ext cx="555825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92D050"/>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5"/>
          <p:cNvSpPr/>
          <p:nvPr/>
        </p:nvSpPr>
        <p:spPr>
          <a:xfrm rot="10800000" flipV="1">
            <a:off x="-5071" y="3251672"/>
            <a:ext cx="5633835" cy="259228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92D050"/>
              </a:gs>
              <a:gs pos="78000">
                <a:srgbClr val="FFC000"/>
              </a:gs>
              <a:gs pos="20000">
                <a:srgbClr val="FFFF00"/>
              </a:gs>
              <a:gs pos="90000">
                <a:schemeClr val="accent6">
                  <a:lumMod val="94000"/>
                </a:schemeClr>
              </a:gs>
              <a:gs pos="100000">
                <a:schemeClr val="tx2">
                  <a:lumMod val="10000"/>
                </a:scheme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10 Rectángulo"/>
          <p:cNvSpPr/>
          <p:nvPr/>
        </p:nvSpPr>
        <p:spPr>
          <a:xfrm>
            <a:off x="-50496" y="-67586"/>
            <a:ext cx="9234850" cy="6927731"/>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6096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7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strVal val="2/3*#ppt_w"/>
                                          </p:val>
                                        </p:tav>
                                        <p:tav tm="100000">
                                          <p:val>
                                            <p:strVal val="#ppt_w"/>
                                          </p:val>
                                        </p:tav>
                                      </p:tavLst>
                                    </p:anim>
                                    <p:anim calcmode="lin" valueType="num">
                                      <p:cBhvr>
                                        <p:cTn id="11" dur="3750" fill="hold"/>
                                        <p:tgtEl>
                                          <p:spTgt spid="2"/>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3750"/>
                                        <p:tgtEl>
                                          <p:spTgt spid="2"/>
                                        </p:tgtEl>
                                      </p:cBhvr>
                                    </p:animEffect>
                                  </p:childTnLst>
                                </p:cTn>
                              </p:par>
                              <p:par>
                                <p:cTn id="15" presetID="17" presetClass="exit" presetSubtype="8" fill="hold" grpId="0" nodeType="withEffect">
                                  <p:stCondLst>
                                    <p:cond delay="0"/>
                                  </p:stCondLst>
                                  <p:childTnLst>
                                    <p:anim calcmode="lin" valueType="num">
                                      <p:cBhvr>
                                        <p:cTn id="16" dur="3750"/>
                                        <p:tgtEl>
                                          <p:spTgt spid="5"/>
                                        </p:tgtEl>
                                        <p:attrNameLst>
                                          <p:attrName>ppt_x</p:attrName>
                                        </p:attrNameLst>
                                      </p:cBhvr>
                                      <p:tavLst>
                                        <p:tav tm="0">
                                          <p:val>
                                            <p:strVal val="ppt_x"/>
                                          </p:val>
                                        </p:tav>
                                        <p:tav tm="100000">
                                          <p:val>
                                            <p:strVal val="ppt_x-ppt_w/2"/>
                                          </p:val>
                                        </p:tav>
                                      </p:tavLst>
                                    </p:anim>
                                    <p:anim calcmode="lin" valueType="num">
                                      <p:cBhvr>
                                        <p:cTn id="17" dur="3750"/>
                                        <p:tgtEl>
                                          <p:spTgt spid="5"/>
                                        </p:tgtEl>
                                        <p:attrNameLst>
                                          <p:attrName>ppt_y</p:attrName>
                                        </p:attrNameLst>
                                      </p:cBhvr>
                                      <p:tavLst>
                                        <p:tav tm="0">
                                          <p:val>
                                            <p:strVal val="ppt_y"/>
                                          </p:val>
                                        </p:tav>
                                        <p:tav tm="100000">
                                          <p:val>
                                            <p:strVal val="ppt_y"/>
                                          </p:val>
                                        </p:tav>
                                      </p:tavLst>
                                    </p:anim>
                                    <p:anim calcmode="lin" valueType="num">
                                      <p:cBhvr>
                                        <p:cTn id="18" dur="3750"/>
                                        <p:tgtEl>
                                          <p:spTgt spid="5"/>
                                        </p:tgtEl>
                                        <p:attrNameLst>
                                          <p:attrName>ppt_w</p:attrName>
                                        </p:attrNameLst>
                                      </p:cBhvr>
                                      <p:tavLst>
                                        <p:tav tm="0">
                                          <p:val>
                                            <p:strVal val="ppt_w"/>
                                          </p:val>
                                        </p:tav>
                                        <p:tav tm="100000">
                                          <p:val>
                                            <p:fltVal val="0"/>
                                          </p:val>
                                        </p:tav>
                                      </p:tavLst>
                                    </p:anim>
                                    <p:anim calcmode="lin" valueType="num">
                                      <p:cBhvr>
                                        <p:cTn id="19" dur="3750"/>
                                        <p:tgtEl>
                                          <p:spTgt spid="5"/>
                                        </p:tgtEl>
                                        <p:attrNameLst>
                                          <p:attrName>ppt_h</p:attrName>
                                        </p:attrNameLst>
                                      </p:cBhvr>
                                      <p:tavLst>
                                        <p:tav tm="0">
                                          <p:val>
                                            <p:strVal val="ppt_h"/>
                                          </p:val>
                                        </p:tav>
                                        <p:tav tm="100000">
                                          <p:val>
                                            <p:strVal val="ppt_h"/>
                                          </p:val>
                                        </p:tav>
                                      </p:tavLst>
                                    </p:anim>
                                    <p:set>
                                      <p:cBhvr>
                                        <p:cTn id="20" dur="1" fill="hold">
                                          <p:stCondLst>
                                            <p:cond delay="3749"/>
                                          </p:stCondLst>
                                        </p:cTn>
                                        <p:tgtEl>
                                          <p:spTgt spid="5"/>
                                        </p:tgtEl>
                                        <p:attrNameLst>
                                          <p:attrName>style.visibility</p:attrName>
                                        </p:attrNameLst>
                                      </p:cBhvr>
                                      <p:to>
                                        <p:strVal val="hidden"/>
                                      </p:to>
                                    </p:set>
                                  </p:childTnLst>
                                </p:cTn>
                              </p:par>
                              <p:par>
                                <p:cTn id="21" presetID="14" presetClass="entr" presetSubtype="5"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vertical)">
                                      <p:cBhvr>
                                        <p:cTn id="23" dur="3750"/>
                                        <p:tgtEl>
                                          <p:spTgt spid="5"/>
                                        </p:tgtEl>
                                      </p:cBhvr>
                                    </p:animEffect>
                                  </p:childTnLst>
                                </p:cTn>
                              </p:par>
                              <p:par>
                                <p:cTn id="24" presetID="17" presetClass="exit" presetSubtype="8" fill="hold" grpId="0" nodeType="withEffect">
                                  <p:stCondLst>
                                    <p:cond delay="0"/>
                                  </p:stCondLst>
                                  <p:childTnLst>
                                    <p:anim calcmode="lin" valueType="num">
                                      <p:cBhvr>
                                        <p:cTn id="25" dur="3750"/>
                                        <p:tgtEl>
                                          <p:spTgt spid="9"/>
                                        </p:tgtEl>
                                        <p:attrNameLst>
                                          <p:attrName>ppt_x</p:attrName>
                                        </p:attrNameLst>
                                      </p:cBhvr>
                                      <p:tavLst>
                                        <p:tav tm="0">
                                          <p:val>
                                            <p:strVal val="ppt_x"/>
                                          </p:val>
                                        </p:tav>
                                        <p:tav tm="100000">
                                          <p:val>
                                            <p:strVal val="ppt_x-ppt_w/2"/>
                                          </p:val>
                                        </p:tav>
                                      </p:tavLst>
                                    </p:anim>
                                    <p:anim calcmode="lin" valueType="num">
                                      <p:cBhvr>
                                        <p:cTn id="26" dur="3750"/>
                                        <p:tgtEl>
                                          <p:spTgt spid="9"/>
                                        </p:tgtEl>
                                        <p:attrNameLst>
                                          <p:attrName>ppt_y</p:attrName>
                                        </p:attrNameLst>
                                      </p:cBhvr>
                                      <p:tavLst>
                                        <p:tav tm="0">
                                          <p:val>
                                            <p:strVal val="ppt_y"/>
                                          </p:val>
                                        </p:tav>
                                        <p:tav tm="100000">
                                          <p:val>
                                            <p:strVal val="ppt_y"/>
                                          </p:val>
                                        </p:tav>
                                      </p:tavLst>
                                    </p:anim>
                                    <p:anim calcmode="lin" valueType="num">
                                      <p:cBhvr>
                                        <p:cTn id="27" dur="3750"/>
                                        <p:tgtEl>
                                          <p:spTgt spid="9"/>
                                        </p:tgtEl>
                                        <p:attrNameLst>
                                          <p:attrName>ppt_w</p:attrName>
                                        </p:attrNameLst>
                                      </p:cBhvr>
                                      <p:tavLst>
                                        <p:tav tm="0">
                                          <p:val>
                                            <p:strVal val="ppt_w"/>
                                          </p:val>
                                        </p:tav>
                                        <p:tav tm="100000">
                                          <p:val>
                                            <p:fltVal val="0"/>
                                          </p:val>
                                        </p:tav>
                                      </p:tavLst>
                                    </p:anim>
                                    <p:anim calcmode="lin" valueType="num">
                                      <p:cBhvr>
                                        <p:cTn id="28" dur="3750"/>
                                        <p:tgtEl>
                                          <p:spTgt spid="9"/>
                                        </p:tgtEl>
                                        <p:attrNameLst>
                                          <p:attrName>ppt_h</p:attrName>
                                        </p:attrNameLst>
                                      </p:cBhvr>
                                      <p:tavLst>
                                        <p:tav tm="0">
                                          <p:val>
                                            <p:strVal val="ppt_h"/>
                                          </p:val>
                                        </p:tav>
                                        <p:tav tm="100000">
                                          <p:val>
                                            <p:strVal val="ppt_h"/>
                                          </p:val>
                                        </p:tav>
                                      </p:tavLst>
                                    </p:anim>
                                    <p:set>
                                      <p:cBhvr>
                                        <p:cTn id="29" dur="1" fill="hold">
                                          <p:stCondLst>
                                            <p:cond delay="3749"/>
                                          </p:stCondLst>
                                        </p:cTn>
                                        <p:tgtEl>
                                          <p:spTgt spid="9"/>
                                        </p:tgtEl>
                                        <p:attrNameLst>
                                          <p:attrName>style.visibility</p:attrName>
                                        </p:attrNameLst>
                                      </p:cBhvr>
                                      <p:to>
                                        <p:strVal val="hidden"/>
                                      </p:to>
                                    </p:set>
                                  </p:childTnLst>
                                </p:cTn>
                              </p:par>
                              <p:par>
                                <p:cTn id="30" presetID="14" presetClass="entr" presetSubtype="5"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vertical)">
                                      <p:cBhvr>
                                        <p:cTn id="32" dur="3750"/>
                                        <p:tgtEl>
                                          <p:spTgt spid="9"/>
                                        </p:tgtEl>
                                      </p:cBhvr>
                                    </p:animEffect>
                                  </p:childTnLst>
                                </p:cTn>
                              </p:par>
                              <p:par>
                                <p:cTn id="33" presetID="17" presetClass="exit" presetSubtype="2" fill="hold" grpId="0" nodeType="withEffect">
                                  <p:stCondLst>
                                    <p:cond delay="0"/>
                                  </p:stCondLst>
                                  <p:childTnLst>
                                    <p:anim calcmode="lin" valueType="num">
                                      <p:cBhvr>
                                        <p:cTn id="34" dur="3750"/>
                                        <p:tgtEl>
                                          <p:spTgt spid="6"/>
                                        </p:tgtEl>
                                        <p:attrNameLst>
                                          <p:attrName>ppt_x</p:attrName>
                                        </p:attrNameLst>
                                      </p:cBhvr>
                                      <p:tavLst>
                                        <p:tav tm="0">
                                          <p:val>
                                            <p:strVal val="ppt_x"/>
                                          </p:val>
                                        </p:tav>
                                        <p:tav tm="100000">
                                          <p:val>
                                            <p:strVal val="ppt_x+ppt_w/2"/>
                                          </p:val>
                                        </p:tav>
                                      </p:tavLst>
                                    </p:anim>
                                    <p:anim calcmode="lin" valueType="num">
                                      <p:cBhvr>
                                        <p:cTn id="35" dur="3750"/>
                                        <p:tgtEl>
                                          <p:spTgt spid="6"/>
                                        </p:tgtEl>
                                        <p:attrNameLst>
                                          <p:attrName>ppt_y</p:attrName>
                                        </p:attrNameLst>
                                      </p:cBhvr>
                                      <p:tavLst>
                                        <p:tav tm="0">
                                          <p:val>
                                            <p:strVal val="ppt_y"/>
                                          </p:val>
                                        </p:tav>
                                        <p:tav tm="100000">
                                          <p:val>
                                            <p:strVal val="ppt_y"/>
                                          </p:val>
                                        </p:tav>
                                      </p:tavLst>
                                    </p:anim>
                                    <p:anim calcmode="lin" valueType="num">
                                      <p:cBhvr>
                                        <p:cTn id="36" dur="3750"/>
                                        <p:tgtEl>
                                          <p:spTgt spid="6"/>
                                        </p:tgtEl>
                                        <p:attrNameLst>
                                          <p:attrName>ppt_w</p:attrName>
                                        </p:attrNameLst>
                                      </p:cBhvr>
                                      <p:tavLst>
                                        <p:tav tm="0">
                                          <p:val>
                                            <p:strVal val="ppt_w"/>
                                          </p:val>
                                        </p:tav>
                                        <p:tav tm="100000">
                                          <p:val>
                                            <p:fltVal val="0"/>
                                          </p:val>
                                        </p:tav>
                                      </p:tavLst>
                                    </p:anim>
                                    <p:anim calcmode="lin" valueType="num">
                                      <p:cBhvr>
                                        <p:cTn id="37" dur="3750"/>
                                        <p:tgtEl>
                                          <p:spTgt spid="6"/>
                                        </p:tgtEl>
                                        <p:attrNameLst>
                                          <p:attrName>ppt_h</p:attrName>
                                        </p:attrNameLst>
                                      </p:cBhvr>
                                      <p:tavLst>
                                        <p:tav tm="0">
                                          <p:val>
                                            <p:strVal val="ppt_h"/>
                                          </p:val>
                                        </p:tav>
                                        <p:tav tm="100000">
                                          <p:val>
                                            <p:strVal val="ppt_h"/>
                                          </p:val>
                                        </p:tav>
                                      </p:tavLst>
                                    </p:anim>
                                    <p:set>
                                      <p:cBhvr>
                                        <p:cTn id="38" dur="1" fill="hold">
                                          <p:stCondLst>
                                            <p:cond delay="3749"/>
                                          </p:stCondLst>
                                        </p:cTn>
                                        <p:tgtEl>
                                          <p:spTgt spid="6"/>
                                        </p:tgtEl>
                                        <p:attrNameLst>
                                          <p:attrName>style.visibility</p:attrName>
                                        </p:attrNameLst>
                                      </p:cBhvr>
                                      <p:to>
                                        <p:strVal val="hidden"/>
                                      </p:to>
                                    </p:set>
                                  </p:childTnLst>
                                </p:cTn>
                              </p:par>
                              <p:par>
                                <p:cTn id="39" presetID="14" presetClass="entr" presetSubtype="5"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randombar(vertical)">
                                      <p:cBhvr>
                                        <p:cTn id="41" dur="3750"/>
                                        <p:tgtEl>
                                          <p:spTgt spid="6"/>
                                        </p:tgtEl>
                                      </p:cBhvr>
                                    </p:animEffect>
                                  </p:childTnLst>
                                </p:cTn>
                              </p:par>
                              <p:par>
                                <p:cTn id="42" presetID="17" presetClass="exit" presetSubtype="2" fill="hold" grpId="0" nodeType="withEffect">
                                  <p:stCondLst>
                                    <p:cond delay="0"/>
                                  </p:stCondLst>
                                  <p:childTnLst>
                                    <p:anim calcmode="lin" valueType="num">
                                      <p:cBhvr>
                                        <p:cTn id="43" dur="3750"/>
                                        <p:tgtEl>
                                          <p:spTgt spid="8"/>
                                        </p:tgtEl>
                                        <p:attrNameLst>
                                          <p:attrName>ppt_x</p:attrName>
                                        </p:attrNameLst>
                                      </p:cBhvr>
                                      <p:tavLst>
                                        <p:tav tm="0">
                                          <p:val>
                                            <p:strVal val="ppt_x"/>
                                          </p:val>
                                        </p:tav>
                                        <p:tav tm="100000">
                                          <p:val>
                                            <p:strVal val="ppt_x+ppt_w/2"/>
                                          </p:val>
                                        </p:tav>
                                      </p:tavLst>
                                    </p:anim>
                                    <p:anim calcmode="lin" valueType="num">
                                      <p:cBhvr>
                                        <p:cTn id="44" dur="3750"/>
                                        <p:tgtEl>
                                          <p:spTgt spid="8"/>
                                        </p:tgtEl>
                                        <p:attrNameLst>
                                          <p:attrName>ppt_y</p:attrName>
                                        </p:attrNameLst>
                                      </p:cBhvr>
                                      <p:tavLst>
                                        <p:tav tm="0">
                                          <p:val>
                                            <p:strVal val="ppt_y"/>
                                          </p:val>
                                        </p:tav>
                                        <p:tav tm="100000">
                                          <p:val>
                                            <p:strVal val="ppt_y"/>
                                          </p:val>
                                        </p:tav>
                                      </p:tavLst>
                                    </p:anim>
                                    <p:anim calcmode="lin" valueType="num">
                                      <p:cBhvr>
                                        <p:cTn id="45" dur="3750"/>
                                        <p:tgtEl>
                                          <p:spTgt spid="8"/>
                                        </p:tgtEl>
                                        <p:attrNameLst>
                                          <p:attrName>ppt_w</p:attrName>
                                        </p:attrNameLst>
                                      </p:cBhvr>
                                      <p:tavLst>
                                        <p:tav tm="0">
                                          <p:val>
                                            <p:strVal val="ppt_w"/>
                                          </p:val>
                                        </p:tav>
                                        <p:tav tm="100000">
                                          <p:val>
                                            <p:fltVal val="0"/>
                                          </p:val>
                                        </p:tav>
                                      </p:tavLst>
                                    </p:anim>
                                    <p:anim calcmode="lin" valueType="num">
                                      <p:cBhvr>
                                        <p:cTn id="46" dur="3750"/>
                                        <p:tgtEl>
                                          <p:spTgt spid="8"/>
                                        </p:tgtEl>
                                        <p:attrNameLst>
                                          <p:attrName>ppt_h</p:attrName>
                                        </p:attrNameLst>
                                      </p:cBhvr>
                                      <p:tavLst>
                                        <p:tav tm="0">
                                          <p:val>
                                            <p:strVal val="ppt_h"/>
                                          </p:val>
                                        </p:tav>
                                        <p:tav tm="100000">
                                          <p:val>
                                            <p:strVal val="ppt_h"/>
                                          </p:val>
                                        </p:tav>
                                      </p:tavLst>
                                    </p:anim>
                                    <p:set>
                                      <p:cBhvr>
                                        <p:cTn id="47" dur="1" fill="hold">
                                          <p:stCondLst>
                                            <p:cond delay="3749"/>
                                          </p:stCondLst>
                                        </p:cTn>
                                        <p:tgtEl>
                                          <p:spTgt spid="8"/>
                                        </p:tgtEl>
                                        <p:attrNameLst>
                                          <p:attrName>style.visibility</p:attrName>
                                        </p:attrNameLst>
                                      </p:cBhvr>
                                      <p:to>
                                        <p:strVal val="hidden"/>
                                      </p:to>
                                    </p:set>
                                  </p:childTnLst>
                                </p:cTn>
                              </p:par>
                              <p:par>
                                <p:cTn id="48" presetID="14" presetClass="entr" presetSubtype="5"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randombar(vertical)">
                                      <p:cBhvr>
                                        <p:cTn id="50" dur="3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flipH="1">
            <a:off x="-32370" y="-55843"/>
            <a:ext cx="4604369" cy="6873066"/>
          </a:xfrm>
          <a:prstGeom prst="rect">
            <a:avLst/>
          </a:prstGeom>
          <a:gradFill flip="none" rotWithShape="1">
            <a:gsLst>
              <a:gs pos="48000">
                <a:srgbClr val="00B050">
                  <a:lumMod val="54000"/>
                </a:srgbClr>
              </a:gs>
              <a:gs pos="76000">
                <a:srgbClr val="391B03">
                  <a:lumMod val="33000"/>
                </a:srgbClr>
              </a:gs>
              <a:gs pos="15000">
                <a:srgbClr val="92D050">
                  <a:lumMod val="56000"/>
                </a:srgbClr>
              </a:gs>
              <a:gs pos="0">
                <a:srgbClr val="FFFF00">
                  <a:lumMod val="81000"/>
                </a:srgbClr>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71999" y="-48590"/>
            <a:ext cx="4555817" cy="6873066"/>
          </a:xfrm>
          <a:prstGeom prst="rect">
            <a:avLst/>
          </a:prstGeom>
          <a:gradFill flip="none" rotWithShape="1">
            <a:gsLst>
              <a:gs pos="46000">
                <a:srgbClr val="00B050">
                  <a:lumMod val="54000"/>
                </a:srgbClr>
              </a:gs>
              <a:gs pos="76000">
                <a:srgbClr val="391B03">
                  <a:lumMod val="33000"/>
                </a:srgbClr>
              </a:gs>
              <a:gs pos="10000">
                <a:srgbClr val="92D050">
                  <a:lumMod val="56000"/>
                </a:srgbClr>
              </a:gs>
              <a:gs pos="0">
                <a:srgbClr val="FFFF00">
                  <a:lumMod val="81000"/>
                </a:srgbClr>
              </a:gs>
              <a:gs pos="10000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0" y="341194"/>
            <a:ext cx="9144000" cy="6127846"/>
          </a:xfrm>
          <a:prstGeom prst="rect">
            <a:avLst/>
          </a:prstGeom>
          <a:noFill/>
          <a:ln>
            <a:noFill/>
          </a:ln>
        </p:spPr>
      </p:pic>
      <p:sp>
        <p:nvSpPr>
          <p:cNvPr id="2" name="Forma libre 18"/>
          <p:cNvSpPr/>
          <p:nvPr/>
        </p:nvSpPr>
        <p:spPr>
          <a:xfrm>
            <a:off x="611560" y="105273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8"/>
          <p:cNvSpPr/>
          <p:nvPr/>
        </p:nvSpPr>
        <p:spPr>
          <a:xfrm>
            <a:off x="611559" y="249289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8"/>
          <p:cNvSpPr/>
          <p:nvPr/>
        </p:nvSpPr>
        <p:spPr>
          <a:xfrm>
            <a:off x="584145" y="3861048"/>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8"/>
          <p:cNvSpPr/>
          <p:nvPr/>
        </p:nvSpPr>
        <p:spPr>
          <a:xfrm flipH="1">
            <a:off x="4499992" y="105273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lumMod val="94000"/>
                  <a:lumOff val="6000"/>
                </a:srgbClr>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8"/>
          <p:cNvSpPr/>
          <p:nvPr/>
        </p:nvSpPr>
        <p:spPr>
          <a:xfrm flipH="1">
            <a:off x="4427984" y="2492896"/>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8"/>
          <p:cNvSpPr/>
          <p:nvPr/>
        </p:nvSpPr>
        <p:spPr>
          <a:xfrm flipH="1">
            <a:off x="4499992" y="3860585"/>
            <a:ext cx="4072155" cy="1154963"/>
          </a:xfrm>
          <a:custGeom>
            <a:avLst/>
            <a:gdLst>
              <a:gd name="connsiteX0" fmla="*/ 4098623 w 12819341"/>
              <a:gd name="connsiteY0" fmla="*/ 1247671 h 2036622"/>
              <a:gd name="connsiteX1" fmla="*/ 4072801 w 12819341"/>
              <a:gd name="connsiteY1" fmla="*/ 1281782 h 2036622"/>
              <a:gd name="connsiteX2" fmla="*/ 4065453 w 12819341"/>
              <a:gd name="connsiteY2" fmla="*/ 1286768 h 2036622"/>
              <a:gd name="connsiteX3" fmla="*/ 3229260 w 12819341"/>
              <a:gd name="connsiteY3" fmla="*/ 1435166 h 2036622"/>
              <a:gd name="connsiteX4" fmla="*/ 3110251 w 12819341"/>
              <a:gd name="connsiteY4" fmla="*/ 1410568 h 2036622"/>
              <a:gd name="connsiteX5" fmla="*/ 3041090 w 12819341"/>
              <a:gd name="connsiteY5" fmla="*/ 1389502 h 2036622"/>
              <a:gd name="connsiteX6" fmla="*/ 3120515 w 12819341"/>
              <a:gd name="connsiteY6" fmla="*/ 1323921 h 2036622"/>
              <a:gd name="connsiteX7" fmla="*/ 3163015 w 12819341"/>
              <a:gd name="connsiteY7" fmla="*/ 1296633 h 2036622"/>
              <a:gd name="connsiteX8" fmla="*/ 3201967 w 12819341"/>
              <a:gd name="connsiteY8" fmla="*/ 1309848 h 2036622"/>
              <a:gd name="connsiteX9" fmla="*/ 4017917 w 12819341"/>
              <a:gd name="connsiteY9" fmla="*/ 1284817 h 2036622"/>
              <a:gd name="connsiteX10" fmla="*/ 4191133 w 12819341"/>
              <a:gd name="connsiteY10" fmla="*/ 1194301 h 2036622"/>
              <a:gd name="connsiteX11" fmla="*/ 4158564 w 12819341"/>
              <a:gd name="connsiteY11" fmla="*/ 1223607 h 2036622"/>
              <a:gd name="connsiteX12" fmla="*/ 4114587 w 12819341"/>
              <a:gd name="connsiteY12" fmla="*/ 1253437 h 2036622"/>
              <a:gd name="connsiteX13" fmla="*/ 4120995 w 12819341"/>
              <a:gd name="connsiteY13" fmla="*/ 1237375 h 2036622"/>
              <a:gd name="connsiteX14" fmla="*/ 4129125 w 12819341"/>
              <a:gd name="connsiteY14" fmla="*/ 1233633 h 2036622"/>
              <a:gd name="connsiteX15" fmla="*/ 6882559 w 12819341"/>
              <a:gd name="connsiteY15" fmla="*/ 1106353 h 2036622"/>
              <a:gd name="connsiteX16" fmla="*/ 6856737 w 12819341"/>
              <a:gd name="connsiteY16" fmla="*/ 1140464 h 2036622"/>
              <a:gd name="connsiteX17" fmla="*/ 6849389 w 12819341"/>
              <a:gd name="connsiteY17" fmla="*/ 1145450 h 2036622"/>
              <a:gd name="connsiteX18" fmla="*/ 6013196 w 12819341"/>
              <a:gd name="connsiteY18" fmla="*/ 1293848 h 2036622"/>
              <a:gd name="connsiteX19" fmla="*/ 6004436 w 12819341"/>
              <a:gd name="connsiteY19" fmla="*/ 1292038 h 2036622"/>
              <a:gd name="connsiteX20" fmla="*/ 6021307 w 12819341"/>
              <a:gd name="connsiteY20" fmla="*/ 1274410 h 2036622"/>
              <a:gd name="connsiteX21" fmla="*/ 6114480 w 12819341"/>
              <a:gd name="connsiteY21" fmla="*/ 1197477 h 2036622"/>
              <a:gd name="connsiteX22" fmla="*/ 6202653 w 12819341"/>
              <a:gd name="connsiteY22" fmla="*/ 1211349 h 2036622"/>
              <a:gd name="connsiteX23" fmla="*/ 6801853 w 12819341"/>
              <a:gd name="connsiteY23" fmla="*/ 1143499 h 2036622"/>
              <a:gd name="connsiteX24" fmla="*/ 3802398 w 12819341"/>
              <a:gd name="connsiteY24" fmla="*/ 1099434 h 2036622"/>
              <a:gd name="connsiteX25" fmla="*/ 4202348 w 12819341"/>
              <a:gd name="connsiteY25" fmla="*/ 1171606 h 2036622"/>
              <a:gd name="connsiteX26" fmla="*/ 4202756 w 12819341"/>
              <a:gd name="connsiteY26" fmla="*/ 1171785 h 2036622"/>
              <a:gd name="connsiteX27" fmla="*/ 4150250 w 12819341"/>
              <a:gd name="connsiteY27" fmla="*/ 1196925 h 2036622"/>
              <a:gd name="connsiteX28" fmla="*/ 4134966 w 12819341"/>
              <a:gd name="connsiteY28" fmla="*/ 1202349 h 2036622"/>
              <a:gd name="connsiteX29" fmla="*/ 4151236 w 12819341"/>
              <a:gd name="connsiteY29" fmla="*/ 1161563 h 2036622"/>
              <a:gd name="connsiteX30" fmla="*/ 4126497 w 12819341"/>
              <a:gd name="connsiteY30" fmla="*/ 1205355 h 2036622"/>
              <a:gd name="connsiteX31" fmla="*/ 4060264 w 12819341"/>
              <a:gd name="connsiteY31" fmla="*/ 1228861 h 2036622"/>
              <a:gd name="connsiteX32" fmla="*/ 3444181 w 12819341"/>
              <a:gd name="connsiteY32" fmla="*/ 1229231 h 2036622"/>
              <a:gd name="connsiteX33" fmla="*/ 3348698 w 12819341"/>
              <a:gd name="connsiteY33" fmla="*/ 1198054 h 2036622"/>
              <a:gd name="connsiteX34" fmla="*/ 3344944 w 12819341"/>
              <a:gd name="connsiteY34" fmla="*/ 1196448 h 2036622"/>
              <a:gd name="connsiteX35" fmla="*/ 3371363 w 12819341"/>
              <a:gd name="connsiteY35" fmla="*/ 1183734 h 2036622"/>
              <a:gd name="connsiteX36" fmla="*/ 3802398 w 12819341"/>
              <a:gd name="connsiteY36" fmla="*/ 1099434 h 2036622"/>
              <a:gd name="connsiteX37" fmla="*/ 9806746 w 12819341"/>
              <a:gd name="connsiteY37" fmla="*/ 1076800 h 2036622"/>
              <a:gd name="connsiteX38" fmla="*/ 9721756 w 12819341"/>
              <a:gd name="connsiteY38" fmla="*/ 1165602 h 2036622"/>
              <a:gd name="connsiteX39" fmla="*/ 8928688 w 12819341"/>
              <a:gd name="connsiteY39" fmla="*/ 1481895 h 2036622"/>
              <a:gd name="connsiteX40" fmla="*/ 8656885 w 12819341"/>
              <a:gd name="connsiteY40" fmla="*/ 1449209 h 2036622"/>
              <a:gd name="connsiteX41" fmla="*/ 8549254 w 12819341"/>
              <a:gd name="connsiteY41" fmla="*/ 1416045 h 2036622"/>
              <a:gd name="connsiteX42" fmla="*/ 8584122 w 12819341"/>
              <a:gd name="connsiteY42" fmla="*/ 1354319 h 2036622"/>
              <a:gd name="connsiteX43" fmla="*/ 8648946 w 12819341"/>
              <a:gd name="connsiteY43" fmla="*/ 1268686 h 2036622"/>
              <a:gd name="connsiteX44" fmla="*/ 8749920 w 12819341"/>
              <a:gd name="connsiteY44" fmla="*/ 1290818 h 2036622"/>
              <a:gd name="connsiteX45" fmla="*/ 9718295 w 12819341"/>
              <a:gd name="connsiteY45" fmla="*/ 1134784 h 2036622"/>
              <a:gd name="connsiteX46" fmla="*/ 6975070 w 12819341"/>
              <a:gd name="connsiteY46" fmla="*/ 1052983 h 2036622"/>
              <a:gd name="connsiteX47" fmla="*/ 6942500 w 12819341"/>
              <a:gd name="connsiteY47" fmla="*/ 1082289 h 2036622"/>
              <a:gd name="connsiteX48" fmla="*/ 6898523 w 12819341"/>
              <a:gd name="connsiteY48" fmla="*/ 1112119 h 2036622"/>
              <a:gd name="connsiteX49" fmla="*/ 6904931 w 12819341"/>
              <a:gd name="connsiteY49" fmla="*/ 1096057 h 2036622"/>
              <a:gd name="connsiteX50" fmla="*/ 6913060 w 12819341"/>
              <a:gd name="connsiteY50" fmla="*/ 1092315 h 2036622"/>
              <a:gd name="connsiteX51" fmla="*/ 9894537 w 12819341"/>
              <a:gd name="connsiteY51" fmla="*/ 965037 h 2036622"/>
              <a:gd name="connsiteX52" fmla="*/ 9868715 w 12819341"/>
              <a:gd name="connsiteY52" fmla="*/ 999147 h 2036622"/>
              <a:gd name="connsiteX53" fmla="*/ 9861367 w 12819341"/>
              <a:gd name="connsiteY53" fmla="*/ 1004132 h 2036622"/>
              <a:gd name="connsiteX54" fmla="*/ 9025174 w 12819341"/>
              <a:gd name="connsiteY54" fmla="*/ 1152531 h 2036622"/>
              <a:gd name="connsiteX55" fmla="*/ 8906165 w 12819341"/>
              <a:gd name="connsiteY55" fmla="*/ 1127933 h 2036622"/>
              <a:gd name="connsiteX56" fmla="*/ 8813117 w 12819341"/>
              <a:gd name="connsiteY56" fmla="*/ 1099591 h 2036622"/>
              <a:gd name="connsiteX57" fmla="*/ 8883730 w 12819341"/>
              <a:gd name="connsiteY57" fmla="*/ 1041287 h 2036622"/>
              <a:gd name="connsiteX58" fmla="*/ 8937536 w 12819341"/>
              <a:gd name="connsiteY58" fmla="*/ 1006740 h 2036622"/>
              <a:gd name="connsiteX59" fmla="*/ 8997881 w 12819341"/>
              <a:gd name="connsiteY59" fmla="*/ 1027213 h 2036622"/>
              <a:gd name="connsiteX60" fmla="*/ 9813830 w 12819341"/>
              <a:gd name="connsiteY60" fmla="*/ 1002182 h 2036622"/>
              <a:gd name="connsiteX61" fmla="*/ 9987047 w 12819341"/>
              <a:gd name="connsiteY61" fmla="*/ 911666 h 2036622"/>
              <a:gd name="connsiteX62" fmla="*/ 9954478 w 12819341"/>
              <a:gd name="connsiteY62" fmla="*/ 940972 h 2036622"/>
              <a:gd name="connsiteX63" fmla="*/ 9910500 w 12819341"/>
              <a:gd name="connsiteY63" fmla="*/ 970802 h 2036622"/>
              <a:gd name="connsiteX64" fmla="*/ 9916908 w 12819341"/>
              <a:gd name="connsiteY64" fmla="*/ 954740 h 2036622"/>
              <a:gd name="connsiteX65" fmla="*/ 9925038 w 12819341"/>
              <a:gd name="connsiteY65" fmla="*/ 950998 h 2036622"/>
              <a:gd name="connsiteX66" fmla="*/ 9945598 w 12819341"/>
              <a:gd name="connsiteY66" fmla="*/ 882820 h 2036622"/>
              <a:gd name="connsiteX67" fmla="*/ 9965563 w 12819341"/>
              <a:gd name="connsiteY67" fmla="*/ 888972 h 2036622"/>
              <a:gd name="connsiteX68" fmla="*/ 9982995 w 12819341"/>
              <a:gd name="connsiteY68" fmla="*/ 896655 h 2036622"/>
              <a:gd name="connsiteX69" fmla="*/ 9946164 w 12819341"/>
              <a:gd name="connsiteY69" fmla="*/ 914290 h 2036622"/>
              <a:gd name="connsiteX70" fmla="*/ 9930880 w 12819341"/>
              <a:gd name="connsiteY70" fmla="*/ 919714 h 2036622"/>
              <a:gd name="connsiteX71" fmla="*/ 9565613 w 12819341"/>
              <a:gd name="connsiteY71" fmla="*/ 816800 h 2036622"/>
              <a:gd name="connsiteX72" fmla="*/ 9837415 w 12819341"/>
              <a:gd name="connsiteY72" fmla="*/ 849485 h 2036622"/>
              <a:gd name="connsiteX73" fmla="*/ 9945047 w 12819341"/>
              <a:gd name="connsiteY73" fmla="*/ 882650 h 2036622"/>
              <a:gd name="connsiteX74" fmla="*/ 9922411 w 12819341"/>
              <a:gd name="connsiteY74" fmla="*/ 922720 h 2036622"/>
              <a:gd name="connsiteX75" fmla="*/ 9856178 w 12819341"/>
              <a:gd name="connsiteY75" fmla="*/ 946226 h 2036622"/>
              <a:gd name="connsiteX76" fmla="*/ 9240095 w 12819341"/>
              <a:gd name="connsiteY76" fmla="*/ 946596 h 2036622"/>
              <a:gd name="connsiteX77" fmla="*/ 9144612 w 12819341"/>
              <a:gd name="connsiteY77" fmla="*/ 915419 h 2036622"/>
              <a:gd name="connsiteX78" fmla="*/ 9123546 w 12819341"/>
              <a:gd name="connsiteY78" fmla="*/ 906409 h 2036622"/>
              <a:gd name="connsiteX79" fmla="*/ 9134578 w 12819341"/>
              <a:gd name="connsiteY79" fmla="*/ 901100 h 2036622"/>
              <a:gd name="connsiteX80" fmla="*/ 9565613 w 12819341"/>
              <a:gd name="connsiteY80" fmla="*/ 816800 h 2036622"/>
              <a:gd name="connsiteX81" fmla="*/ 12738284 w 12819341"/>
              <a:gd name="connsiteY81" fmla="*/ 770349 h 2036622"/>
              <a:gd name="connsiteX82" fmla="*/ 12705715 w 12819341"/>
              <a:gd name="connsiteY82" fmla="*/ 799654 h 2036622"/>
              <a:gd name="connsiteX83" fmla="*/ 12661738 w 12819341"/>
              <a:gd name="connsiteY83" fmla="*/ 829485 h 2036622"/>
              <a:gd name="connsiteX84" fmla="*/ 12668145 w 12819341"/>
              <a:gd name="connsiteY84" fmla="*/ 813423 h 2036622"/>
              <a:gd name="connsiteX85" fmla="*/ 12676275 w 12819341"/>
              <a:gd name="connsiteY85" fmla="*/ 809681 h 2036622"/>
              <a:gd name="connsiteX86" fmla="*/ 10417909 w 12819341"/>
              <a:gd name="connsiteY86" fmla="*/ 901 h 2036622"/>
              <a:gd name="connsiteX87" fmla="*/ 9820466 w 12819341"/>
              <a:gd name="connsiteY87" fmla="*/ 191679 h 2036622"/>
              <a:gd name="connsiteX88" fmla="*/ 9776728 w 12819341"/>
              <a:gd name="connsiteY88" fmla="*/ 230458 h 2036622"/>
              <a:gd name="connsiteX89" fmla="*/ 9814939 w 12819341"/>
              <a:gd name="connsiteY89" fmla="*/ 205472 h 2036622"/>
              <a:gd name="connsiteX90" fmla="*/ 10604736 w 12819341"/>
              <a:gd name="connsiteY90" fmla="*/ 133077 h 2036622"/>
              <a:gd name="connsiteX91" fmla="*/ 11169914 w 12819341"/>
              <a:gd name="connsiteY91" fmla="*/ 543787 h 2036622"/>
              <a:gd name="connsiteX92" fmla="*/ 11178706 w 12819341"/>
              <a:gd name="connsiteY92" fmla="*/ 561794 h 2036622"/>
              <a:gd name="connsiteX93" fmla="*/ 11187713 w 12819341"/>
              <a:gd name="connsiteY93" fmla="*/ 556714 h 2036622"/>
              <a:gd name="connsiteX94" fmla="*/ 11244861 w 12819341"/>
              <a:gd name="connsiteY94" fmla="*/ 614344 h 2036622"/>
              <a:gd name="connsiteX95" fmla="*/ 11749118 w 12819341"/>
              <a:gd name="connsiteY95" fmla="*/ 885896 h 2036622"/>
              <a:gd name="connsiteX96" fmla="*/ 12565068 w 12819341"/>
              <a:gd name="connsiteY96" fmla="*/ 860865 h 2036622"/>
              <a:gd name="connsiteX97" fmla="*/ 12645774 w 12819341"/>
              <a:gd name="connsiteY97" fmla="*/ 823719 h 2036622"/>
              <a:gd name="connsiteX98" fmla="*/ 12619952 w 12819341"/>
              <a:gd name="connsiteY98" fmla="*/ 857830 h 2036622"/>
              <a:gd name="connsiteX99" fmla="*/ 12612604 w 12819341"/>
              <a:gd name="connsiteY99" fmla="*/ 862815 h 2036622"/>
              <a:gd name="connsiteX100" fmla="*/ 11776411 w 12819341"/>
              <a:gd name="connsiteY100" fmla="*/ 1011214 h 2036622"/>
              <a:gd name="connsiteX101" fmla="*/ 11034253 w 12819341"/>
              <a:gd name="connsiteY101" fmla="*/ 581403 h 2036622"/>
              <a:gd name="connsiteX102" fmla="*/ 11020770 w 12819341"/>
              <a:gd name="connsiteY102" fmla="*/ 560117 h 2036622"/>
              <a:gd name="connsiteX103" fmla="*/ 11010883 w 12819341"/>
              <a:gd name="connsiteY103" fmla="*/ 567876 h 2036622"/>
              <a:gd name="connsiteX104" fmla="*/ 10933152 w 12819341"/>
              <a:gd name="connsiteY104" fmla="*/ 504181 h 2036622"/>
              <a:gd name="connsiteX105" fmla="*/ 10286820 w 12819341"/>
              <a:gd name="connsiteY105" fmla="*/ 239937 h 2036622"/>
              <a:gd name="connsiteX106" fmla="*/ 9086551 w 12819341"/>
              <a:gd name="connsiteY106" fmla="*/ 571605 h 2036622"/>
              <a:gd name="connsiteX107" fmla="*/ 9040886 w 12819341"/>
              <a:gd name="connsiteY107" fmla="*/ 627014 h 2036622"/>
              <a:gd name="connsiteX108" fmla="*/ 9082263 w 12819341"/>
              <a:gd name="connsiteY108" fmla="*/ 589783 h 2036622"/>
              <a:gd name="connsiteX109" fmla="*/ 10011567 w 12819341"/>
              <a:gd name="connsiteY109" fmla="*/ 378223 h 2036622"/>
              <a:gd name="connsiteX110" fmla="*/ 10753724 w 12819341"/>
              <a:gd name="connsiteY110" fmla="*/ 808034 h 2036622"/>
              <a:gd name="connsiteX111" fmla="*/ 10767208 w 12819341"/>
              <a:gd name="connsiteY111" fmla="*/ 829321 h 2036622"/>
              <a:gd name="connsiteX112" fmla="*/ 10777096 w 12819341"/>
              <a:gd name="connsiteY112" fmla="*/ 821561 h 2036622"/>
              <a:gd name="connsiteX113" fmla="*/ 10854825 w 12819341"/>
              <a:gd name="connsiteY113" fmla="*/ 885255 h 2036622"/>
              <a:gd name="connsiteX114" fmla="*/ 11501157 w 12819341"/>
              <a:gd name="connsiteY114" fmla="*/ 1149501 h 2036622"/>
              <a:gd name="connsiteX115" fmla="*/ 12469532 w 12819341"/>
              <a:gd name="connsiteY115" fmla="*/ 993467 h 2036622"/>
              <a:gd name="connsiteX116" fmla="*/ 12557983 w 12819341"/>
              <a:gd name="connsiteY116" fmla="*/ 935483 h 2036622"/>
              <a:gd name="connsiteX117" fmla="*/ 12472994 w 12819341"/>
              <a:gd name="connsiteY117" fmla="*/ 1024285 h 2036622"/>
              <a:gd name="connsiteX118" fmla="*/ 11679925 w 12819341"/>
              <a:gd name="connsiteY118" fmla="*/ 1340578 h 2036622"/>
              <a:gd name="connsiteX119" fmla="*/ 10751219 w 12819341"/>
              <a:gd name="connsiteY119" fmla="*/ 876078 h 2036622"/>
              <a:gd name="connsiteX120" fmla="*/ 10731085 w 12819341"/>
              <a:gd name="connsiteY120" fmla="*/ 847521 h 2036622"/>
              <a:gd name="connsiteX121" fmla="*/ 10721976 w 12819341"/>
              <a:gd name="connsiteY121" fmla="*/ 861462 h 2036622"/>
              <a:gd name="connsiteX122" fmla="*/ 10620188 w 12819341"/>
              <a:gd name="connsiteY122" fmla="*/ 784932 h 2036622"/>
              <a:gd name="connsiteX123" fmla="*/ 9838025 w 12819341"/>
              <a:gd name="connsiteY123" fmla="*/ 544708 h 2036622"/>
              <a:gd name="connsiteX124" fmla="*/ 9091119 w 12819341"/>
              <a:gd name="connsiteY124" fmla="*/ 761751 h 2036622"/>
              <a:gd name="connsiteX125" fmla="*/ 8988665 w 12819341"/>
              <a:gd name="connsiteY125" fmla="*/ 837223 h 2036622"/>
              <a:gd name="connsiteX126" fmla="*/ 8897268 w 12819341"/>
              <a:gd name="connsiteY126" fmla="*/ 782376 h 2036622"/>
              <a:gd name="connsiteX127" fmla="*/ 8674916 w 12819341"/>
              <a:gd name="connsiteY127" fmla="*/ 535886 h 2036622"/>
              <a:gd name="connsiteX128" fmla="*/ 8666124 w 12819341"/>
              <a:gd name="connsiteY128" fmla="*/ 517879 h 2036622"/>
              <a:gd name="connsiteX129" fmla="*/ 8657119 w 12819341"/>
              <a:gd name="connsiteY129" fmla="*/ 522960 h 2036622"/>
              <a:gd name="connsiteX130" fmla="*/ 8599970 w 12819341"/>
              <a:gd name="connsiteY130" fmla="*/ 465328 h 2036622"/>
              <a:gd name="connsiteX131" fmla="*/ 8095713 w 12819341"/>
              <a:gd name="connsiteY131" fmla="*/ 193777 h 2036622"/>
              <a:gd name="connsiteX132" fmla="*/ 7666672 w 12819341"/>
              <a:gd name="connsiteY132" fmla="*/ 142218 h 2036622"/>
              <a:gd name="connsiteX133" fmla="*/ 7069229 w 12819341"/>
              <a:gd name="connsiteY133" fmla="*/ 332996 h 2036622"/>
              <a:gd name="connsiteX134" fmla="*/ 7025491 w 12819341"/>
              <a:gd name="connsiteY134" fmla="*/ 371775 h 2036622"/>
              <a:gd name="connsiteX135" fmla="*/ 7063702 w 12819341"/>
              <a:gd name="connsiteY135" fmla="*/ 346789 h 2036622"/>
              <a:gd name="connsiteX136" fmla="*/ 7853500 w 12819341"/>
              <a:gd name="connsiteY136" fmla="*/ 274394 h 2036622"/>
              <a:gd name="connsiteX137" fmla="*/ 8418677 w 12819341"/>
              <a:gd name="connsiteY137" fmla="*/ 685104 h 2036622"/>
              <a:gd name="connsiteX138" fmla="*/ 8427470 w 12819341"/>
              <a:gd name="connsiteY138" fmla="*/ 703111 h 2036622"/>
              <a:gd name="connsiteX139" fmla="*/ 8436476 w 12819341"/>
              <a:gd name="connsiteY139" fmla="*/ 698031 h 2036622"/>
              <a:gd name="connsiteX140" fmla="*/ 8493624 w 12819341"/>
              <a:gd name="connsiteY140" fmla="*/ 755662 h 2036622"/>
              <a:gd name="connsiteX141" fmla="*/ 8717608 w 12819341"/>
              <a:gd name="connsiteY141" fmla="*/ 914563 h 2036622"/>
              <a:gd name="connsiteX142" fmla="*/ 8838151 w 12819341"/>
              <a:gd name="connsiteY142" fmla="*/ 971293 h 2036622"/>
              <a:gd name="connsiteX143" fmla="*/ 8799684 w 12819341"/>
              <a:gd name="connsiteY143" fmla="*/ 1008666 h 2036622"/>
              <a:gd name="connsiteX144" fmla="*/ 8747832 w 12819341"/>
              <a:gd name="connsiteY144" fmla="*/ 1074915 h 2036622"/>
              <a:gd name="connsiteX145" fmla="*/ 8687536 w 12819341"/>
              <a:gd name="connsiteY145" fmla="*/ 1050213 h 2036622"/>
              <a:gd name="connsiteX146" fmla="*/ 8283017 w 12819341"/>
              <a:gd name="connsiteY146" fmla="*/ 722720 h 2036622"/>
              <a:gd name="connsiteX147" fmla="*/ 8269533 w 12819341"/>
              <a:gd name="connsiteY147" fmla="*/ 701434 h 2036622"/>
              <a:gd name="connsiteX148" fmla="*/ 8259647 w 12819341"/>
              <a:gd name="connsiteY148" fmla="*/ 709193 h 2036622"/>
              <a:gd name="connsiteX149" fmla="*/ 8181916 w 12819341"/>
              <a:gd name="connsiteY149" fmla="*/ 645498 h 2036622"/>
              <a:gd name="connsiteX150" fmla="*/ 7535584 w 12819341"/>
              <a:gd name="connsiteY150" fmla="*/ 381254 h 2036622"/>
              <a:gd name="connsiteX151" fmla="*/ 6335315 w 12819341"/>
              <a:gd name="connsiteY151" fmla="*/ 712922 h 2036622"/>
              <a:gd name="connsiteX152" fmla="*/ 6289650 w 12819341"/>
              <a:gd name="connsiteY152" fmla="*/ 768331 h 2036622"/>
              <a:gd name="connsiteX153" fmla="*/ 6331027 w 12819341"/>
              <a:gd name="connsiteY153" fmla="*/ 731100 h 2036622"/>
              <a:gd name="connsiteX154" fmla="*/ 7260330 w 12819341"/>
              <a:gd name="connsiteY154" fmla="*/ 519540 h 2036622"/>
              <a:gd name="connsiteX155" fmla="*/ 8002488 w 12819341"/>
              <a:gd name="connsiteY155" fmla="*/ 949351 h 2036622"/>
              <a:gd name="connsiteX156" fmla="*/ 8015972 w 12819341"/>
              <a:gd name="connsiteY156" fmla="*/ 970638 h 2036622"/>
              <a:gd name="connsiteX157" fmla="*/ 8025859 w 12819341"/>
              <a:gd name="connsiteY157" fmla="*/ 962878 h 2036622"/>
              <a:gd name="connsiteX158" fmla="*/ 8103589 w 12819341"/>
              <a:gd name="connsiteY158" fmla="*/ 1026572 h 2036622"/>
              <a:gd name="connsiteX159" fmla="*/ 8566934 w 12819341"/>
              <a:gd name="connsiteY159" fmla="*/ 1250711 h 2036622"/>
              <a:gd name="connsiteX160" fmla="*/ 8621490 w 12819341"/>
              <a:gd name="connsiteY160" fmla="*/ 1262668 h 2036622"/>
              <a:gd name="connsiteX161" fmla="*/ 8584490 w 12819341"/>
              <a:gd name="connsiteY161" fmla="*/ 1326163 h 2036622"/>
              <a:gd name="connsiteX162" fmla="*/ 8548703 w 12819341"/>
              <a:gd name="connsiteY162" fmla="*/ 1415875 h 2036622"/>
              <a:gd name="connsiteX163" fmla="*/ 8528737 w 12819341"/>
              <a:gd name="connsiteY163" fmla="*/ 1409723 h 2036622"/>
              <a:gd name="connsiteX164" fmla="*/ 7999982 w 12819341"/>
              <a:gd name="connsiteY164" fmla="*/ 1017395 h 2036622"/>
              <a:gd name="connsiteX165" fmla="*/ 7979848 w 12819341"/>
              <a:gd name="connsiteY165" fmla="*/ 988838 h 2036622"/>
              <a:gd name="connsiteX166" fmla="*/ 7970740 w 12819341"/>
              <a:gd name="connsiteY166" fmla="*/ 1002779 h 2036622"/>
              <a:gd name="connsiteX167" fmla="*/ 7868952 w 12819341"/>
              <a:gd name="connsiteY167" fmla="*/ 926249 h 2036622"/>
              <a:gd name="connsiteX168" fmla="*/ 7086788 w 12819341"/>
              <a:gd name="connsiteY168" fmla="*/ 686025 h 2036622"/>
              <a:gd name="connsiteX169" fmla="*/ 6185645 w 12819341"/>
              <a:gd name="connsiteY169" fmla="*/ 1016686 h 2036622"/>
              <a:gd name="connsiteX170" fmla="*/ 6141458 w 12819341"/>
              <a:gd name="connsiteY170" fmla="*/ 1059617 h 2036622"/>
              <a:gd name="connsiteX171" fmla="*/ 6132634 w 12819341"/>
              <a:gd name="connsiteY171" fmla="*/ 1056736 h 2036622"/>
              <a:gd name="connsiteX172" fmla="*/ 5662939 w 12819341"/>
              <a:gd name="connsiteY172" fmla="*/ 677203 h 2036622"/>
              <a:gd name="connsiteX173" fmla="*/ 5654147 w 12819341"/>
              <a:gd name="connsiteY173" fmla="*/ 659196 h 2036622"/>
              <a:gd name="connsiteX174" fmla="*/ 5645141 w 12819341"/>
              <a:gd name="connsiteY174" fmla="*/ 664277 h 2036622"/>
              <a:gd name="connsiteX175" fmla="*/ 5587993 w 12819341"/>
              <a:gd name="connsiteY175" fmla="*/ 606645 h 2036622"/>
              <a:gd name="connsiteX176" fmla="*/ 5083735 w 12819341"/>
              <a:gd name="connsiteY176" fmla="*/ 335094 h 2036622"/>
              <a:gd name="connsiteX177" fmla="*/ 4654695 w 12819341"/>
              <a:gd name="connsiteY177" fmla="*/ 283535 h 2036622"/>
              <a:gd name="connsiteX178" fmla="*/ 4057251 w 12819341"/>
              <a:gd name="connsiteY178" fmla="*/ 474313 h 2036622"/>
              <a:gd name="connsiteX179" fmla="*/ 4013513 w 12819341"/>
              <a:gd name="connsiteY179" fmla="*/ 513092 h 2036622"/>
              <a:gd name="connsiteX180" fmla="*/ 4051724 w 12819341"/>
              <a:gd name="connsiteY180" fmla="*/ 488106 h 2036622"/>
              <a:gd name="connsiteX181" fmla="*/ 4841522 w 12819341"/>
              <a:gd name="connsiteY181" fmla="*/ 415711 h 2036622"/>
              <a:gd name="connsiteX182" fmla="*/ 5406699 w 12819341"/>
              <a:gd name="connsiteY182" fmla="*/ 826421 h 2036622"/>
              <a:gd name="connsiteX183" fmla="*/ 5415492 w 12819341"/>
              <a:gd name="connsiteY183" fmla="*/ 844428 h 2036622"/>
              <a:gd name="connsiteX184" fmla="*/ 5424498 w 12819341"/>
              <a:gd name="connsiteY184" fmla="*/ 839348 h 2036622"/>
              <a:gd name="connsiteX185" fmla="*/ 5481647 w 12819341"/>
              <a:gd name="connsiteY185" fmla="*/ 896978 h 2036622"/>
              <a:gd name="connsiteX186" fmla="*/ 5985904 w 12819341"/>
              <a:gd name="connsiteY186" fmla="*/ 1168530 h 2036622"/>
              <a:gd name="connsiteX187" fmla="*/ 6026399 w 12819341"/>
              <a:gd name="connsiteY187" fmla="*/ 1178154 h 2036622"/>
              <a:gd name="connsiteX188" fmla="*/ 5946618 w 12819341"/>
              <a:gd name="connsiteY188" fmla="*/ 1280087 h 2036622"/>
              <a:gd name="connsiteX189" fmla="*/ 5894187 w 12819341"/>
              <a:gd name="connsiteY189" fmla="*/ 1269250 h 2036622"/>
              <a:gd name="connsiteX190" fmla="*/ 5271039 w 12819341"/>
              <a:gd name="connsiteY190" fmla="*/ 864037 h 2036622"/>
              <a:gd name="connsiteX191" fmla="*/ 5257555 w 12819341"/>
              <a:gd name="connsiteY191" fmla="*/ 842751 h 2036622"/>
              <a:gd name="connsiteX192" fmla="*/ 5247669 w 12819341"/>
              <a:gd name="connsiteY192" fmla="*/ 850510 h 2036622"/>
              <a:gd name="connsiteX193" fmla="*/ 5169938 w 12819341"/>
              <a:gd name="connsiteY193" fmla="*/ 786816 h 2036622"/>
              <a:gd name="connsiteX194" fmla="*/ 4523606 w 12819341"/>
              <a:gd name="connsiteY194" fmla="*/ 522571 h 2036622"/>
              <a:gd name="connsiteX195" fmla="*/ 3323337 w 12819341"/>
              <a:gd name="connsiteY195" fmla="*/ 854239 h 2036622"/>
              <a:gd name="connsiteX196" fmla="*/ 3277671 w 12819341"/>
              <a:gd name="connsiteY196" fmla="*/ 909648 h 2036622"/>
              <a:gd name="connsiteX197" fmla="*/ 3319049 w 12819341"/>
              <a:gd name="connsiteY197" fmla="*/ 872417 h 2036622"/>
              <a:gd name="connsiteX198" fmla="*/ 4248352 w 12819341"/>
              <a:gd name="connsiteY198" fmla="*/ 660857 h 2036622"/>
              <a:gd name="connsiteX199" fmla="*/ 4990510 w 12819341"/>
              <a:gd name="connsiteY199" fmla="*/ 1090668 h 2036622"/>
              <a:gd name="connsiteX200" fmla="*/ 5003994 w 12819341"/>
              <a:gd name="connsiteY200" fmla="*/ 1111955 h 2036622"/>
              <a:gd name="connsiteX201" fmla="*/ 5013881 w 12819341"/>
              <a:gd name="connsiteY201" fmla="*/ 1104195 h 2036622"/>
              <a:gd name="connsiteX202" fmla="*/ 5091611 w 12819341"/>
              <a:gd name="connsiteY202" fmla="*/ 1167890 h 2036622"/>
              <a:gd name="connsiteX203" fmla="*/ 5737942 w 12819341"/>
              <a:gd name="connsiteY203" fmla="*/ 1432135 h 2036622"/>
              <a:gd name="connsiteX204" fmla="*/ 5846363 w 12819341"/>
              <a:gd name="connsiteY204" fmla="*/ 1444983 h 2036622"/>
              <a:gd name="connsiteX205" fmla="*/ 5833253 w 12819341"/>
              <a:gd name="connsiteY205" fmla="*/ 1467480 h 2036622"/>
              <a:gd name="connsiteX206" fmla="*/ 5795914 w 12819341"/>
              <a:gd name="connsiteY206" fmla="*/ 1561084 h 2036622"/>
              <a:gd name="connsiteX207" fmla="*/ 5832886 w 12819341"/>
              <a:gd name="connsiteY207" fmla="*/ 1495636 h 2036622"/>
              <a:gd name="connsiteX208" fmla="*/ 5869183 w 12819341"/>
              <a:gd name="connsiteY208" fmla="*/ 1447687 h 2036622"/>
              <a:gd name="connsiteX209" fmla="*/ 5871632 w 12819341"/>
              <a:gd name="connsiteY209" fmla="*/ 1447977 h 2036622"/>
              <a:gd name="connsiteX210" fmla="*/ 6706317 w 12819341"/>
              <a:gd name="connsiteY210" fmla="*/ 1276101 h 2036622"/>
              <a:gd name="connsiteX211" fmla="*/ 6794768 w 12819341"/>
              <a:gd name="connsiteY211" fmla="*/ 1218117 h 2036622"/>
              <a:gd name="connsiteX212" fmla="*/ 6709779 w 12819341"/>
              <a:gd name="connsiteY212" fmla="*/ 1306919 h 2036622"/>
              <a:gd name="connsiteX213" fmla="*/ 5916710 w 12819341"/>
              <a:gd name="connsiteY213" fmla="*/ 1623212 h 2036622"/>
              <a:gd name="connsiteX214" fmla="*/ 4988004 w 12819341"/>
              <a:gd name="connsiteY214" fmla="*/ 1158712 h 2036622"/>
              <a:gd name="connsiteX215" fmla="*/ 4967870 w 12819341"/>
              <a:gd name="connsiteY215" fmla="*/ 1130155 h 2036622"/>
              <a:gd name="connsiteX216" fmla="*/ 4958762 w 12819341"/>
              <a:gd name="connsiteY216" fmla="*/ 1144096 h 2036622"/>
              <a:gd name="connsiteX217" fmla="*/ 4856974 w 12819341"/>
              <a:gd name="connsiteY217" fmla="*/ 1067566 h 2036622"/>
              <a:gd name="connsiteX218" fmla="*/ 4074811 w 12819341"/>
              <a:gd name="connsiteY218" fmla="*/ 827341 h 2036622"/>
              <a:gd name="connsiteX219" fmla="*/ 3327904 w 12819341"/>
              <a:gd name="connsiteY219" fmla="*/ 1044385 h 2036622"/>
              <a:gd name="connsiteX220" fmla="*/ 3210770 w 12819341"/>
              <a:gd name="connsiteY220" fmla="*/ 1130671 h 2036622"/>
              <a:gd name="connsiteX221" fmla="*/ 3101355 w 12819341"/>
              <a:gd name="connsiteY221" fmla="*/ 1065011 h 2036622"/>
              <a:gd name="connsiteX222" fmla="*/ 2879003 w 12819341"/>
              <a:gd name="connsiteY222" fmla="*/ 818521 h 2036622"/>
              <a:gd name="connsiteX223" fmla="*/ 2870211 w 12819341"/>
              <a:gd name="connsiteY223" fmla="*/ 800514 h 2036622"/>
              <a:gd name="connsiteX224" fmla="*/ 2861205 w 12819341"/>
              <a:gd name="connsiteY224" fmla="*/ 805595 h 2036622"/>
              <a:gd name="connsiteX225" fmla="*/ 2804057 w 12819341"/>
              <a:gd name="connsiteY225" fmla="*/ 747963 h 2036622"/>
              <a:gd name="connsiteX226" fmla="*/ 2299799 w 12819341"/>
              <a:gd name="connsiteY226" fmla="*/ 476412 h 2036622"/>
              <a:gd name="connsiteX227" fmla="*/ 1273315 w 12819341"/>
              <a:gd name="connsiteY227" fmla="*/ 615631 h 2036622"/>
              <a:gd name="connsiteX228" fmla="*/ 1229577 w 12819341"/>
              <a:gd name="connsiteY228" fmla="*/ 654410 h 2036622"/>
              <a:gd name="connsiteX229" fmla="*/ 1267788 w 12819341"/>
              <a:gd name="connsiteY229" fmla="*/ 629424 h 2036622"/>
              <a:gd name="connsiteX230" fmla="*/ 2057586 w 12819341"/>
              <a:gd name="connsiteY230" fmla="*/ 557029 h 2036622"/>
              <a:gd name="connsiteX231" fmla="*/ 2622763 w 12819341"/>
              <a:gd name="connsiteY231" fmla="*/ 967739 h 2036622"/>
              <a:gd name="connsiteX232" fmla="*/ 2631556 w 12819341"/>
              <a:gd name="connsiteY232" fmla="*/ 985746 h 2036622"/>
              <a:gd name="connsiteX233" fmla="*/ 2640562 w 12819341"/>
              <a:gd name="connsiteY233" fmla="*/ 980666 h 2036622"/>
              <a:gd name="connsiteX234" fmla="*/ 2697711 w 12819341"/>
              <a:gd name="connsiteY234" fmla="*/ 1038296 h 2036622"/>
              <a:gd name="connsiteX235" fmla="*/ 3055404 w 12819341"/>
              <a:gd name="connsiteY235" fmla="*/ 1260124 h 2036622"/>
              <a:gd name="connsiteX236" fmla="*/ 3065153 w 12819341"/>
              <a:gd name="connsiteY236" fmla="*/ 1263432 h 2036622"/>
              <a:gd name="connsiteX237" fmla="*/ 3036469 w 12819341"/>
              <a:gd name="connsiteY237" fmla="*/ 1291300 h 2036622"/>
              <a:gd name="connsiteX238" fmla="*/ 2976677 w 12819341"/>
              <a:gd name="connsiteY238" fmla="*/ 1367694 h 2036622"/>
              <a:gd name="connsiteX239" fmla="*/ 2891623 w 12819341"/>
              <a:gd name="connsiteY239" fmla="*/ 1332848 h 2036622"/>
              <a:gd name="connsiteX240" fmla="*/ 2487103 w 12819341"/>
              <a:gd name="connsiteY240" fmla="*/ 1005355 h 2036622"/>
              <a:gd name="connsiteX241" fmla="*/ 2473619 w 12819341"/>
              <a:gd name="connsiteY241" fmla="*/ 984069 h 2036622"/>
              <a:gd name="connsiteX242" fmla="*/ 2463733 w 12819341"/>
              <a:gd name="connsiteY242" fmla="*/ 991828 h 2036622"/>
              <a:gd name="connsiteX243" fmla="*/ 2386001 w 12819341"/>
              <a:gd name="connsiteY243" fmla="*/ 928134 h 2036622"/>
              <a:gd name="connsiteX244" fmla="*/ 1739670 w 12819341"/>
              <a:gd name="connsiteY244" fmla="*/ 663889 h 2036622"/>
              <a:gd name="connsiteX245" fmla="*/ 539401 w 12819341"/>
              <a:gd name="connsiteY245" fmla="*/ 995557 h 2036622"/>
              <a:gd name="connsiteX246" fmla="*/ 493735 w 12819341"/>
              <a:gd name="connsiteY246" fmla="*/ 1050966 h 2036622"/>
              <a:gd name="connsiteX247" fmla="*/ 535113 w 12819341"/>
              <a:gd name="connsiteY247" fmla="*/ 1013735 h 2036622"/>
              <a:gd name="connsiteX248" fmla="*/ 1464416 w 12819341"/>
              <a:gd name="connsiteY248" fmla="*/ 802175 h 2036622"/>
              <a:gd name="connsiteX249" fmla="*/ 2206573 w 12819341"/>
              <a:gd name="connsiteY249" fmla="*/ 1231986 h 2036622"/>
              <a:gd name="connsiteX250" fmla="*/ 2220058 w 12819341"/>
              <a:gd name="connsiteY250" fmla="*/ 1253273 h 2036622"/>
              <a:gd name="connsiteX251" fmla="*/ 2229945 w 12819341"/>
              <a:gd name="connsiteY251" fmla="*/ 1245513 h 2036622"/>
              <a:gd name="connsiteX252" fmla="*/ 2307675 w 12819341"/>
              <a:gd name="connsiteY252" fmla="*/ 1309208 h 2036622"/>
              <a:gd name="connsiteX253" fmla="*/ 2771020 w 12819341"/>
              <a:gd name="connsiteY253" fmla="*/ 1533346 h 2036622"/>
              <a:gd name="connsiteX254" fmla="*/ 2854571 w 12819341"/>
              <a:gd name="connsiteY254" fmla="*/ 1551659 h 2036622"/>
              <a:gd name="connsiteX255" fmla="*/ 2821275 w 12819341"/>
              <a:gd name="connsiteY255" fmla="*/ 1608797 h 2036622"/>
              <a:gd name="connsiteX256" fmla="*/ 2783936 w 12819341"/>
              <a:gd name="connsiteY256" fmla="*/ 1702401 h 2036622"/>
              <a:gd name="connsiteX257" fmla="*/ 2820908 w 12819341"/>
              <a:gd name="connsiteY257" fmla="*/ 1636953 h 2036622"/>
              <a:gd name="connsiteX258" fmla="*/ 2881078 w 12819341"/>
              <a:gd name="connsiteY258" fmla="*/ 1557468 h 2036622"/>
              <a:gd name="connsiteX259" fmla="*/ 2954006 w 12819341"/>
              <a:gd name="connsiteY259" fmla="*/ 1573453 h 2036622"/>
              <a:gd name="connsiteX260" fmla="*/ 3922381 w 12819341"/>
              <a:gd name="connsiteY260" fmla="*/ 1417419 h 2036622"/>
              <a:gd name="connsiteX261" fmla="*/ 4010833 w 12819341"/>
              <a:gd name="connsiteY261" fmla="*/ 1359435 h 2036622"/>
              <a:gd name="connsiteX262" fmla="*/ 3925843 w 12819341"/>
              <a:gd name="connsiteY262" fmla="*/ 1448237 h 2036622"/>
              <a:gd name="connsiteX263" fmla="*/ 3132774 w 12819341"/>
              <a:gd name="connsiteY263" fmla="*/ 1764530 h 2036622"/>
              <a:gd name="connsiteX264" fmla="*/ 2204068 w 12819341"/>
              <a:gd name="connsiteY264" fmla="*/ 1300030 h 2036622"/>
              <a:gd name="connsiteX265" fmla="*/ 2183934 w 12819341"/>
              <a:gd name="connsiteY265" fmla="*/ 1271473 h 2036622"/>
              <a:gd name="connsiteX266" fmla="*/ 2174826 w 12819341"/>
              <a:gd name="connsiteY266" fmla="*/ 1285414 h 2036622"/>
              <a:gd name="connsiteX267" fmla="*/ 2073037 w 12819341"/>
              <a:gd name="connsiteY267" fmla="*/ 1208884 h 2036622"/>
              <a:gd name="connsiteX268" fmla="*/ 1290875 w 12819341"/>
              <a:gd name="connsiteY268" fmla="*/ 968659 h 2036622"/>
              <a:gd name="connsiteX269" fmla="*/ 37339 w 12819341"/>
              <a:gd name="connsiteY269" fmla="*/ 1750115 h 2036622"/>
              <a:gd name="connsiteX270" fmla="*/ 0 w 12819341"/>
              <a:gd name="connsiteY270" fmla="*/ 1843719 h 2036622"/>
              <a:gd name="connsiteX271" fmla="*/ 36972 w 12819341"/>
              <a:gd name="connsiteY271" fmla="*/ 1778271 h 2036622"/>
              <a:gd name="connsiteX272" fmla="*/ 1018462 w 12819341"/>
              <a:gd name="connsiteY272" fmla="*/ 1240752 h 2036622"/>
              <a:gd name="connsiteX273" fmla="*/ 1947167 w 12819341"/>
              <a:gd name="connsiteY273" fmla="*/ 1705252 h 2036622"/>
              <a:gd name="connsiteX274" fmla="*/ 1967301 w 12819341"/>
              <a:gd name="connsiteY274" fmla="*/ 1733808 h 2036622"/>
              <a:gd name="connsiteX275" fmla="*/ 1976411 w 12819341"/>
              <a:gd name="connsiteY275" fmla="*/ 1719867 h 2036622"/>
              <a:gd name="connsiteX276" fmla="*/ 2078199 w 12819341"/>
              <a:gd name="connsiteY276" fmla="*/ 1796397 h 2036622"/>
              <a:gd name="connsiteX277" fmla="*/ 2860361 w 12819341"/>
              <a:gd name="connsiteY277" fmla="*/ 2036622 h 2036622"/>
              <a:gd name="connsiteX278" fmla="*/ 4016841 w 12819341"/>
              <a:gd name="connsiteY278" fmla="*/ 1421722 h 2036622"/>
              <a:gd name="connsiteX279" fmla="*/ 4087844 w 12819341"/>
              <a:gd name="connsiteY279" fmla="*/ 1299876 h 2036622"/>
              <a:gd name="connsiteX280" fmla="*/ 4154276 w 12819341"/>
              <a:gd name="connsiteY280" fmla="*/ 1241784 h 2036622"/>
              <a:gd name="connsiteX281" fmla="*/ 4195903 w 12819341"/>
              <a:gd name="connsiteY281" fmla="*/ 1191275 h 2036622"/>
              <a:gd name="connsiteX282" fmla="*/ 4216841 w 12819341"/>
              <a:gd name="connsiteY282" fmla="*/ 1177993 h 2036622"/>
              <a:gd name="connsiteX283" fmla="*/ 4324179 w 12819341"/>
              <a:gd name="connsiteY283" fmla="*/ 1225303 h 2036622"/>
              <a:gd name="connsiteX284" fmla="*/ 4731104 w 12819341"/>
              <a:gd name="connsiteY284" fmla="*/ 1563934 h 2036622"/>
              <a:gd name="connsiteX285" fmla="*/ 4751238 w 12819341"/>
              <a:gd name="connsiteY285" fmla="*/ 1592490 h 2036622"/>
              <a:gd name="connsiteX286" fmla="*/ 4760347 w 12819341"/>
              <a:gd name="connsiteY286" fmla="*/ 1578549 h 2036622"/>
              <a:gd name="connsiteX287" fmla="*/ 4862135 w 12819341"/>
              <a:gd name="connsiteY287" fmla="*/ 1655079 h 2036622"/>
              <a:gd name="connsiteX288" fmla="*/ 5644297 w 12819341"/>
              <a:gd name="connsiteY288" fmla="*/ 1895304 h 2036622"/>
              <a:gd name="connsiteX289" fmla="*/ 6800777 w 12819341"/>
              <a:gd name="connsiteY289" fmla="*/ 1280404 h 2036622"/>
              <a:gd name="connsiteX290" fmla="*/ 6871780 w 12819341"/>
              <a:gd name="connsiteY290" fmla="*/ 1158558 h 2036622"/>
              <a:gd name="connsiteX291" fmla="*/ 6938212 w 12819341"/>
              <a:gd name="connsiteY291" fmla="*/ 1100466 h 2036622"/>
              <a:gd name="connsiteX292" fmla="*/ 6979839 w 12819341"/>
              <a:gd name="connsiteY292" fmla="*/ 1049957 h 2036622"/>
              <a:gd name="connsiteX293" fmla="*/ 7012387 w 12819341"/>
              <a:gd name="connsiteY293" fmla="*/ 1029311 h 2036622"/>
              <a:gd name="connsiteX294" fmla="*/ 7056126 w 12819341"/>
              <a:gd name="connsiteY294" fmla="*/ 990532 h 2036622"/>
              <a:gd name="connsiteX295" fmla="*/ 7017915 w 12819341"/>
              <a:gd name="connsiteY295" fmla="*/ 1015518 h 2036622"/>
              <a:gd name="connsiteX296" fmla="*/ 6934186 w 12819341"/>
              <a:gd name="connsiteY296" fmla="*/ 1055607 h 2036622"/>
              <a:gd name="connsiteX297" fmla="*/ 6918902 w 12819341"/>
              <a:gd name="connsiteY297" fmla="*/ 1061031 h 2036622"/>
              <a:gd name="connsiteX298" fmla="*/ 6935172 w 12819341"/>
              <a:gd name="connsiteY298" fmla="*/ 1020245 h 2036622"/>
              <a:gd name="connsiteX299" fmla="*/ 6910433 w 12819341"/>
              <a:gd name="connsiteY299" fmla="*/ 1064037 h 2036622"/>
              <a:gd name="connsiteX300" fmla="*/ 6844200 w 12819341"/>
              <a:gd name="connsiteY300" fmla="*/ 1087543 h 2036622"/>
              <a:gd name="connsiteX301" fmla="*/ 6388276 w 12819341"/>
              <a:gd name="connsiteY301" fmla="*/ 1120767 h 2036622"/>
              <a:gd name="connsiteX302" fmla="*/ 6270668 w 12819341"/>
              <a:gd name="connsiteY302" fmla="*/ 1096641 h 2036622"/>
              <a:gd name="connsiteX303" fmla="*/ 6383341 w 12819341"/>
              <a:gd name="connsiteY303" fmla="*/ 1042417 h 2036622"/>
              <a:gd name="connsiteX304" fmla="*/ 6814376 w 12819341"/>
              <a:gd name="connsiteY304" fmla="*/ 958117 h 2036622"/>
              <a:gd name="connsiteX305" fmla="*/ 7743081 w 12819341"/>
              <a:gd name="connsiteY305" fmla="*/ 1422617 h 2036622"/>
              <a:gd name="connsiteX306" fmla="*/ 7763216 w 12819341"/>
              <a:gd name="connsiteY306" fmla="*/ 1451173 h 2036622"/>
              <a:gd name="connsiteX307" fmla="*/ 7772325 w 12819341"/>
              <a:gd name="connsiteY307" fmla="*/ 1437232 h 2036622"/>
              <a:gd name="connsiteX308" fmla="*/ 7874113 w 12819341"/>
              <a:gd name="connsiteY308" fmla="*/ 1513762 h 2036622"/>
              <a:gd name="connsiteX309" fmla="*/ 8656274 w 12819341"/>
              <a:gd name="connsiteY309" fmla="*/ 1753987 h 2036622"/>
              <a:gd name="connsiteX310" fmla="*/ 9812754 w 12819341"/>
              <a:gd name="connsiteY310" fmla="*/ 1139087 h 2036622"/>
              <a:gd name="connsiteX311" fmla="*/ 9883758 w 12819341"/>
              <a:gd name="connsiteY311" fmla="*/ 1017241 h 2036622"/>
              <a:gd name="connsiteX312" fmla="*/ 9950190 w 12819341"/>
              <a:gd name="connsiteY312" fmla="*/ 959149 h 2036622"/>
              <a:gd name="connsiteX313" fmla="*/ 9991816 w 12819341"/>
              <a:gd name="connsiteY313" fmla="*/ 908640 h 2036622"/>
              <a:gd name="connsiteX314" fmla="*/ 9999348 w 12819341"/>
              <a:gd name="connsiteY314" fmla="*/ 903863 h 2036622"/>
              <a:gd name="connsiteX315" fmla="*/ 10087394 w 12819341"/>
              <a:gd name="connsiteY315" fmla="*/ 942669 h 2036622"/>
              <a:gd name="connsiteX316" fmla="*/ 10494318 w 12819341"/>
              <a:gd name="connsiteY316" fmla="*/ 1281300 h 2036622"/>
              <a:gd name="connsiteX317" fmla="*/ 10514452 w 12819341"/>
              <a:gd name="connsiteY317" fmla="*/ 1309856 h 2036622"/>
              <a:gd name="connsiteX318" fmla="*/ 10523562 w 12819341"/>
              <a:gd name="connsiteY318" fmla="*/ 1295915 h 2036622"/>
              <a:gd name="connsiteX319" fmla="*/ 10625350 w 12819341"/>
              <a:gd name="connsiteY319" fmla="*/ 1372445 h 2036622"/>
              <a:gd name="connsiteX320" fmla="*/ 11407512 w 12819341"/>
              <a:gd name="connsiteY320" fmla="*/ 1612670 h 2036622"/>
              <a:gd name="connsiteX321" fmla="*/ 12563991 w 12819341"/>
              <a:gd name="connsiteY321" fmla="*/ 997770 h 2036622"/>
              <a:gd name="connsiteX322" fmla="*/ 12634995 w 12819341"/>
              <a:gd name="connsiteY322" fmla="*/ 875924 h 2036622"/>
              <a:gd name="connsiteX323" fmla="*/ 12701427 w 12819341"/>
              <a:gd name="connsiteY323" fmla="*/ 817832 h 2036622"/>
              <a:gd name="connsiteX324" fmla="*/ 12743054 w 12819341"/>
              <a:gd name="connsiteY324" fmla="*/ 767323 h 2036622"/>
              <a:gd name="connsiteX325" fmla="*/ 12775602 w 12819341"/>
              <a:gd name="connsiteY325" fmla="*/ 746677 h 2036622"/>
              <a:gd name="connsiteX326" fmla="*/ 12819341 w 12819341"/>
              <a:gd name="connsiteY326" fmla="*/ 707898 h 2036622"/>
              <a:gd name="connsiteX327" fmla="*/ 12781130 w 12819341"/>
              <a:gd name="connsiteY327" fmla="*/ 732884 h 2036622"/>
              <a:gd name="connsiteX328" fmla="*/ 12697401 w 12819341"/>
              <a:gd name="connsiteY328" fmla="*/ 772973 h 2036622"/>
              <a:gd name="connsiteX329" fmla="*/ 12682117 w 12819341"/>
              <a:gd name="connsiteY329" fmla="*/ 778397 h 2036622"/>
              <a:gd name="connsiteX330" fmla="*/ 12698387 w 12819341"/>
              <a:gd name="connsiteY330" fmla="*/ 737611 h 2036622"/>
              <a:gd name="connsiteX331" fmla="*/ 12673648 w 12819341"/>
              <a:gd name="connsiteY331" fmla="*/ 781403 h 2036622"/>
              <a:gd name="connsiteX332" fmla="*/ 12607415 w 12819341"/>
              <a:gd name="connsiteY332" fmla="*/ 804909 h 2036622"/>
              <a:gd name="connsiteX333" fmla="*/ 11991332 w 12819341"/>
              <a:gd name="connsiteY333" fmla="*/ 805279 h 2036622"/>
              <a:gd name="connsiteX334" fmla="*/ 11426154 w 12819341"/>
              <a:gd name="connsiteY334" fmla="*/ 394569 h 2036622"/>
              <a:gd name="connsiteX335" fmla="*/ 11417361 w 12819341"/>
              <a:gd name="connsiteY335" fmla="*/ 376562 h 2036622"/>
              <a:gd name="connsiteX336" fmla="*/ 11408356 w 12819341"/>
              <a:gd name="connsiteY336" fmla="*/ 381643 h 2036622"/>
              <a:gd name="connsiteX337" fmla="*/ 11351207 w 12819341"/>
              <a:gd name="connsiteY337" fmla="*/ 324011 h 2036622"/>
              <a:gd name="connsiteX338" fmla="*/ 10846950 w 12819341"/>
              <a:gd name="connsiteY338" fmla="*/ 52460 h 2036622"/>
              <a:gd name="connsiteX339" fmla="*/ 10417909 w 12819341"/>
              <a:gd name="connsiteY339" fmla="*/ 901 h 203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Lst>
            <a:rect l="l" t="t" r="r" b="b"/>
            <a:pathLst>
              <a:path w="12819341" h="2036622">
                <a:moveTo>
                  <a:pt x="4098623" y="1247671"/>
                </a:moveTo>
                <a:lnTo>
                  <a:pt x="4072801" y="1281782"/>
                </a:lnTo>
                <a:lnTo>
                  <a:pt x="4065453" y="1286768"/>
                </a:lnTo>
                <a:cubicBezTo>
                  <a:pt x="3837471" y="1423538"/>
                  <a:pt x="3537472" y="1484432"/>
                  <a:pt x="3229260" y="1435166"/>
                </a:cubicBezTo>
                <a:cubicBezTo>
                  <a:pt x="3188617" y="1428670"/>
                  <a:pt x="3148913" y="1420431"/>
                  <a:pt x="3110251" y="1410568"/>
                </a:cubicBezTo>
                <a:lnTo>
                  <a:pt x="3041090" y="1389502"/>
                </a:lnTo>
                <a:lnTo>
                  <a:pt x="3120515" y="1323921"/>
                </a:lnTo>
                <a:lnTo>
                  <a:pt x="3163015" y="1296633"/>
                </a:lnTo>
                <a:lnTo>
                  <a:pt x="3201967" y="1309848"/>
                </a:lnTo>
                <a:cubicBezTo>
                  <a:pt x="3491240" y="1390565"/>
                  <a:pt x="3784821" y="1374964"/>
                  <a:pt x="4017917" y="1284817"/>
                </a:cubicBezTo>
                <a:close/>
                <a:moveTo>
                  <a:pt x="4191133" y="1194301"/>
                </a:moveTo>
                <a:lnTo>
                  <a:pt x="4158564" y="1223607"/>
                </a:lnTo>
                <a:lnTo>
                  <a:pt x="4114587" y="1253437"/>
                </a:lnTo>
                <a:lnTo>
                  <a:pt x="4120995" y="1237375"/>
                </a:lnTo>
                <a:lnTo>
                  <a:pt x="4129125" y="1233633"/>
                </a:lnTo>
                <a:close/>
                <a:moveTo>
                  <a:pt x="6882559" y="1106353"/>
                </a:moveTo>
                <a:lnTo>
                  <a:pt x="6856737" y="1140464"/>
                </a:lnTo>
                <a:lnTo>
                  <a:pt x="6849389" y="1145450"/>
                </a:lnTo>
                <a:cubicBezTo>
                  <a:pt x="6621407" y="1282220"/>
                  <a:pt x="6321408" y="1343114"/>
                  <a:pt x="6013196" y="1293848"/>
                </a:cubicBezTo>
                <a:lnTo>
                  <a:pt x="6004436" y="1292038"/>
                </a:lnTo>
                <a:lnTo>
                  <a:pt x="6021307" y="1274410"/>
                </a:lnTo>
                <a:lnTo>
                  <a:pt x="6114480" y="1197477"/>
                </a:lnTo>
                <a:lnTo>
                  <a:pt x="6202653" y="1211349"/>
                </a:lnTo>
                <a:cubicBezTo>
                  <a:pt x="6418186" y="1236788"/>
                  <a:pt x="6627031" y="1211110"/>
                  <a:pt x="6801853" y="1143499"/>
                </a:cubicBezTo>
                <a:close/>
                <a:moveTo>
                  <a:pt x="3802398" y="1099434"/>
                </a:moveTo>
                <a:cubicBezTo>
                  <a:pt x="3942606" y="1099434"/>
                  <a:pt x="4077215" y="1124861"/>
                  <a:pt x="4202348" y="1171606"/>
                </a:cubicBezTo>
                <a:lnTo>
                  <a:pt x="4202756" y="1171785"/>
                </a:lnTo>
                <a:lnTo>
                  <a:pt x="4150250" y="1196925"/>
                </a:lnTo>
                <a:lnTo>
                  <a:pt x="4134966" y="1202349"/>
                </a:lnTo>
                <a:lnTo>
                  <a:pt x="4151236" y="1161563"/>
                </a:lnTo>
                <a:lnTo>
                  <a:pt x="4126497" y="1205355"/>
                </a:lnTo>
                <a:lnTo>
                  <a:pt x="4060264" y="1228861"/>
                </a:lnTo>
                <a:cubicBezTo>
                  <a:pt x="3874692" y="1284340"/>
                  <a:pt x="3657495" y="1288753"/>
                  <a:pt x="3444181" y="1229231"/>
                </a:cubicBezTo>
                <a:cubicBezTo>
                  <a:pt x="3411364" y="1220073"/>
                  <a:pt x="3379512" y="1209647"/>
                  <a:pt x="3348698" y="1198054"/>
                </a:cubicBezTo>
                <a:lnTo>
                  <a:pt x="3344944" y="1196448"/>
                </a:lnTo>
                <a:lnTo>
                  <a:pt x="3371363" y="1183734"/>
                </a:lnTo>
                <a:cubicBezTo>
                  <a:pt x="3505184" y="1129276"/>
                  <a:pt x="3650505" y="1099434"/>
                  <a:pt x="3802398" y="1099434"/>
                </a:cubicBezTo>
                <a:close/>
                <a:moveTo>
                  <a:pt x="9806746" y="1076800"/>
                </a:moveTo>
                <a:lnTo>
                  <a:pt x="9721756" y="1165602"/>
                </a:lnTo>
                <a:cubicBezTo>
                  <a:pt x="9509971" y="1362526"/>
                  <a:pt x="9232473" y="1481895"/>
                  <a:pt x="8928688" y="1481895"/>
                </a:cubicBezTo>
                <a:cubicBezTo>
                  <a:pt x="8835215" y="1481895"/>
                  <a:pt x="8744232" y="1470593"/>
                  <a:pt x="8656885" y="1449209"/>
                </a:cubicBezTo>
                <a:lnTo>
                  <a:pt x="8549254" y="1416045"/>
                </a:lnTo>
                <a:lnTo>
                  <a:pt x="8584122" y="1354319"/>
                </a:lnTo>
                <a:lnTo>
                  <a:pt x="8648946" y="1268686"/>
                </a:lnTo>
                <a:lnTo>
                  <a:pt x="8749920" y="1290818"/>
                </a:lnTo>
                <a:cubicBezTo>
                  <a:pt x="9108176" y="1348082"/>
                  <a:pt x="9455499" y="1283652"/>
                  <a:pt x="9718295" y="1134784"/>
                </a:cubicBezTo>
                <a:close/>
                <a:moveTo>
                  <a:pt x="6975070" y="1052983"/>
                </a:moveTo>
                <a:lnTo>
                  <a:pt x="6942500" y="1082289"/>
                </a:lnTo>
                <a:lnTo>
                  <a:pt x="6898523" y="1112119"/>
                </a:lnTo>
                <a:lnTo>
                  <a:pt x="6904931" y="1096057"/>
                </a:lnTo>
                <a:lnTo>
                  <a:pt x="6913060" y="1092315"/>
                </a:lnTo>
                <a:close/>
                <a:moveTo>
                  <a:pt x="9894537" y="965037"/>
                </a:moveTo>
                <a:lnTo>
                  <a:pt x="9868715" y="999147"/>
                </a:lnTo>
                <a:lnTo>
                  <a:pt x="9861367" y="1004132"/>
                </a:lnTo>
                <a:cubicBezTo>
                  <a:pt x="9633384" y="1140903"/>
                  <a:pt x="9333385" y="1201797"/>
                  <a:pt x="9025174" y="1152531"/>
                </a:cubicBezTo>
                <a:cubicBezTo>
                  <a:pt x="8984530" y="1146035"/>
                  <a:pt x="8944826" y="1137796"/>
                  <a:pt x="8906165" y="1127933"/>
                </a:cubicBezTo>
                <a:lnTo>
                  <a:pt x="8813117" y="1099591"/>
                </a:lnTo>
                <a:lnTo>
                  <a:pt x="8883730" y="1041287"/>
                </a:lnTo>
                <a:lnTo>
                  <a:pt x="8937536" y="1006740"/>
                </a:lnTo>
                <a:lnTo>
                  <a:pt x="8997881" y="1027213"/>
                </a:lnTo>
                <a:cubicBezTo>
                  <a:pt x="9287153" y="1107930"/>
                  <a:pt x="9580734" y="1092329"/>
                  <a:pt x="9813830" y="1002182"/>
                </a:cubicBezTo>
                <a:close/>
                <a:moveTo>
                  <a:pt x="9987047" y="911666"/>
                </a:moveTo>
                <a:lnTo>
                  <a:pt x="9954478" y="940972"/>
                </a:lnTo>
                <a:lnTo>
                  <a:pt x="9910500" y="970802"/>
                </a:lnTo>
                <a:lnTo>
                  <a:pt x="9916908" y="954740"/>
                </a:lnTo>
                <a:lnTo>
                  <a:pt x="9925038" y="950998"/>
                </a:lnTo>
                <a:close/>
                <a:moveTo>
                  <a:pt x="9945598" y="882820"/>
                </a:moveTo>
                <a:lnTo>
                  <a:pt x="9965563" y="888972"/>
                </a:lnTo>
                <a:lnTo>
                  <a:pt x="9982995" y="896655"/>
                </a:lnTo>
                <a:lnTo>
                  <a:pt x="9946164" y="914290"/>
                </a:lnTo>
                <a:lnTo>
                  <a:pt x="9930880" y="919714"/>
                </a:lnTo>
                <a:close/>
                <a:moveTo>
                  <a:pt x="9565613" y="816800"/>
                </a:moveTo>
                <a:cubicBezTo>
                  <a:pt x="9659085" y="816800"/>
                  <a:pt x="9750068" y="828101"/>
                  <a:pt x="9837415" y="849485"/>
                </a:cubicBezTo>
                <a:lnTo>
                  <a:pt x="9945047" y="882650"/>
                </a:lnTo>
                <a:lnTo>
                  <a:pt x="9922411" y="922720"/>
                </a:lnTo>
                <a:lnTo>
                  <a:pt x="9856178" y="946226"/>
                </a:lnTo>
                <a:cubicBezTo>
                  <a:pt x="9670606" y="1001705"/>
                  <a:pt x="9453408" y="1006118"/>
                  <a:pt x="9240095" y="946596"/>
                </a:cubicBezTo>
                <a:cubicBezTo>
                  <a:pt x="9207278" y="937438"/>
                  <a:pt x="9175426" y="927012"/>
                  <a:pt x="9144612" y="915419"/>
                </a:cubicBezTo>
                <a:lnTo>
                  <a:pt x="9123546" y="906409"/>
                </a:lnTo>
                <a:lnTo>
                  <a:pt x="9134578" y="901100"/>
                </a:lnTo>
                <a:cubicBezTo>
                  <a:pt x="9268399" y="846642"/>
                  <a:pt x="9413720" y="816800"/>
                  <a:pt x="9565613" y="816800"/>
                </a:cubicBezTo>
                <a:close/>
                <a:moveTo>
                  <a:pt x="12738284" y="770349"/>
                </a:moveTo>
                <a:lnTo>
                  <a:pt x="12705715" y="799654"/>
                </a:lnTo>
                <a:lnTo>
                  <a:pt x="12661738" y="829485"/>
                </a:lnTo>
                <a:lnTo>
                  <a:pt x="12668145" y="813423"/>
                </a:lnTo>
                <a:lnTo>
                  <a:pt x="12676275" y="809681"/>
                </a:lnTo>
                <a:close/>
                <a:moveTo>
                  <a:pt x="10417909" y="901"/>
                </a:moveTo>
                <a:cubicBezTo>
                  <a:pt x="10186757" y="9366"/>
                  <a:pt x="9975111" y="77159"/>
                  <a:pt x="9820466" y="191679"/>
                </a:cubicBezTo>
                <a:lnTo>
                  <a:pt x="9776728" y="230458"/>
                </a:lnTo>
                <a:lnTo>
                  <a:pt x="9814939" y="205472"/>
                </a:lnTo>
                <a:cubicBezTo>
                  <a:pt x="10028995" y="88013"/>
                  <a:pt x="10320319" y="53715"/>
                  <a:pt x="10604736" y="133077"/>
                </a:cubicBezTo>
                <a:cubicBezTo>
                  <a:pt x="10867276" y="206335"/>
                  <a:pt x="11068009" y="360835"/>
                  <a:pt x="11169914" y="543787"/>
                </a:cubicBezTo>
                <a:lnTo>
                  <a:pt x="11178706" y="561794"/>
                </a:lnTo>
                <a:lnTo>
                  <a:pt x="11187713" y="556714"/>
                </a:lnTo>
                <a:lnTo>
                  <a:pt x="11244861" y="614344"/>
                </a:lnTo>
                <a:cubicBezTo>
                  <a:pt x="11373252" y="732780"/>
                  <a:pt x="11545674" y="829128"/>
                  <a:pt x="11749118" y="885896"/>
                </a:cubicBezTo>
                <a:cubicBezTo>
                  <a:pt x="12038391" y="966613"/>
                  <a:pt x="12331971" y="951012"/>
                  <a:pt x="12565068" y="860865"/>
                </a:cubicBezTo>
                <a:lnTo>
                  <a:pt x="12645774" y="823719"/>
                </a:lnTo>
                <a:lnTo>
                  <a:pt x="12619952" y="857830"/>
                </a:lnTo>
                <a:lnTo>
                  <a:pt x="12612604" y="862815"/>
                </a:lnTo>
                <a:cubicBezTo>
                  <a:pt x="12384621" y="999586"/>
                  <a:pt x="12084623" y="1060480"/>
                  <a:pt x="11776411" y="1011214"/>
                </a:cubicBezTo>
                <a:cubicBezTo>
                  <a:pt x="11451264" y="959242"/>
                  <a:pt x="11186234" y="795744"/>
                  <a:pt x="11034253" y="581403"/>
                </a:cubicBezTo>
                <a:lnTo>
                  <a:pt x="11020770" y="560117"/>
                </a:lnTo>
                <a:lnTo>
                  <a:pt x="11010883" y="567876"/>
                </a:lnTo>
                <a:lnTo>
                  <a:pt x="10933152" y="504181"/>
                </a:lnTo>
                <a:cubicBezTo>
                  <a:pt x="10760366" y="374957"/>
                  <a:pt x="10538780" y="280210"/>
                  <a:pt x="10286820" y="239937"/>
                </a:cubicBezTo>
                <a:cubicBezTo>
                  <a:pt x="9809148" y="163584"/>
                  <a:pt x="9350907" y="303576"/>
                  <a:pt x="9086551" y="571605"/>
                </a:cubicBezTo>
                <a:lnTo>
                  <a:pt x="9040886" y="627014"/>
                </a:lnTo>
                <a:lnTo>
                  <a:pt x="9082263" y="589783"/>
                </a:lnTo>
                <a:cubicBezTo>
                  <a:pt x="9317810" y="409498"/>
                  <a:pt x="9659325" y="321920"/>
                  <a:pt x="10011567" y="378223"/>
                </a:cubicBezTo>
                <a:cubicBezTo>
                  <a:pt x="10336714" y="430195"/>
                  <a:pt x="10601744" y="593694"/>
                  <a:pt x="10753724" y="808034"/>
                </a:cubicBezTo>
                <a:lnTo>
                  <a:pt x="10767208" y="829321"/>
                </a:lnTo>
                <a:lnTo>
                  <a:pt x="10777096" y="821561"/>
                </a:lnTo>
                <a:lnTo>
                  <a:pt x="10854825" y="885255"/>
                </a:lnTo>
                <a:cubicBezTo>
                  <a:pt x="11027612" y="1014480"/>
                  <a:pt x="11249199" y="1109227"/>
                  <a:pt x="11501157" y="1149501"/>
                </a:cubicBezTo>
                <a:cubicBezTo>
                  <a:pt x="11859413" y="1206765"/>
                  <a:pt x="12206736" y="1142335"/>
                  <a:pt x="12469532" y="993467"/>
                </a:cubicBezTo>
                <a:lnTo>
                  <a:pt x="12557983" y="935483"/>
                </a:lnTo>
                <a:lnTo>
                  <a:pt x="12472994" y="1024285"/>
                </a:lnTo>
                <a:cubicBezTo>
                  <a:pt x="12261208" y="1221209"/>
                  <a:pt x="11983710" y="1340578"/>
                  <a:pt x="11679925" y="1340578"/>
                </a:cubicBezTo>
                <a:cubicBezTo>
                  <a:pt x="11306035" y="1340578"/>
                  <a:pt x="10971965" y="1159760"/>
                  <a:pt x="10751219" y="876078"/>
                </a:cubicBezTo>
                <a:lnTo>
                  <a:pt x="10731085" y="847521"/>
                </a:lnTo>
                <a:lnTo>
                  <a:pt x="10721976" y="861462"/>
                </a:lnTo>
                <a:lnTo>
                  <a:pt x="10620188" y="784932"/>
                </a:lnTo>
                <a:cubicBezTo>
                  <a:pt x="10396915" y="633266"/>
                  <a:pt x="10127756" y="544708"/>
                  <a:pt x="9838025" y="544708"/>
                </a:cubicBezTo>
                <a:cubicBezTo>
                  <a:pt x="9563385" y="544708"/>
                  <a:pt x="9307229" y="624282"/>
                  <a:pt x="9091119" y="761751"/>
                </a:cubicBezTo>
                <a:lnTo>
                  <a:pt x="8988665" y="837223"/>
                </a:lnTo>
                <a:lnTo>
                  <a:pt x="8897268" y="782376"/>
                </a:lnTo>
                <a:cubicBezTo>
                  <a:pt x="8801530" y="711725"/>
                  <a:pt x="8725870" y="627362"/>
                  <a:pt x="8674916" y="535886"/>
                </a:cubicBezTo>
                <a:lnTo>
                  <a:pt x="8666124" y="517879"/>
                </a:lnTo>
                <a:lnTo>
                  <a:pt x="8657119" y="522960"/>
                </a:lnTo>
                <a:lnTo>
                  <a:pt x="8599970" y="465328"/>
                </a:lnTo>
                <a:cubicBezTo>
                  <a:pt x="8471580" y="346893"/>
                  <a:pt x="8299158" y="250545"/>
                  <a:pt x="8095713" y="193777"/>
                </a:cubicBezTo>
                <a:cubicBezTo>
                  <a:pt x="7951077" y="153418"/>
                  <a:pt x="7805364" y="137139"/>
                  <a:pt x="7666672" y="142218"/>
                </a:cubicBezTo>
                <a:cubicBezTo>
                  <a:pt x="7435520" y="150683"/>
                  <a:pt x="7223874" y="218476"/>
                  <a:pt x="7069229" y="332996"/>
                </a:cubicBezTo>
                <a:lnTo>
                  <a:pt x="7025491" y="371775"/>
                </a:lnTo>
                <a:lnTo>
                  <a:pt x="7063702" y="346789"/>
                </a:lnTo>
                <a:cubicBezTo>
                  <a:pt x="7277759" y="229330"/>
                  <a:pt x="7569082" y="195032"/>
                  <a:pt x="7853500" y="274394"/>
                </a:cubicBezTo>
                <a:cubicBezTo>
                  <a:pt x="8116039" y="347652"/>
                  <a:pt x="8316772" y="502152"/>
                  <a:pt x="8418677" y="685104"/>
                </a:cubicBezTo>
                <a:lnTo>
                  <a:pt x="8427470" y="703111"/>
                </a:lnTo>
                <a:lnTo>
                  <a:pt x="8436476" y="698031"/>
                </a:lnTo>
                <a:lnTo>
                  <a:pt x="8493624" y="755662"/>
                </a:lnTo>
                <a:cubicBezTo>
                  <a:pt x="8557820" y="814879"/>
                  <a:pt x="8633023" y="868575"/>
                  <a:pt x="8717608" y="914563"/>
                </a:cubicBezTo>
                <a:lnTo>
                  <a:pt x="8838151" y="971293"/>
                </a:lnTo>
                <a:lnTo>
                  <a:pt x="8799684" y="1008666"/>
                </a:lnTo>
                <a:lnTo>
                  <a:pt x="8747832" y="1074915"/>
                </a:lnTo>
                <a:lnTo>
                  <a:pt x="8687536" y="1050213"/>
                </a:lnTo>
                <a:cubicBezTo>
                  <a:pt x="8517152" y="970786"/>
                  <a:pt x="8378004" y="856683"/>
                  <a:pt x="8283017" y="722720"/>
                </a:cubicBezTo>
                <a:lnTo>
                  <a:pt x="8269533" y="701434"/>
                </a:lnTo>
                <a:lnTo>
                  <a:pt x="8259647" y="709193"/>
                </a:lnTo>
                <a:lnTo>
                  <a:pt x="8181916" y="645498"/>
                </a:lnTo>
                <a:cubicBezTo>
                  <a:pt x="8009129" y="516274"/>
                  <a:pt x="7787543" y="421527"/>
                  <a:pt x="7535584" y="381254"/>
                </a:cubicBezTo>
                <a:cubicBezTo>
                  <a:pt x="7057911" y="304901"/>
                  <a:pt x="6599670" y="444893"/>
                  <a:pt x="6335315" y="712922"/>
                </a:cubicBezTo>
                <a:lnTo>
                  <a:pt x="6289650" y="768331"/>
                </a:lnTo>
                <a:lnTo>
                  <a:pt x="6331027" y="731100"/>
                </a:lnTo>
                <a:cubicBezTo>
                  <a:pt x="6566573" y="550815"/>
                  <a:pt x="6908088" y="463237"/>
                  <a:pt x="7260330" y="519540"/>
                </a:cubicBezTo>
                <a:cubicBezTo>
                  <a:pt x="7585477" y="571512"/>
                  <a:pt x="7850507" y="735011"/>
                  <a:pt x="8002488" y="949351"/>
                </a:cubicBezTo>
                <a:lnTo>
                  <a:pt x="8015972" y="970638"/>
                </a:lnTo>
                <a:lnTo>
                  <a:pt x="8025859" y="962878"/>
                </a:lnTo>
                <a:lnTo>
                  <a:pt x="8103589" y="1026572"/>
                </a:lnTo>
                <a:cubicBezTo>
                  <a:pt x="8233178" y="1123491"/>
                  <a:pt x="8390218" y="1201016"/>
                  <a:pt x="8566934" y="1250711"/>
                </a:cubicBezTo>
                <a:lnTo>
                  <a:pt x="8621490" y="1262668"/>
                </a:lnTo>
                <a:lnTo>
                  <a:pt x="8584490" y="1326163"/>
                </a:lnTo>
                <a:lnTo>
                  <a:pt x="8548703" y="1415875"/>
                </a:lnTo>
                <a:lnTo>
                  <a:pt x="8528737" y="1409723"/>
                </a:lnTo>
                <a:cubicBezTo>
                  <a:pt x="8320182" y="1331816"/>
                  <a:pt x="8137949" y="1194696"/>
                  <a:pt x="7999982" y="1017395"/>
                </a:cubicBezTo>
                <a:lnTo>
                  <a:pt x="7979848" y="988838"/>
                </a:lnTo>
                <a:lnTo>
                  <a:pt x="7970740" y="1002779"/>
                </a:lnTo>
                <a:lnTo>
                  <a:pt x="7868952" y="926249"/>
                </a:lnTo>
                <a:cubicBezTo>
                  <a:pt x="7645678" y="774583"/>
                  <a:pt x="7376519" y="686025"/>
                  <a:pt x="7086788" y="686025"/>
                </a:cubicBezTo>
                <a:cubicBezTo>
                  <a:pt x="6743488" y="686025"/>
                  <a:pt x="6429069" y="810359"/>
                  <a:pt x="6185645" y="1016686"/>
                </a:cubicBezTo>
                <a:lnTo>
                  <a:pt x="6141458" y="1059617"/>
                </a:lnTo>
                <a:lnTo>
                  <a:pt x="6132634" y="1056736"/>
                </a:lnTo>
                <a:cubicBezTo>
                  <a:pt x="5916939" y="975586"/>
                  <a:pt x="5752107" y="837286"/>
                  <a:pt x="5662939" y="677203"/>
                </a:cubicBezTo>
                <a:lnTo>
                  <a:pt x="5654147" y="659196"/>
                </a:lnTo>
                <a:lnTo>
                  <a:pt x="5645141" y="664277"/>
                </a:lnTo>
                <a:lnTo>
                  <a:pt x="5587993" y="606645"/>
                </a:lnTo>
                <a:cubicBezTo>
                  <a:pt x="5459602" y="488210"/>
                  <a:pt x="5287180" y="391862"/>
                  <a:pt x="5083735" y="335094"/>
                </a:cubicBezTo>
                <a:cubicBezTo>
                  <a:pt x="4939099" y="294735"/>
                  <a:pt x="4793386" y="278456"/>
                  <a:pt x="4654695" y="283535"/>
                </a:cubicBezTo>
                <a:cubicBezTo>
                  <a:pt x="4423542" y="292000"/>
                  <a:pt x="4211896" y="359793"/>
                  <a:pt x="4057251" y="474313"/>
                </a:cubicBezTo>
                <a:lnTo>
                  <a:pt x="4013513" y="513092"/>
                </a:lnTo>
                <a:lnTo>
                  <a:pt x="4051724" y="488106"/>
                </a:lnTo>
                <a:cubicBezTo>
                  <a:pt x="4265781" y="370647"/>
                  <a:pt x="4557104" y="336349"/>
                  <a:pt x="4841522" y="415711"/>
                </a:cubicBezTo>
                <a:cubicBezTo>
                  <a:pt x="5104061" y="488969"/>
                  <a:pt x="5304794" y="643469"/>
                  <a:pt x="5406699" y="826421"/>
                </a:cubicBezTo>
                <a:lnTo>
                  <a:pt x="5415492" y="844428"/>
                </a:lnTo>
                <a:lnTo>
                  <a:pt x="5424498" y="839348"/>
                </a:lnTo>
                <a:lnTo>
                  <a:pt x="5481647" y="896978"/>
                </a:lnTo>
                <a:cubicBezTo>
                  <a:pt x="5610037" y="1015414"/>
                  <a:pt x="5782459" y="1111762"/>
                  <a:pt x="5985904" y="1168530"/>
                </a:cubicBezTo>
                <a:lnTo>
                  <a:pt x="6026399" y="1178154"/>
                </a:lnTo>
                <a:lnTo>
                  <a:pt x="5946618" y="1280087"/>
                </a:lnTo>
                <a:lnTo>
                  <a:pt x="5894187" y="1269250"/>
                </a:lnTo>
                <a:cubicBezTo>
                  <a:pt x="5623558" y="1200207"/>
                  <a:pt x="5404022" y="1051585"/>
                  <a:pt x="5271039" y="864037"/>
                </a:cubicBezTo>
                <a:lnTo>
                  <a:pt x="5257555" y="842751"/>
                </a:lnTo>
                <a:lnTo>
                  <a:pt x="5247669" y="850510"/>
                </a:lnTo>
                <a:lnTo>
                  <a:pt x="5169938" y="786816"/>
                </a:lnTo>
                <a:cubicBezTo>
                  <a:pt x="4997151" y="657591"/>
                  <a:pt x="4775565" y="562844"/>
                  <a:pt x="4523606" y="522571"/>
                </a:cubicBezTo>
                <a:cubicBezTo>
                  <a:pt x="4045933" y="446219"/>
                  <a:pt x="3587692" y="586210"/>
                  <a:pt x="3323337" y="854239"/>
                </a:cubicBezTo>
                <a:lnTo>
                  <a:pt x="3277671" y="909648"/>
                </a:lnTo>
                <a:lnTo>
                  <a:pt x="3319049" y="872417"/>
                </a:lnTo>
                <a:cubicBezTo>
                  <a:pt x="3554596" y="692132"/>
                  <a:pt x="3896110" y="604554"/>
                  <a:pt x="4248352" y="660857"/>
                </a:cubicBezTo>
                <a:cubicBezTo>
                  <a:pt x="4573499" y="712829"/>
                  <a:pt x="4838529" y="876328"/>
                  <a:pt x="4990510" y="1090668"/>
                </a:cubicBezTo>
                <a:lnTo>
                  <a:pt x="5003994" y="1111955"/>
                </a:lnTo>
                <a:lnTo>
                  <a:pt x="5013881" y="1104195"/>
                </a:lnTo>
                <a:lnTo>
                  <a:pt x="5091611" y="1167890"/>
                </a:lnTo>
                <a:cubicBezTo>
                  <a:pt x="5264397" y="1297114"/>
                  <a:pt x="5485984" y="1391861"/>
                  <a:pt x="5737942" y="1432135"/>
                </a:cubicBezTo>
                <a:lnTo>
                  <a:pt x="5846363" y="1444983"/>
                </a:lnTo>
                <a:lnTo>
                  <a:pt x="5833253" y="1467480"/>
                </a:lnTo>
                <a:lnTo>
                  <a:pt x="5795914" y="1561084"/>
                </a:lnTo>
                <a:lnTo>
                  <a:pt x="5832886" y="1495636"/>
                </a:lnTo>
                <a:lnTo>
                  <a:pt x="5869183" y="1447687"/>
                </a:lnTo>
                <a:lnTo>
                  <a:pt x="5871632" y="1447977"/>
                </a:lnTo>
                <a:cubicBezTo>
                  <a:pt x="6181708" y="1471972"/>
                  <a:pt x="6476371" y="1406361"/>
                  <a:pt x="6706317" y="1276101"/>
                </a:cubicBezTo>
                <a:lnTo>
                  <a:pt x="6794768" y="1218117"/>
                </a:lnTo>
                <a:lnTo>
                  <a:pt x="6709779" y="1306919"/>
                </a:lnTo>
                <a:cubicBezTo>
                  <a:pt x="6497994" y="1503843"/>
                  <a:pt x="6220496" y="1623212"/>
                  <a:pt x="5916710" y="1623212"/>
                </a:cubicBezTo>
                <a:cubicBezTo>
                  <a:pt x="5542820" y="1623212"/>
                  <a:pt x="5208751" y="1442394"/>
                  <a:pt x="4988004" y="1158712"/>
                </a:cubicBezTo>
                <a:lnTo>
                  <a:pt x="4967870" y="1130155"/>
                </a:lnTo>
                <a:lnTo>
                  <a:pt x="4958762" y="1144096"/>
                </a:lnTo>
                <a:lnTo>
                  <a:pt x="4856974" y="1067566"/>
                </a:lnTo>
                <a:cubicBezTo>
                  <a:pt x="4633700" y="915900"/>
                  <a:pt x="4364541" y="827341"/>
                  <a:pt x="4074811" y="827341"/>
                </a:cubicBezTo>
                <a:cubicBezTo>
                  <a:pt x="3800170" y="827341"/>
                  <a:pt x="3544014" y="906916"/>
                  <a:pt x="3327904" y="1044385"/>
                </a:cubicBezTo>
                <a:lnTo>
                  <a:pt x="3210770" y="1130671"/>
                </a:lnTo>
                <a:lnTo>
                  <a:pt x="3101355" y="1065011"/>
                </a:lnTo>
                <a:cubicBezTo>
                  <a:pt x="3005616" y="994360"/>
                  <a:pt x="2929956" y="909997"/>
                  <a:pt x="2879003" y="818521"/>
                </a:cubicBezTo>
                <a:lnTo>
                  <a:pt x="2870211" y="800514"/>
                </a:lnTo>
                <a:lnTo>
                  <a:pt x="2861205" y="805595"/>
                </a:lnTo>
                <a:lnTo>
                  <a:pt x="2804057" y="747963"/>
                </a:lnTo>
                <a:cubicBezTo>
                  <a:pt x="2675666" y="629528"/>
                  <a:pt x="2503243" y="533180"/>
                  <a:pt x="2299799" y="476412"/>
                </a:cubicBezTo>
                <a:cubicBezTo>
                  <a:pt x="1914103" y="368789"/>
                  <a:pt x="1520747" y="432399"/>
                  <a:pt x="1273315" y="615631"/>
                </a:cubicBezTo>
                <a:lnTo>
                  <a:pt x="1229577" y="654410"/>
                </a:lnTo>
                <a:lnTo>
                  <a:pt x="1267788" y="629424"/>
                </a:lnTo>
                <a:cubicBezTo>
                  <a:pt x="1481845" y="511965"/>
                  <a:pt x="1773168" y="477667"/>
                  <a:pt x="2057586" y="557029"/>
                </a:cubicBezTo>
                <a:cubicBezTo>
                  <a:pt x="2320125" y="630287"/>
                  <a:pt x="2520858" y="784787"/>
                  <a:pt x="2622763" y="967739"/>
                </a:cubicBezTo>
                <a:lnTo>
                  <a:pt x="2631556" y="985746"/>
                </a:lnTo>
                <a:lnTo>
                  <a:pt x="2640562" y="980666"/>
                </a:lnTo>
                <a:lnTo>
                  <a:pt x="2697711" y="1038296"/>
                </a:lnTo>
                <a:cubicBezTo>
                  <a:pt x="2794004" y="1127123"/>
                  <a:pt x="2915064" y="1203526"/>
                  <a:pt x="3055404" y="1260124"/>
                </a:cubicBezTo>
                <a:lnTo>
                  <a:pt x="3065153" y="1263432"/>
                </a:lnTo>
                <a:lnTo>
                  <a:pt x="3036469" y="1291300"/>
                </a:lnTo>
                <a:lnTo>
                  <a:pt x="2976677" y="1367694"/>
                </a:lnTo>
                <a:lnTo>
                  <a:pt x="2891623" y="1332848"/>
                </a:lnTo>
                <a:cubicBezTo>
                  <a:pt x="2721238" y="1253421"/>
                  <a:pt x="2582090" y="1139318"/>
                  <a:pt x="2487103" y="1005355"/>
                </a:cubicBezTo>
                <a:lnTo>
                  <a:pt x="2473619" y="984069"/>
                </a:lnTo>
                <a:lnTo>
                  <a:pt x="2463733" y="991828"/>
                </a:lnTo>
                <a:lnTo>
                  <a:pt x="2386001" y="928134"/>
                </a:lnTo>
                <a:cubicBezTo>
                  <a:pt x="2213215" y="798909"/>
                  <a:pt x="1991629" y="704162"/>
                  <a:pt x="1739670" y="663889"/>
                </a:cubicBezTo>
                <a:cubicBezTo>
                  <a:pt x="1261997" y="587536"/>
                  <a:pt x="803756" y="727528"/>
                  <a:pt x="539401" y="995557"/>
                </a:cubicBezTo>
                <a:lnTo>
                  <a:pt x="493735" y="1050966"/>
                </a:lnTo>
                <a:lnTo>
                  <a:pt x="535113" y="1013735"/>
                </a:lnTo>
                <a:cubicBezTo>
                  <a:pt x="770660" y="833450"/>
                  <a:pt x="1112174" y="745872"/>
                  <a:pt x="1464416" y="802175"/>
                </a:cubicBezTo>
                <a:cubicBezTo>
                  <a:pt x="1789563" y="854147"/>
                  <a:pt x="2054593" y="1017646"/>
                  <a:pt x="2206573" y="1231986"/>
                </a:cubicBezTo>
                <a:lnTo>
                  <a:pt x="2220058" y="1253273"/>
                </a:lnTo>
                <a:lnTo>
                  <a:pt x="2229945" y="1245513"/>
                </a:lnTo>
                <a:lnTo>
                  <a:pt x="2307675" y="1309208"/>
                </a:lnTo>
                <a:cubicBezTo>
                  <a:pt x="2437264" y="1406126"/>
                  <a:pt x="2594305" y="1483651"/>
                  <a:pt x="2771020" y="1533346"/>
                </a:cubicBezTo>
                <a:lnTo>
                  <a:pt x="2854571" y="1551659"/>
                </a:lnTo>
                <a:lnTo>
                  <a:pt x="2821275" y="1608797"/>
                </a:lnTo>
                <a:lnTo>
                  <a:pt x="2783936" y="1702401"/>
                </a:lnTo>
                <a:lnTo>
                  <a:pt x="2820908" y="1636953"/>
                </a:lnTo>
                <a:lnTo>
                  <a:pt x="2881078" y="1557468"/>
                </a:lnTo>
                <a:lnTo>
                  <a:pt x="2954006" y="1573453"/>
                </a:lnTo>
                <a:cubicBezTo>
                  <a:pt x="3312262" y="1630717"/>
                  <a:pt x="3659586" y="1566287"/>
                  <a:pt x="3922381" y="1417419"/>
                </a:cubicBezTo>
                <a:lnTo>
                  <a:pt x="4010833" y="1359435"/>
                </a:lnTo>
                <a:lnTo>
                  <a:pt x="3925843" y="1448237"/>
                </a:lnTo>
                <a:cubicBezTo>
                  <a:pt x="3714057" y="1645161"/>
                  <a:pt x="3436559" y="1764530"/>
                  <a:pt x="3132774" y="1764530"/>
                </a:cubicBezTo>
                <a:cubicBezTo>
                  <a:pt x="2758884" y="1764530"/>
                  <a:pt x="2424815" y="1583712"/>
                  <a:pt x="2204068" y="1300030"/>
                </a:cubicBezTo>
                <a:lnTo>
                  <a:pt x="2183934" y="1271473"/>
                </a:lnTo>
                <a:lnTo>
                  <a:pt x="2174826" y="1285414"/>
                </a:lnTo>
                <a:lnTo>
                  <a:pt x="2073037" y="1208884"/>
                </a:lnTo>
                <a:cubicBezTo>
                  <a:pt x="1849764" y="1057218"/>
                  <a:pt x="1580605" y="968659"/>
                  <a:pt x="1290875" y="968659"/>
                </a:cubicBezTo>
                <a:cubicBezTo>
                  <a:pt x="741593" y="968659"/>
                  <a:pt x="266250" y="1286956"/>
                  <a:pt x="37339" y="1750115"/>
                </a:cubicBezTo>
                <a:lnTo>
                  <a:pt x="0" y="1843719"/>
                </a:lnTo>
                <a:lnTo>
                  <a:pt x="36972" y="1778271"/>
                </a:lnTo>
                <a:cubicBezTo>
                  <a:pt x="255100" y="1452963"/>
                  <a:pt x="613414" y="1240752"/>
                  <a:pt x="1018462" y="1240752"/>
                </a:cubicBezTo>
                <a:cubicBezTo>
                  <a:pt x="1392351" y="1240752"/>
                  <a:pt x="1726421" y="1421570"/>
                  <a:pt x="1947167" y="1705252"/>
                </a:cubicBezTo>
                <a:lnTo>
                  <a:pt x="1967301" y="1733808"/>
                </a:lnTo>
                <a:lnTo>
                  <a:pt x="1976411" y="1719867"/>
                </a:lnTo>
                <a:lnTo>
                  <a:pt x="2078199" y="1796397"/>
                </a:lnTo>
                <a:cubicBezTo>
                  <a:pt x="2301471" y="1948063"/>
                  <a:pt x="2570631" y="2036622"/>
                  <a:pt x="2860361" y="2036622"/>
                </a:cubicBezTo>
                <a:cubicBezTo>
                  <a:pt x="3340983" y="2036622"/>
                  <a:pt x="3764994" y="1792926"/>
                  <a:pt x="4016841" y="1421722"/>
                </a:cubicBezTo>
                <a:lnTo>
                  <a:pt x="4087844" y="1299876"/>
                </a:lnTo>
                <a:lnTo>
                  <a:pt x="4154276" y="1241784"/>
                </a:lnTo>
                <a:lnTo>
                  <a:pt x="4195903" y="1191275"/>
                </a:lnTo>
                <a:lnTo>
                  <a:pt x="4216841" y="1177993"/>
                </a:lnTo>
                <a:lnTo>
                  <a:pt x="4324179" y="1225303"/>
                </a:lnTo>
                <a:cubicBezTo>
                  <a:pt x="4482026" y="1305968"/>
                  <a:pt x="4620730" y="1422093"/>
                  <a:pt x="4731104" y="1563934"/>
                </a:cubicBezTo>
                <a:lnTo>
                  <a:pt x="4751238" y="1592490"/>
                </a:lnTo>
                <a:lnTo>
                  <a:pt x="4760347" y="1578549"/>
                </a:lnTo>
                <a:lnTo>
                  <a:pt x="4862135" y="1655079"/>
                </a:lnTo>
                <a:cubicBezTo>
                  <a:pt x="5085407" y="1806745"/>
                  <a:pt x="5354567" y="1895304"/>
                  <a:pt x="5644297" y="1895304"/>
                </a:cubicBezTo>
                <a:cubicBezTo>
                  <a:pt x="6124919" y="1895304"/>
                  <a:pt x="6548930" y="1651608"/>
                  <a:pt x="6800777" y="1280404"/>
                </a:cubicBezTo>
                <a:lnTo>
                  <a:pt x="6871780" y="1158558"/>
                </a:lnTo>
                <a:lnTo>
                  <a:pt x="6938212" y="1100466"/>
                </a:lnTo>
                <a:lnTo>
                  <a:pt x="6979839" y="1049957"/>
                </a:lnTo>
                <a:lnTo>
                  <a:pt x="7012387" y="1029311"/>
                </a:lnTo>
                <a:lnTo>
                  <a:pt x="7056126" y="990532"/>
                </a:lnTo>
                <a:lnTo>
                  <a:pt x="7017915" y="1015518"/>
                </a:lnTo>
                <a:cubicBezTo>
                  <a:pt x="6991158" y="1030200"/>
                  <a:pt x="6963193" y="1043583"/>
                  <a:pt x="6934186" y="1055607"/>
                </a:cubicBezTo>
                <a:lnTo>
                  <a:pt x="6918902" y="1061031"/>
                </a:lnTo>
                <a:lnTo>
                  <a:pt x="6935172" y="1020245"/>
                </a:lnTo>
                <a:lnTo>
                  <a:pt x="6910433" y="1064037"/>
                </a:lnTo>
                <a:lnTo>
                  <a:pt x="6844200" y="1087543"/>
                </a:lnTo>
                <a:cubicBezTo>
                  <a:pt x="6705021" y="1129152"/>
                  <a:pt x="6548053" y="1142037"/>
                  <a:pt x="6388276" y="1120767"/>
                </a:cubicBezTo>
                <a:lnTo>
                  <a:pt x="6270668" y="1096641"/>
                </a:lnTo>
                <a:lnTo>
                  <a:pt x="6383341" y="1042417"/>
                </a:lnTo>
                <a:cubicBezTo>
                  <a:pt x="6517162" y="987959"/>
                  <a:pt x="6662483" y="958117"/>
                  <a:pt x="6814376" y="958117"/>
                </a:cubicBezTo>
                <a:cubicBezTo>
                  <a:pt x="7188265" y="958117"/>
                  <a:pt x="7522335" y="1138935"/>
                  <a:pt x="7743081" y="1422617"/>
                </a:cubicBezTo>
                <a:lnTo>
                  <a:pt x="7763216" y="1451173"/>
                </a:lnTo>
                <a:lnTo>
                  <a:pt x="7772325" y="1437232"/>
                </a:lnTo>
                <a:lnTo>
                  <a:pt x="7874113" y="1513762"/>
                </a:lnTo>
                <a:cubicBezTo>
                  <a:pt x="8097385" y="1665428"/>
                  <a:pt x="8366544" y="1753987"/>
                  <a:pt x="8656274" y="1753987"/>
                </a:cubicBezTo>
                <a:cubicBezTo>
                  <a:pt x="9136896" y="1753987"/>
                  <a:pt x="9560908" y="1510291"/>
                  <a:pt x="9812754" y="1139087"/>
                </a:cubicBezTo>
                <a:lnTo>
                  <a:pt x="9883758" y="1017241"/>
                </a:lnTo>
                <a:lnTo>
                  <a:pt x="9950190" y="959149"/>
                </a:lnTo>
                <a:lnTo>
                  <a:pt x="9991816" y="908640"/>
                </a:lnTo>
                <a:lnTo>
                  <a:pt x="9999348" y="903863"/>
                </a:lnTo>
                <a:lnTo>
                  <a:pt x="10087394" y="942669"/>
                </a:lnTo>
                <a:cubicBezTo>
                  <a:pt x="10245241" y="1023334"/>
                  <a:pt x="10383945" y="1139459"/>
                  <a:pt x="10494318" y="1281300"/>
                </a:cubicBezTo>
                <a:lnTo>
                  <a:pt x="10514452" y="1309856"/>
                </a:lnTo>
                <a:lnTo>
                  <a:pt x="10523562" y="1295915"/>
                </a:lnTo>
                <a:lnTo>
                  <a:pt x="10625350" y="1372445"/>
                </a:lnTo>
                <a:cubicBezTo>
                  <a:pt x="10848622" y="1524111"/>
                  <a:pt x="11117781" y="1612670"/>
                  <a:pt x="11407512" y="1612670"/>
                </a:cubicBezTo>
                <a:cubicBezTo>
                  <a:pt x="11888133" y="1612670"/>
                  <a:pt x="12312145" y="1368974"/>
                  <a:pt x="12563991" y="997770"/>
                </a:cubicBezTo>
                <a:lnTo>
                  <a:pt x="12634995" y="875924"/>
                </a:lnTo>
                <a:lnTo>
                  <a:pt x="12701427" y="817832"/>
                </a:lnTo>
                <a:lnTo>
                  <a:pt x="12743054" y="767323"/>
                </a:lnTo>
                <a:lnTo>
                  <a:pt x="12775602" y="746677"/>
                </a:lnTo>
                <a:lnTo>
                  <a:pt x="12819341" y="707898"/>
                </a:lnTo>
                <a:lnTo>
                  <a:pt x="12781130" y="732884"/>
                </a:lnTo>
                <a:cubicBezTo>
                  <a:pt x="12754373" y="747566"/>
                  <a:pt x="12726408" y="760949"/>
                  <a:pt x="12697401" y="772973"/>
                </a:cubicBezTo>
                <a:lnTo>
                  <a:pt x="12682117" y="778397"/>
                </a:lnTo>
                <a:lnTo>
                  <a:pt x="12698387" y="737611"/>
                </a:lnTo>
                <a:lnTo>
                  <a:pt x="12673648" y="781403"/>
                </a:lnTo>
                <a:lnTo>
                  <a:pt x="12607415" y="804909"/>
                </a:lnTo>
                <a:cubicBezTo>
                  <a:pt x="12421843" y="860388"/>
                  <a:pt x="12204646" y="864801"/>
                  <a:pt x="11991332" y="805279"/>
                </a:cubicBezTo>
                <a:cubicBezTo>
                  <a:pt x="11728793" y="732021"/>
                  <a:pt x="11528060" y="577521"/>
                  <a:pt x="11426154" y="394569"/>
                </a:cubicBezTo>
                <a:lnTo>
                  <a:pt x="11417361" y="376562"/>
                </a:lnTo>
                <a:lnTo>
                  <a:pt x="11408356" y="381643"/>
                </a:lnTo>
                <a:lnTo>
                  <a:pt x="11351207" y="324011"/>
                </a:lnTo>
                <a:cubicBezTo>
                  <a:pt x="11222817" y="205576"/>
                  <a:pt x="11050394" y="109228"/>
                  <a:pt x="10846950" y="52460"/>
                </a:cubicBezTo>
                <a:cubicBezTo>
                  <a:pt x="10702314" y="12101"/>
                  <a:pt x="10556600" y="-4178"/>
                  <a:pt x="10417909" y="901"/>
                </a:cubicBezTo>
                <a:close/>
              </a:path>
            </a:pathLst>
          </a:custGeom>
          <a:gradFill>
            <a:gsLst>
              <a:gs pos="86000">
                <a:srgbClr val="FFC000"/>
              </a:gs>
              <a:gs pos="53000">
                <a:srgbClr val="92D050"/>
              </a:gs>
              <a:gs pos="100000">
                <a:srgbClr val="FFEBFA"/>
              </a:gs>
            </a:gsLst>
            <a:lin ang="10800000" scaled="1"/>
          </a:gradFill>
          <a:ln>
            <a:noFill/>
          </a:ln>
          <a:effectLst>
            <a:reflection blurRad="6350" stA="50000" endA="3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0" y="0"/>
            <a:ext cx="914400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32370" y="5717006"/>
            <a:ext cx="917637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chemeClr val="accent3">
                  <a:lumMod val="50000"/>
                </a:schemeClr>
              </a:gs>
              <a:gs pos="76000">
                <a:srgbClr val="391B03"/>
              </a:gs>
              <a:gs pos="3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45425" y="-111097"/>
            <a:ext cx="9234850" cy="6983574"/>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3489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2"/>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2"/>
                                        </p:tgtEl>
                                        <p:attrNameLst>
                                          <p:attrName>ppt_x</p:attrName>
                                        </p:attrNameLst>
                                      </p:cBhvr>
                                      <p:tavLst>
                                        <p:tav tm="0">
                                          <p:val>
                                            <p:strVal val="ppt_x"/>
                                          </p:val>
                                        </p:tav>
                                        <p:tav tm="100000">
                                          <p:val>
                                            <p:strVal val="1+ppt_w/2"/>
                                          </p:val>
                                        </p:tav>
                                      </p:tavLst>
                                    </p:anim>
                                    <p:anim calcmode="lin" valueType="num">
                                      <p:cBhvr additive="base">
                                        <p:cTn id="20" dur="4500"/>
                                        <p:tgtEl>
                                          <p:spTgt spid="2"/>
                                        </p:tgtEl>
                                        <p:attrNameLst>
                                          <p:attrName>ppt_y</p:attrName>
                                        </p:attrNameLst>
                                      </p:cBhvr>
                                      <p:tavLst>
                                        <p:tav tm="0">
                                          <p:val>
                                            <p:strVal val="ppt_y"/>
                                          </p:val>
                                        </p:tav>
                                        <p:tav tm="100000">
                                          <p:val>
                                            <p:strVal val="ppt_y"/>
                                          </p:val>
                                        </p:tav>
                                      </p:tavLst>
                                    </p:anim>
                                    <p:set>
                                      <p:cBhvr>
                                        <p:cTn id="21" dur="1" fill="hold">
                                          <p:stCondLst>
                                            <p:cond delay="4499"/>
                                          </p:stCondLst>
                                        </p:cTn>
                                        <p:tgtEl>
                                          <p:spTgt spid="2"/>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1+#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3"/>
                                        </p:tgtEl>
                                        <p:attrNameLst>
                                          <p:attrName>ppt_x</p:attrName>
                                        </p:attrNameLst>
                                      </p:cBhvr>
                                      <p:tavLst>
                                        <p:tav tm="0">
                                          <p:val>
                                            <p:strVal val="ppt_x"/>
                                          </p:val>
                                        </p:tav>
                                        <p:tav tm="100000">
                                          <p:val>
                                            <p:strVal val="1+ppt_w/2"/>
                                          </p:val>
                                        </p:tav>
                                      </p:tavLst>
                                    </p:anim>
                                    <p:anim calcmode="lin" valueType="num">
                                      <p:cBhvr additive="base">
                                        <p:cTn id="34" dur="4500"/>
                                        <p:tgtEl>
                                          <p:spTgt spid="3"/>
                                        </p:tgtEl>
                                        <p:attrNameLst>
                                          <p:attrName>ppt_y</p:attrName>
                                        </p:attrNameLst>
                                      </p:cBhvr>
                                      <p:tavLst>
                                        <p:tav tm="0">
                                          <p:val>
                                            <p:strVal val="ppt_y"/>
                                          </p:val>
                                        </p:tav>
                                        <p:tav tm="100000">
                                          <p:val>
                                            <p:strVal val="ppt_y"/>
                                          </p:val>
                                        </p:tav>
                                      </p:tavLst>
                                    </p:anim>
                                    <p:set>
                                      <p:cBhvr>
                                        <p:cTn id="35" dur="1" fill="hold">
                                          <p:stCondLst>
                                            <p:cond delay="4499"/>
                                          </p:stCondLst>
                                        </p:cTn>
                                        <p:tgtEl>
                                          <p:spTgt spid="3"/>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1+#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4"/>
                                        </p:tgtEl>
                                        <p:attrNameLst>
                                          <p:attrName>ppt_x</p:attrName>
                                        </p:attrNameLst>
                                      </p:cBhvr>
                                      <p:tavLst>
                                        <p:tav tm="0">
                                          <p:val>
                                            <p:strVal val="ppt_x"/>
                                          </p:val>
                                        </p:tav>
                                        <p:tav tm="100000">
                                          <p:val>
                                            <p:strVal val="1+ppt_w/2"/>
                                          </p:val>
                                        </p:tav>
                                      </p:tavLst>
                                    </p:anim>
                                    <p:anim calcmode="lin" valueType="num">
                                      <p:cBhvr additive="base">
                                        <p:cTn id="48" dur="4500"/>
                                        <p:tgtEl>
                                          <p:spTgt spid="4"/>
                                        </p:tgtEl>
                                        <p:attrNameLst>
                                          <p:attrName>ppt_y</p:attrName>
                                        </p:attrNameLst>
                                      </p:cBhvr>
                                      <p:tavLst>
                                        <p:tav tm="0">
                                          <p:val>
                                            <p:strVal val="ppt_y"/>
                                          </p:val>
                                        </p:tav>
                                        <p:tav tm="100000">
                                          <p:val>
                                            <p:strVal val="ppt_y"/>
                                          </p:val>
                                        </p:tav>
                                      </p:tavLst>
                                    </p:anim>
                                    <p:set>
                                      <p:cBhvr>
                                        <p:cTn id="49" dur="1" fill="hold">
                                          <p:stCondLst>
                                            <p:cond delay="4499"/>
                                          </p:stCondLst>
                                        </p:cTn>
                                        <p:tgtEl>
                                          <p:spTgt spid="4"/>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0-#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8" fill="hold" grpId="3" nodeType="withEffect">
                                  <p:stCondLst>
                                    <p:cond delay="0"/>
                                  </p:stCondLst>
                                  <p:childTnLst>
                                    <p:anim calcmode="lin" valueType="num">
                                      <p:cBhvr additive="base">
                                        <p:cTn id="61" dur="4500"/>
                                        <p:tgtEl>
                                          <p:spTgt spid="5"/>
                                        </p:tgtEl>
                                        <p:attrNameLst>
                                          <p:attrName>ppt_x</p:attrName>
                                        </p:attrNameLst>
                                      </p:cBhvr>
                                      <p:tavLst>
                                        <p:tav tm="0">
                                          <p:val>
                                            <p:strVal val="ppt_x"/>
                                          </p:val>
                                        </p:tav>
                                        <p:tav tm="100000">
                                          <p:val>
                                            <p:strVal val="0-ppt_w/2"/>
                                          </p:val>
                                        </p:tav>
                                      </p:tavLst>
                                    </p:anim>
                                    <p:anim calcmode="lin" valueType="num">
                                      <p:cBhvr additive="base">
                                        <p:cTn id="62" dur="4500"/>
                                        <p:tgtEl>
                                          <p:spTgt spid="5"/>
                                        </p:tgtEl>
                                        <p:attrNameLst>
                                          <p:attrName>ppt_y</p:attrName>
                                        </p:attrNameLst>
                                      </p:cBhvr>
                                      <p:tavLst>
                                        <p:tav tm="0">
                                          <p:val>
                                            <p:strVal val="ppt_y"/>
                                          </p:val>
                                        </p:tav>
                                        <p:tav tm="100000">
                                          <p:val>
                                            <p:strVal val="ppt_y"/>
                                          </p:val>
                                        </p:tav>
                                      </p:tavLst>
                                    </p:anim>
                                    <p:set>
                                      <p:cBhvr>
                                        <p:cTn id="63" dur="1" fill="hold">
                                          <p:stCondLst>
                                            <p:cond delay="4499"/>
                                          </p:stCondLst>
                                        </p:cTn>
                                        <p:tgtEl>
                                          <p:spTgt spid="5"/>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0-#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6"/>
                                        </p:tgtEl>
                                        <p:attrNameLst>
                                          <p:attrName>ppt_x</p:attrName>
                                        </p:attrNameLst>
                                      </p:cBhvr>
                                      <p:tavLst>
                                        <p:tav tm="0">
                                          <p:val>
                                            <p:strVal val="ppt_x"/>
                                          </p:val>
                                        </p:tav>
                                        <p:tav tm="100000">
                                          <p:val>
                                            <p:strVal val="0-ppt_w/2"/>
                                          </p:val>
                                        </p:tav>
                                      </p:tavLst>
                                    </p:anim>
                                    <p:anim calcmode="lin" valueType="num">
                                      <p:cBhvr additive="base">
                                        <p:cTn id="76" dur="4500"/>
                                        <p:tgtEl>
                                          <p:spTgt spid="6"/>
                                        </p:tgtEl>
                                        <p:attrNameLst>
                                          <p:attrName>ppt_y</p:attrName>
                                        </p:attrNameLst>
                                      </p:cBhvr>
                                      <p:tavLst>
                                        <p:tav tm="0">
                                          <p:val>
                                            <p:strVal val="ppt_y"/>
                                          </p:val>
                                        </p:tav>
                                        <p:tav tm="100000">
                                          <p:val>
                                            <p:strVal val="ppt_y"/>
                                          </p:val>
                                        </p:tav>
                                      </p:tavLst>
                                    </p:anim>
                                    <p:set>
                                      <p:cBhvr>
                                        <p:cTn id="77" dur="1" fill="hold">
                                          <p:stCondLst>
                                            <p:cond delay="4499"/>
                                          </p:stCondLst>
                                        </p:cTn>
                                        <p:tgtEl>
                                          <p:spTgt spid="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0-#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7"/>
                                        </p:tgtEl>
                                        <p:attrNameLst>
                                          <p:attrName>ppt_x</p:attrName>
                                        </p:attrNameLst>
                                      </p:cBhvr>
                                      <p:tavLst>
                                        <p:tav tm="0">
                                          <p:val>
                                            <p:strVal val="ppt_x"/>
                                          </p:val>
                                        </p:tav>
                                        <p:tav tm="100000">
                                          <p:val>
                                            <p:strVal val="0-ppt_w/2"/>
                                          </p:val>
                                        </p:tav>
                                      </p:tavLst>
                                    </p:anim>
                                    <p:anim calcmode="lin" valueType="num">
                                      <p:cBhvr additive="base">
                                        <p:cTn id="90" dur="4500"/>
                                        <p:tgtEl>
                                          <p:spTgt spid="7"/>
                                        </p:tgtEl>
                                        <p:attrNameLst>
                                          <p:attrName>ppt_y</p:attrName>
                                        </p:attrNameLst>
                                      </p:cBhvr>
                                      <p:tavLst>
                                        <p:tav tm="0">
                                          <p:val>
                                            <p:strVal val="ppt_y"/>
                                          </p:val>
                                        </p:tav>
                                        <p:tav tm="100000">
                                          <p:val>
                                            <p:strVal val="ppt_y"/>
                                          </p:val>
                                        </p:tav>
                                      </p:tavLst>
                                    </p:anim>
                                    <p:set>
                                      <p:cBhvr>
                                        <p:cTn id="91" dur="1" fill="hold">
                                          <p:stCondLst>
                                            <p:cond delay="4499"/>
                                          </p:stCondLst>
                                        </p:cTn>
                                        <p:tgtEl>
                                          <p:spTgt spid="7"/>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4000" fill="hold"/>
                                        <p:tgtEl>
                                          <p:spTgt spid="10"/>
                                        </p:tgtEl>
                                        <p:attrNameLst>
                                          <p:attrName>ppt_w</p:attrName>
                                        </p:attrNameLst>
                                      </p:cBhvr>
                                      <p:tavLst>
                                        <p:tav tm="0">
                                          <p:val>
                                            <p:strVal val="2/3*#ppt_w"/>
                                          </p:val>
                                        </p:tav>
                                        <p:tav tm="100000">
                                          <p:val>
                                            <p:strVal val="#ppt_w"/>
                                          </p:val>
                                        </p:tav>
                                      </p:tavLst>
                                    </p:anim>
                                    <p:anim calcmode="lin" valueType="num">
                                      <p:cBhvr>
                                        <p:cTn id="95" dur="4000" fill="hold"/>
                                        <p:tgtEl>
                                          <p:spTgt spid="10"/>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barn(outVertical)">
                                      <p:cBhvr>
                                        <p:cTn id="98"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28657" y="3"/>
            <a:ext cx="9172657" cy="6858000"/>
          </a:xfrm>
          <a:prstGeom prst="rect">
            <a:avLst/>
          </a:prstGeom>
          <a:gradFill flip="none" rotWithShape="1">
            <a:gsLst>
              <a:gs pos="100000">
                <a:srgbClr val="3B8BFF">
                  <a:lumMod val="29000"/>
                </a:srgbClr>
              </a:gs>
              <a:gs pos="6000">
                <a:srgbClr val="5E9EFF">
                  <a:lumMod val="86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31"/>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83369" y="146254"/>
            <a:ext cx="9232440" cy="6495804"/>
          </a:xfrm>
          <a:prstGeom prst="rect">
            <a:avLst/>
          </a:prstGeom>
          <a:noFill/>
          <a:ln>
            <a:noFill/>
          </a:ln>
        </p:spPr>
      </p:pic>
      <p:pic>
        <p:nvPicPr>
          <p:cNvPr id="19" name="Picture 2"/>
          <p:cNvPicPr>
            <a:picLocks noChangeAspect="1" noChangeArrowheads="1"/>
          </p:cNvPicPr>
          <p:nvPr/>
        </p:nvPicPr>
        <p:blipFill rotWithShape="1">
          <a:blip r:embed="rId4" cstate="email">
            <a:lum bright="70000" contrast="-70000"/>
            <a:extLst>
              <a:ext uri="{BEBA8EAE-BF5A-486C-A8C5-ECC9F3942E4B}">
                <a14:imgProps xmlns:a14="http://schemas.microsoft.com/office/drawing/2010/main">
                  <a14:imgLayer r:embed="rId5">
                    <a14:imgEffect>
                      <a14:colorTemperature colorTemp="11500"/>
                    </a14:imgEffect>
                    <a14:imgEffect>
                      <a14:brightnessContrast bright="74000"/>
                    </a14:imgEffect>
                  </a14:imgLayer>
                </a14:imgProps>
              </a:ext>
              <a:ext uri="{28A0092B-C50C-407E-A947-70E740481C1C}">
                <a14:useLocalDpi xmlns:a14="http://schemas.microsoft.com/office/drawing/2010/main"/>
              </a:ext>
            </a:extLst>
          </a:blip>
          <a:srcRect/>
          <a:stretch/>
        </p:blipFill>
        <p:spPr bwMode="auto">
          <a:xfrm>
            <a:off x="2111034" y="1255748"/>
            <a:ext cx="4964006" cy="4420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Forma libre 19"/>
          <p:cNvSpPr/>
          <p:nvPr/>
        </p:nvSpPr>
        <p:spPr>
          <a:xfrm rot="8036295">
            <a:off x="3387208" y="564125"/>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a:gsLst>
              <a:gs pos="53000">
                <a:srgbClr val="FFC000">
                  <a:lumMod val="54000"/>
                  <a:lumOff val="46000"/>
                </a:srgbClr>
              </a:gs>
              <a:gs pos="45000">
                <a:srgbClr val="FFFF00">
                  <a:lumMod val="82000"/>
                  <a:lumOff val="18000"/>
                </a:srgbClr>
              </a:gs>
              <a:gs pos="0">
                <a:schemeClr val="tx1"/>
              </a:gs>
              <a:gs pos="100000">
                <a:srgbClr val="FFC000">
                  <a:alpha val="94000"/>
                </a:srgbClr>
              </a:gs>
            </a:gsLst>
            <a:path path="shape">
              <a:fillToRect l="50000" t="50000" r="50000" b="50000"/>
            </a:path>
          </a:gradFill>
          <a:ln>
            <a:noFill/>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9"/>
          <p:cNvSpPr/>
          <p:nvPr/>
        </p:nvSpPr>
        <p:spPr>
          <a:xfrm rot="13452485">
            <a:off x="5102263" y="2205147"/>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a:gsLst>
              <a:gs pos="53000">
                <a:srgbClr val="FFC000">
                  <a:lumMod val="54000"/>
                  <a:lumOff val="46000"/>
                </a:srgbClr>
              </a:gs>
              <a:gs pos="45000">
                <a:srgbClr val="FFFF00">
                  <a:lumMod val="82000"/>
                  <a:lumOff val="18000"/>
                </a:srgbClr>
              </a:gs>
              <a:gs pos="0">
                <a:schemeClr val="tx1"/>
              </a:gs>
              <a:gs pos="100000">
                <a:srgbClr val="FFC000">
                  <a:alpha val="94000"/>
                </a:srgbClr>
              </a:gs>
            </a:gsLst>
            <a:path path="shape">
              <a:fillToRect l="50000" t="50000" r="50000" b="50000"/>
            </a:path>
          </a:gradFill>
          <a:ln>
            <a:noFill/>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9"/>
          <p:cNvSpPr/>
          <p:nvPr/>
        </p:nvSpPr>
        <p:spPr>
          <a:xfrm rot="18876220">
            <a:off x="3426099" y="3881601"/>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a:gsLst>
              <a:gs pos="53000">
                <a:srgbClr val="FFC000">
                  <a:lumMod val="54000"/>
                  <a:lumOff val="46000"/>
                </a:srgbClr>
              </a:gs>
              <a:gs pos="45000">
                <a:srgbClr val="FFFF00">
                  <a:lumMod val="82000"/>
                  <a:lumOff val="18000"/>
                </a:srgbClr>
              </a:gs>
              <a:gs pos="0">
                <a:schemeClr val="tx1"/>
              </a:gs>
              <a:gs pos="100000">
                <a:srgbClr val="FFC000">
                  <a:alpha val="94000"/>
                </a:srgbClr>
              </a:gs>
            </a:gsLst>
            <a:path path="shape">
              <a:fillToRect l="50000" t="50000" r="50000" b="50000"/>
            </a:path>
          </a:gradFill>
          <a:ln>
            <a:noFill/>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9"/>
          <p:cNvSpPr/>
          <p:nvPr/>
        </p:nvSpPr>
        <p:spPr>
          <a:xfrm rot="2543983">
            <a:off x="1753562" y="2272683"/>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a:gsLst>
              <a:gs pos="53000">
                <a:srgbClr val="FFC000">
                  <a:lumMod val="54000"/>
                  <a:lumOff val="46000"/>
                </a:srgbClr>
              </a:gs>
              <a:gs pos="45000">
                <a:srgbClr val="FFFF00">
                  <a:lumMod val="82000"/>
                  <a:lumOff val="18000"/>
                </a:srgbClr>
              </a:gs>
              <a:gs pos="0">
                <a:schemeClr val="tx1"/>
              </a:gs>
              <a:gs pos="100000">
                <a:srgbClr val="FFC000">
                  <a:alpha val="94000"/>
                </a:srgbClr>
              </a:gs>
            </a:gsLst>
            <a:path path="shape">
              <a:fillToRect l="50000" t="50000" r="50000" b="50000"/>
            </a:path>
          </a:gradFill>
          <a:ln>
            <a:noFill/>
          </a:ln>
          <a:scene3d>
            <a:camera prst="orthographicFront"/>
            <a:lightRig rig="freez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14 Forma libre"/>
          <p:cNvSpPr/>
          <p:nvPr/>
        </p:nvSpPr>
        <p:spPr>
          <a:xfrm>
            <a:off x="-88440" y="-8023"/>
            <a:ext cx="922736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lumMod val="75000"/>
                  <a:lumOff val="25000"/>
                </a:srgbClr>
              </a:gs>
              <a:gs pos="76000">
                <a:srgbClr val="391B03"/>
              </a:gs>
              <a:gs pos="45000">
                <a:srgbClr val="FFFF00">
                  <a:lumMod val="78000"/>
                  <a:lumOff val="22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83369" y="5717010"/>
            <a:ext cx="922736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3000">
                <a:srgbClr val="FFC000">
                  <a:lumMod val="88000"/>
                  <a:lumOff val="12000"/>
                </a:srgbClr>
              </a:gs>
              <a:gs pos="76000">
                <a:srgbClr val="391B03"/>
              </a:gs>
              <a:gs pos="4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8" name="Picture 2"/>
          <p:cNvPicPr>
            <a:picLocks noChangeAspect="1" noChangeArrowheads="1"/>
          </p:cNvPicPr>
          <p:nvPr/>
        </p:nvPicPr>
        <p:blipFill>
          <a:blip r:embed="rId6" cstate="email">
            <a:extLst>
              <a:ext uri="{BEBA8EAE-BF5A-486C-A8C5-ECC9F3942E4B}">
                <a14:imgProps xmlns:a14="http://schemas.microsoft.com/office/drawing/2010/main">
                  <a14:imgLayer r:embed="rId7">
                    <a14:imgEffect>
                      <a14:artisticPlasticWrap/>
                    </a14:imgEffect>
                    <a14:imgEffect>
                      <a14:colorTemperature colorTemp="5125"/>
                    </a14:imgEffect>
                  </a14:imgLayer>
                </a14:imgProps>
              </a:ext>
              <a:ext uri="{28A0092B-C50C-407E-A947-70E740481C1C}">
                <a14:useLocalDpi xmlns:a14="http://schemas.microsoft.com/office/drawing/2010/main"/>
              </a:ext>
            </a:extLst>
          </a:blip>
          <a:srcRect/>
          <a:stretch>
            <a:fillRect/>
          </a:stretch>
        </p:blipFill>
        <p:spPr bwMode="auto">
          <a:xfrm rot="521966">
            <a:off x="4876095" y="580061"/>
            <a:ext cx="1568113" cy="1277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8" cstate="email">
            <a:extLst>
              <a:ext uri="{BEBA8EAE-BF5A-486C-A8C5-ECC9F3942E4B}">
                <a14:imgProps xmlns:a14="http://schemas.microsoft.com/office/drawing/2010/main">
                  <a14:imgLayer r:embed="rId9">
                    <a14:imgEffect>
                      <a14:colorTemperature colorTemp="11500"/>
                    </a14:imgEffect>
                  </a14:imgLayer>
                </a14:imgProps>
              </a:ext>
              <a:ext uri="{28A0092B-C50C-407E-A947-70E740481C1C}">
                <a14:useLocalDpi xmlns:a14="http://schemas.microsoft.com/office/drawing/2010/main"/>
              </a:ext>
            </a:extLst>
          </a:blip>
          <a:srcRect/>
          <a:stretch>
            <a:fillRect/>
          </a:stretch>
        </p:blipFill>
        <p:spPr bwMode="auto">
          <a:xfrm>
            <a:off x="7883142" y="6287507"/>
            <a:ext cx="1085850" cy="354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10" cstate="email">
            <a:extLst>
              <a:ext uri="{28A0092B-C50C-407E-A947-70E740481C1C}">
                <a14:useLocalDpi xmlns:a14="http://schemas.microsoft.com/office/drawing/2010/main"/>
              </a:ext>
            </a:extLst>
          </a:blip>
          <a:srcRect b="-56"/>
          <a:stretch>
            <a:fillRect/>
          </a:stretch>
        </p:blipFill>
        <p:spPr bwMode="auto">
          <a:xfrm>
            <a:off x="7959975" y="6315798"/>
            <a:ext cx="864096" cy="264030"/>
          </a:xfrm>
          <a:prstGeom prst="rect">
            <a:avLst/>
          </a:prstGeom>
          <a:noFill/>
          <a:ln w="9525">
            <a:noFill/>
            <a:miter lim="800000"/>
            <a:headEnd/>
            <a:tailEnd/>
          </a:ln>
          <a:effectLst/>
        </p:spPr>
      </p:pic>
      <p:sp>
        <p:nvSpPr>
          <p:cNvPr id="17" name="16 Rectángulo"/>
          <p:cNvSpPr/>
          <p:nvPr/>
        </p:nvSpPr>
        <p:spPr>
          <a:xfrm>
            <a:off x="-90850" y="-40250"/>
            <a:ext cx="9234850" cy="6927731"/>
          </a:xfrm>
          <a:prstGeom prst="rect">
            <a:avLst/>
          </a:prstGeom>
          <a:gradFill flip="none" rotWithShape="1">
            <a:gsLst>
              <a:gs pos="0">
                <a:srgbClr val="FFC000"/>
              </a:gs>
              <a:gs pos="90000">
                <a:srgbClr val="C00000">
                  <a:lumMod val="94000"/>
                  <a:alpha val="95000"/>
                </a:srgbClr>
              </a:gs>
              <a:gs pos="66000">
                <a:schemeClr val="accent6">
                  <a:lumMod val="50000"/>
                  <a:alpha val="99000"/>
                </a:schemeClr>
              </a:gs>
              <a:gs pos="58000">
                <a:srgbClr val="A64E08"/>
              </a:gs>
              <a:gs pos="38000">
                <a:schemeClr val="accent6">
                  <a:lumMod val="75000"/>
                  <a:alpha val="98000"/>
                </a:schemeClr>
              </a:gs>
              <a:gs pos="19000">
                <a:srgbClr val="FFC000">
                  <a:alpha val="98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027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500" fill="hold"/>
                                        <p:tgtEl>
                                          <p:spTgt spid="13"/>
                                        </p:tgtEl>
                                        <p:attrNameLst>
                                          <p:attrName>ppt_x</p:attrName>
                                        </p:attrNameLst>
                                      </p:cBhvr>
                                      <p:tavLst>
                                        <p:tav tm="0">
                                          <p:val>
                                            <p:strVal val="1+#ppt_w/2"/>
                                          </p:val>
                                        </p:tav>
                                        <p:tav tm="100000">
                                          <p:val>
                                            <p:strVal val="#ppt_x"/>
                                          </p:val>
                                        </p:tav>
                                      </p:tavLst>
                                    </p:anim>
                                    <p:anim calcmode="lin" valueType="num">
                                      <p:cBhvr additive="base">
                                        <p:cTn id="11" dur="2500" fill="hold"/>
                                        <p:tgtEl>
                                          <p:spTgt spid="13"/>
                                        </p:tgtEl>
                                        <p:attrNameLst>
                                          <p:attrName>ppt_y</p:attrName>
                                        </p:attrNameLst>
                                      </p:cBhvr>
                                      <p:tavLst>
                                        <p:tav tm="0">
                                          <p:val>
                                            <p:strVal val="#ppt_y"/>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2500" fill="hold"/>
                                        <p:tgtEl>
                                          <p:spTgt spid="13"/>
                                        </p:tgtEl>
                                        <p:attrNameLst>
                                          <p:attrName>ppt_w</p:attrName>
                                        </p:attrNameLst>
                                      </p:cBhvr>
                                      <p:tavLst>
                                        <p:tav tm="0" fmla="#ppt_w*sin(2.5*pi*$)">
                                          <p:val>
                                            <p:fltVal val="0"/>
                                          </p:val>
                                        </p:tav>
                                        <p:tav tm="100000">
                                          <p:val>
                                            <p:fltVal val="1"/>
                                          </p:val>
                                        </p:tav>
                                      </p:tavLst>
                                    </p:anim>
                                    <p:anim calcmode="lin" valueType="num">
                                      <p:cBhvr>
                                        <p:cTn id="15" dur="2500" fill="hold"/>
                                        <p:tgtEl>
                                          <p:spTgt spid="13"/>
                                        </p:tgtEl>
                                        <p:attrNameLst>
                                          <p:attrName>ppt_h</p:attrName>
                                        </p:attrNameLst>
                                      </p:cBhvr>
                                      <p:tavLst>
                                        <p:tav tm="0">
                                          <p:val>
                                            <p:strVal val="#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500" fill="hold"/>
                                        <p:tgtEl>
                                          <p:spTgt spid="10"/>
                                        </p:tgtEl>
                                        <p:attrNameLst>
                                          <p:attrName>ppt_x</p:attrName>
                                        </p:attrNameLst>
                                      </p:cBhvr>
                                      <p:tavLst>
                                        <p:tav tm="0">
                                          <p:val>
                                            <p:strVal val="#ppt_x"/>
                                          </p:val>
                                        </p:tav>
                                        <p:tav tm="100000">
                                          <p:val>
                                            <p:strVal val="#ppt_x"/>
                                          </p:val>
                                        </p:tav>
                                      </p:tavLst>
                                    </p:anim>
                                    <p:anim calcmode="lin" valueType="num">
                                      <p:cBhvr additive="base">
                                        <p:cTn id="19" dur="25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5" fill="hold" grpId="1"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500" fill="hold"/>
                                        <p:tgtEl>
                                          <p:spTgt spid="10"/>
                                        </p:tgtEl>
                                        <p:attrNameLst>
                                          <p:attrName>ppt_w</p:attrName>
                                        </p:attrNameLst>
                                      </p:cBhvr>
                                      <p:tavLst>
                                        <p:tav tm="0">
                                          <p:val>
                                            <p:strVal val="#ppt_w"/>
                                          </p:val>
                                        </p:tav>
                                        <p:tav tm="100000">
                                          <p:val>
                                            <p:strVal val="#ppt_w"/>
                                          </p:val>
                                        </p:tav>
                                      </p:tavLst>
                                    </p:anim>
                                    <p:anim calcmode="lin" valueType="num">
                                      <p:cBhvr>
                                        <p:cTn id="23" dur="2500" fill="hold"/>
                                        <p:tgtEl>
                                          <p:spTgt spid="10"/>
                                        </p:tgtEl>
                                        <p:attrNameLst>
                                          <p:attrName>ppt_h</p:attrName>
                                        </p:attrNameLst>
                                      </p:cBhvr>
                                      <p:tavLst>
                                        <p:tav tm="0" fmla="#ppt_h*sin(2.5*pi*$)">
                                          <p:val>
                                            <p:fltVal val="0"/>
                                          </p:val>
                                        </p:tav>
                                        <p:tav tm="100000">
                                          <p:val>
                                            <p:fltVal val="1"/>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0" fill="hold"/>
                                        <p:tgtEl>
                                          <p:spTgt spid="11"/>
                                        </p:tgtEl>
                                        <p:attrNameLst>
                                          <p:attrName>ppt_x</p:attrName>
                                        </p:attrNameLst>
                                      </p:cBhvr>
                                      <p:tavLst>
                                        <p:tav tm="0">
                                          <p:val>
                                            <p:strVal val="0-#ppt_w/2"/>
                                          </p:val>
                                        </p:tav>
                                        <p:tav tm="100000">
                                          <p:val>
                                            <p:strVal val="#ppt_x"/>
                                          </p:val>
                                        </p:tav>
                                      </p:tavLst>
                                    </p:anim>
                                    <p:anim calcmode="lin" valueType="num">
                                      <p:cBhvr additive="base">
                                        <p:cTn id="27" dur="2500" fill="hold"/>
                                        <p:tgtEl>
                                          <p:spTgt spid="11"/>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2500" fill="hold"/>
                                        <p:tgtEl>
                                          <p:spTgt spid="11"/>
                                        </p:tgtEl>
                                        <p:attrNameLst>
                                          <p:attrName>ppt_w</p:attrName>
                                        </p:attrNameLst>
                                      </p:cBhvr>
                                      <p:tavLst>
                                        <p:tav tm="0" fmla="#ppt_w*sin(2.5*pi*$)">
                                          <p:val>
                                            <p:fltVal val="0"/>
                                          </p:val>
                                        </p:tav>
                                        <p:tav tm="100000">
                                          <p:val>
                                            <p:fltVal val="1"/>
                                          </p:val>
                                        </p:tav>
                                      </p:tavLst>
                                    </p:anim>
                                    <p:anim calcmode="lin" valueType="num">
                                      <p:cBhvr>
                                        <p:cTn id="31" dur="2500" fill="hold"/>
                                        <p:tgtEl>
                                          <p:spTgt spid="11"/>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0" fill="hold"/>
                                        <p:tgtEl>
                                          <p:spTgt spid="12"/>
                                        </p:tgtEl>
                                        <p:attrNameLst>
                                          <p:attrName>ppt_x</p:attrName>
                                        </p:attrNameLst>
                                      </p:cBhvr>
                                      <p:tavLst>
                                        <p:tav tm="0">
                                          <p:val>
                                            <p:strVal val="#ppt_x"/>
                                          </p:val>
                                        </p:tav>
                                        <p:tav tm="100000">
                                          <p:val>
                                            <p:strVal val="#ppt_x"/>
                                          </p:val>
                                        </p:tav>
                                      </p:tavLst>
                                    </p:anim>
                                    <p:anim calcmode="lin" valueType="num">
                                      <p:cBhvr additive="base">
                                        <p:cTn id="35" dur="2500" fill="hold"/>
                                        <p:tgtEl>
                                          <p:spTgt spid="12"/>
                                        </p:tgtEl>
                                        <p:attrNameLst>
                                          <p:attrName>ppt_y</p:attrName>
                                        </p:attrNameLst>
                                      </p:cBhvr>
                                      <p:tavLst>
                                        <p:tav tm="0">
                                          <p:val>
                                            <p:strVal val="0-#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500" fill="hold"/>
                                        <p:tgtEl>
                                          <p:spTgt spid="12"/>
                                        </p:tgtEl>
                                        <p:attrNameLst>
                                          <p:attrName>ppt_w</p:attrName>
                                        </p:attrNameLst>
                                      </p:cBhvr>
                                      <p:tavLst>
                                        <p:tav tm="0">
                                          <p:val>
                                            <p:strVal val="#ppt_w"/>
                                          </p:val>
                                        </p:tav>
                                        <p:tav tm="100000">
                                          <p:val>
                                            <p:strVal val="#ppt_w"/>
                                          </p:val>
                                        </p:tav>
                                      </p:tavLst>
                                    </p:anim>
                                    <p:anim calcmode="lin" valueType="num">
                                      <p:cBhvr>
                                        <p:cTn id="39" dur="2500" fill="hold"/>
                                        <p:tgtEl>
                                          <p:spTgt spid="12"/>
                                        </p:tgtEl>
                                        <p:attrNameLst>
                                          <p:attrName>ppt_h</p:attrName>
                                        </p:attrNameLst>
                                      </p:cBhvr>
                                      <p:tavLst>
                                        <p:tav tm="0" fmla="#ppt_h*sin(2.5*pi*$)">
                                          <p:val>
                                            <p:fltVal val="0"/>
                                          </p:val>
                                        </p:tav>
                                        <p:tav tm="100000">
                                          <p:val>
                                            <p:fltVal val="1"/>
                                          </p:val>
                                        </p:tav>
                                      </p:tavLst>
                                    </p:anim>
                                  </p:childTnLst>
                                </p:cTn>
                              </p:par>
                              <p:par>
                                <p:cTn id="40" presetID="23" presetClass="entr" presetSubtype="528"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2500" fill="hold"/>
                                        <p:tgtEl>
                                          <p:spTgt spid="19"/>
                                        </p:tgtEl>
                                        <p:attrNameLst>
                                          <p:attrName>ppt_w</p:attrName>
                                        </p:attrNameLst>
                                      </p:cBhvr>
                                      <p:tavLst>
                                        <p:tav tm="0">
                                          <p:val>
                                            <p:fltVal val="0"/>
                                          </p:val>
                                        </p:tav>
                                        <p:tav tm="100000">
                                          <p:val>
                                            <p:strVal val="#ppt_w"/>
                                          </p:val>
                                        </p:tav>
                                      </p:tavLst>
                                    </p:anim>
                                    <p:anim calcmode="lin" valueType="num">
                                      <p:cBhvr>
                                        <p:cTn id="43" dur="2500" fill="hold"/>
                                        <p:tgtEl>
                                          <p:spTgt spid="19"/>
                                        </p:tgtEl>
                                        <p:attrNameLst>
                                          <p:attrName>ppt_h</p:attrName>
                                        </p:attrNameLst>
                                      </p:cBhvr>
                                      <p:tavLst>
                                        <p:tav tm="0">
                                          <p:val>
                                            <p:fltVal val="0"/>
                                          </p:val>
                                        </p:tav>
                                        <p:tav tm="100000">
                                          <p:val>
                                            <p:strVal val="#ppt_h"/>
                                          </p:val>
                                        </p:tav>
                                      </p:tavLst>
                                    </p:anim>
                                    <p:anim calcmode="lin" valueType="num">
                                      <p:cBhvr>
                                        <p:cTn id="44" dur="2500" fill="hold"/>
                                        <p:tgtEl>
                                          <p:spTgt spid="19"/>
                                        </p:tgtEl>
                                        <p:attrNameLst>
                                          <p:attrName>ppt_x</p:attrName>
                                        </p:attrNameLst>
                                      </p:cBhvr>
                                      <p:tavLst>
                                        <p:tav tm="0">
                                          <p:val>
                                            <p:fltVal val="0.5"/>
                                          </p:val>
                                        </p:tav>
                                        <p:tav tm="100000">
                                          <p:val>
                                            <p:strVal val="#ppt_x"/>
                                          </p:val>
                                        </p:tav>
                                      </p:tavLst>
                                    </p:anim>
                                    <p:anim calcmode="lin" valueType="num">
                                      <p:cBhvr>
                                        <p:cTn id="45" dur="2500" fill="hold"/>
                                        <p:tgtEl>
                                          <p:spTgt spid="19"/>
                                        </p:tgtEl>
                                        <p:attrNameLst>
                                          <p:attrName>ppt_y</p:attrName>
                                        </p:attrNameLst>
                                      </p:cBhvr>
                                      <p:tavLst>
                                        <p:tav tm="0">
                                          <p:val>
                                            <p:fltVal val="0.5"/>
                                          </p:val>
                                        </p:tav>
                                        <p:tav tm="100000">
                                          <p:val>
                                            <p:strVal val="#ppt_y"/>
                                          </p:val>
                                        </p:tav>
                                      </p:tavLst>
                                    </p:anim>
                                  </p:childTnLst>
                                </p:cTn>
                              </p:par>
                            </p:childTnLst>
                          </p:cTn>
                        </p:par>
                        <p:par>
                          <p:cTn id="46" fill="hold">
                            <p:stCondLst>
                              <p:cond delay="2500"/>
                            </p:stCondLst>
                            <p:childTnLst>
                              <p:par>
                                <p:cTn id="47" presetID="2" presetClass="exit" presetSubtype="2" fill="hold" grpId="2" nodeType="afterEffect">
                                  <p:stCondLst>
                                    <p:cond delay="0"/>
                                  </p:stCondLst>
                                  <p:childTnLst>
                                    <p:anim calcmode="lin" valueType="num">
                                      <p:cBhvr additive="base">
                                        <p:cTn id="48" dur="3500"/>
                                        <p:tgtEl>
                                          <p:spTgt spid="13"/>
                                        </p:tgtEl>
                                        <p:attrNameLst>
                                          <p:attrName>ppt_x</p:attrName>
                                        </p:attrNameLst>
                                      </p:cBhvr>
                                      <p:tavLst>
                                        <p:tav tm="0">
                                          <p:val>
                                            <p:strVal val="ppt_x"/>
                                          </p:val>
                                        </p:tav>
                                        <p:tav tm="100000">
                                          <p:val>
                                            <p:strVal val="1+ppt_w/2"/>
                                          </p:val>
                                        </p:tav>
                                      </p:tavLst>
                                    </p:anim>
                                    <p:anim calcmode="lin" valueType="num">
                                      <p:cBhvr additive="base">
                                        <p:cTn id="49" dur="3500"/>
                                        <p:tgtEl>
                                          <p:spTgt spid="13"/>
                                        </p:tgtEl>
                                        <p:attrNameLst>
                                          <p:attrName>ppt_y</p:attrName>
                                        </p:attrNameLst>
                                      </p:cBhvr>
                                      <p:tavLst>
                                        <p:tav tm="0">
                                          <p:val>
                                            <p:strVal val="ppt_y"/>
                                          </p:val>
                                        </p:tav>
                                        <p:tav tm="100000">
                                          <p:val>
                                            <p:strVal val="ppt_y"/>
                                          </p:val>
                                        </p:tav>
                                      </p:tavLst>
                                    </p:anim>
                                    <p:set>
                                      <p:cBhvr>
                                        <p:cTn id="50" dur="1" fill="hold">
                                          <p:stCondLst>
                                            <p:cond delay="3499"/>
                                          </p:stCondLst>
                                        </p:cTn>
                                        <p:tgtEl>
                                          <p:spTgt spid="13"/>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3500"/>
                                        <p:tgtEl>
                                          <p:spTgt spid="11"/>
                                        </p:tgtEl>
                                        <p:attrNameLst>
                                          <p:attrName>ppt_x</p:attrName>
                                        </p:attrNameLst>
                                      </p:cBhvr>
                                      <p:tavLst>
                                        <p:tav tm="0">
                                          <p:val>
                                            <p:strVal val="ppt_x"/>
                                          </p:val>
                                        </p:tav>
                                        <p:tav tm="100000">
                                          <p:val>
                                            <p:strVal val="0-ppt_w/2"/>
                                          </p:val>
                                        </p:tav>
                                      </p:tavLst>
                                    </p:anim>
                                    <p:anim calcmode="lin" valueType="num">
                                      <p:cBhvr additive="base">
                                        <p:cTn id="53" dur="3500"/>
                                        <p:tgtEl>
                                          <p:spTgt spid="11"/>
                                        </p:tgtEl>
                                        <p:attrNameLst>
                                          <p:attrName>ppt_y</p:attrName>
                                        </p:attrNameLst>
                                      </p:cBhvr>
                                      <p:tavLst>
                                        <p:tav tm="0">
                                          <p:val>
                                            <p:strVal val="ppt_y"/>
                                          </p:val>
                                        </p:tav>
                                        <p:tav tm="100000">
                                          <p:val>
                                            <p:strVal val="ppt_y"/>
                                          </p:val>
                                        </p:tav>
                                      </p:tavLst>
                                    </p:anim>
                                    <p:set>
                                      <p:cBhvr>
                                        <p:cTn id="54" dur="1" fill="hold">
                                          <p:stCondLst>
                                            <p:cond delay="3499"/>
                                          </p:stCondLst>
                                        </p:cTn>
                                        <p:tgtEl>
                                          <p:spTgt spid="11"/>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500"/>
                                        <p:tgtEl>
                                          <p:spTgt spid="10"/>
                                        </p:tgtEl>
                                        <p:attrNameLst>
                                          <p:attrName>ppt_x</p:attrName>
                                        </p:attrNameLst>
                                      </p:cBhvr>
                                      <p:tavLst>
                                        <p:tav tm="0">
                                          <p:val>
                                            <p:strVal val="ppt_x"/>
                                          </p:val>
                                        </p:tav>
                                        <p:tav tm="100000">
                                          <p:val>
                                            <p:strVal val="ppt_x"/>
                                          </p:val>
                                        </p:tav>
                                      </p:tavLst>
                                    </p:anim>
                                    <p:anim calcmode="lin" valueType="num">
                                      <p:cBhvr additive="base">
                                        <p:cTn id="57" dur="3500"/>
                                        <p:tgtEl>
                                          <p:spTgt spid="10"/>
                                        </p:tgtEl>
                                        <p:attrNameLst>
                                          <p:attrName>ppt_y</p:attrName>
                                        </p:attrNameLst>
                                      </p:cBhvr>
                                      <p:tavLst>
                                        <p:tav tm="0">
                                          <p:val>
                                            <p:strVal val="ppt_y"/>
                                          </p:val>
                                        </p:tav>
                                        <p:tav tm="100000">
                                          <p:val>
                                            <p:strVal val="1+ppt_h/2"/>
                                          </p:val>
                                        </p:tav>
                                      </p:tavLst>
                                    </p:anim>
                                    <p:set>
                                      <p:cBhvr>
                                        <p:cTn id="58" dur="1" fill="hold">
                                          <p:stCondLst>
                                            <p:cond delay="3499"/>
                                          </p:stCondLst>
                                        </p:cTn>
                                        <p:tgtEl>
                                          <p:spTgt spid="10"/>
                                        </p:tgtEl>
                                        <p:attrNameLst>
                                          <p:attrName>style.visibility</p:attrName>
                                        </p:attrNameLst>
                                      </p:cBhvr>
                                      <p:to>
                                        <p:strVal val="hidden"/>
                                      </p:to>
                                    </p:set>
                                  </p:childTnLst>
                                </p:cTn>
                              </p:par>
                              <p:par>
                                <p:cTn id="59" presetID="2" presetClass="exit" presetSubtype="1" fill="hold" grpId="2" nodeType="withEffect">
                                  <p:stCondLst>
                                    <p:cond delay="0"/>
                                  </p:stCondLst>
                                  <p:childTnLst>
                                    <p:anim calcmode="lin" valueType="num">
                                      <p:cBhvr additive="base">
                                        <p:cTn id="60" dur="3500"/>
                                        <p:tgtEl>
                                          <p:spTgt spid="12"/>
                                        </p:tgtEl>
                                        <p:attrNameLst>
                                          <p:attrName>ppt_x</p:attrName>
                                        </p:attrNameLst>
                                      </p:cBhvr>
                                      <p:tavLst>
                                        <p:tav tm="0">
                                          <p:val>
                                            <p:strVal val="ppt_x"/>
                                          </p:val>
                                        </p:tav>
                                        <p:tav tm="100000">
                                          <p:val>
                                            <p:strVal val="ppt_x"/>
                                          </p:val>
                                        </p:tav>
                                      </p:tavLst>
                                    </p:anim>
                                    <p:anim calcmode="lin" valueType="num">
                                      <p:cBhvr additive="base">
                                        <p:cTn id="61" dur="3500"/>
                                        <p:tgtEl>
                                          <p:spTgt spid="12"/>
                                        </p:tgtEl>
                                        <p:attrNameLst>
                                          <p:attrName>ppt_y</p:attrName>
                                        </p:attrNameLst>
                                      </p:cBhvr>
                                      <p:tavLst>
                                        <p:tav tm="0">
                                          <p:val>
                                            <p:strVal val="ppt_y"/>
                                          </p:val>
                                        </p:tav>
                                        <p:tav tm="100000">
                                          <p:val>
                                            <p:strVal val="0-ppt_h/2"/>
                                          </p:val>
                                        </p:tav>
                                      </p:tavLst>
                                    </p:anim>
                                    <p:set>
                                      <p:cBhvr>
                                        <p:cTn id="62" dur="1" fill="hold">
                                          <p:stCondLst>
                                            <p:cond delay="3499"/>
                                          </p:stCondLst>
                                        </p:cTn>
                                        <p:tgtEl>
                                          <p:spTgt spid="12"/>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4000" fill="hold"/>
                                        <p:tgtEl>
                                          <p:spTgt spid="14"/>
                                        </p:tgtEl>
                                        <p:attrNameLst>
                                          <p:attrName>ppt_w</p:attrName>
                                        </p:attrNameLst>
                                      </p:cBhvr>
                                      <p:tavLst>
                                        <p:tav tm="0">
                                          <p:val>
                                            <p:strVal val="4/3*#ppt_w"/>
                                          </p:val>
                                        </p:tav>
                                        <p:tav tm="100000">
                                          <p:val>
                                            <p:strVal val="#ppt_w"/>
                                          </p:val>
                                        </p:tav>
                                      </p:tavLst>
                                    </p:anim>
                                    <p:anim calcmode="lin" valueType="num">
                                      <p:cBhvr>
                                        <p:cTn id="66" dur="4000" fill="hold"/>
                                        <p:tgtEl>
                                          <p:spTgt spid="14"/>
                                        </p:tgtEl>
                                        <p:attrNameLst>
                                          <p:attrName>ppt_h</p:attrName>
                                        </p:attrNameLst>
                                      </p:cBhvr>
                                      <p:tavLst>
                                        <p:tav tm="0">
                                          <p:val>
                                            <p:strVal val="4/3*#ppt_h"/>
                                          </p:val>
                                        </p:tav>
                                        <p:tav tm="100000">
                                          <p:val>
                                            <p:strVal val="#ppt_h"/>
                                          </p:val>
                                        </p:tav>
                                      </p:tavLst>
                                    </p:anim>
                                  </p:childTnLst>
                                </p:cTn>
                              </p:par>
                              <p:par>
                                <p:cTn id="67" presetID="8" presetClass="entr" presetSubtype="3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amond(out)">
                                      <p:cBhvr>
                                        <p:cTn id="69" dur="4000"/>
                                        <p:tgtEl>
                                          <p:spTgt spid="14"/>
                                        </p:tgtEl>
                                      </p:cBhvr>
                                    </p:animEffect>
                                  </p:childTnLst>
                                </p:cTn>
                              </p:par>
                              <p:par>
                                <p:cTn id="70" presetID="23" presetClass="entr" presetSubtype="528" fill="hold" nodeType="withEffect">
                                  <p:stCondLst>
                                    <p:cond delay="2000"/>
                                  </p:stCondLst>
                                  <p:childTnLst>
                                    <p:set>
                                      <p:cBhvr>
                                        <p:cTn id="71" dur="1" fill="hold">
                                          <p:stCondLst>
                                            <p:cond delay="0"/>
                                          </p:stCondLst>
                                        </p:cTn>
                                        <p:tgtEl>
                                          <p:spTgt spid="18"/>
                                        </p:tgtEl>
                                        <p:attrNameLst>
                                          <p:attrName>style.visibility</p:attrName>
                                        </p:attrNameLst>
                                      </p:cBhvr>
                                      <p:to>
                                        <p:strVal val="visible"/>
                                      </p:to>
                                    </p:set>
                                    <p:anim calcmode="lin" valueType="num">
                                      <p:cBhvr>
                                        <p:cTn id="72" dur="2500" fill="hold"/>
                                        <p:tgtEl>
                                          <p:spTgt spid="18"/>
                                        </p:tgtEl>
                                        <p:attrNameLst>
                                          <p:attrName>ppt_w</p:attrName>
                                        </p:attrNameLst>
                                      </p:cBhvr>
                                      <p:tavLst>
                                        <p:tav tm="0">
                                          <p:val>
                                            <p:fltVal val="0"/>
                                          </p:val>
                                        </p:tav>
                                        <p:tav tm="100000">
                                          <p:val>
                                            <p:strVal val="#ppt_w"/>
                                          </p:val>
                                        </p:tav>
                                      </p:tavLst>
                                    </p:anim>
                                    <p:anim calcmode="lin" valueType="num">
                                      <p:cBhvr>
                                        <p:cTn id="73" dur="2500" fill="hold"/>
                                        <p:tgtEl>
                                          <p:spTgt spid="18"/>
                                        </p:tgtEl>
                                        <p:attrNameLst>
                                          <p:attrName>ppt_h</p:attrName>
                                        </p:attrNameLst>
                                      </p:cBhvr>
                                      <p:tavLst>
                                        <p:tav tm="0">
                                          <p:val>
                                            <p:fltVal val="0"/>
                                          </p:val>
                                        </p:tav>
                                        <p:tav tm="100000">
                                          <p:val>
                                            <p:strVal val="#ppt_h"/>
                                          </p:val>
                                        </p:tav>
                                      </p:tavLst>
                                    </p:anim>
                                    <p:anim calcmode="lin" valueType="num">
                                      <p:cBhvr>
                                        <p:cTn id="74" dur="2500" fill="hold"/>
                                        <p:tgtEl>
                                          <p:spTgt spid="18"/>
                                        </p:tgtEl>
                                        <p:attrNameLst>
                                          <p:attrName>ppt_x</p:attrName>
                                        </p:attrNameLst>
                                      </p:cBhvr>
                                      <p:tavLst>
                                        <p:tav tm="0">
                                          <p:val>
                                            <p:fltVal val="0.5"/>
                                          </p:val>
                                        </p:tav>
                                        <p:tav tm="100000">
                                          <p:val>
                                            <p:strVal val="#ppt_x"/>
                                          </p:val>
                                        </p:tav>
                                      </p:tavLst>
                                    </p:anim>
                                    <p:anim calcmode="lin" valueType="num">
                                      <p:cBhvr>
                                        <p:cTn id="75" dur="2500" fill="hold"/>
                                        <p:tgtEl>
                                          <p:spTgt spid="1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6_Diseño predetermin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5054</TotalTime>
  <Words>1220</Words>
  <Application>Microsoft Office PowerPoint</Application>
  <PresentationFormat>Presentación en pantalla (4:3)</PresentationFormat>
  <Paragraphs>92</Paragraphs>
  <Slides>41</Slides>
  <Notes>3</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6_Diseño predeterminado</vt:lpstr>
      <vt:lpstr>7_Diseño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2016-01-04T10:49:10Z</dcterms:created>
  <dcterms:modified xsi:type="dcterms:W3CDTF">2016-03-16T11:31:55Z</dcterms:modified>
</cp:coreProperties>
</file>