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2" r:id="rId4"/>
    <p:sldId id="365" r:id="rId5"/>
    <p:sldId id="343" r:id="rId6"/>
    <p:sldId id="364" r:id="rId7"/>
    <p:sldId id="345" r:id="rId8"/>
    <p:sldId id="346" r:id="rId9"/>
    <p:sldId id="347" r:id="rId10"/>
    <p:sldId id="344" r:id="rId11"/>
    <p:sldId id="348" r:id="rId12"/>
    <p:sldId id="366" r:id="rId13"/>
    <p:sldId id="349" r:id="rId14"/>
    <p:sldId id="350" r:id="rId15"/>
    <p:sldId id="351" r:id="rId16"/>
    <p:sldId id="356" r:id="rId17"/>
    <p:sldId id="352" r:id="rId18"/>
    <p:sldId id="370" r:id="rId19"/>
    <p:sldId id="353" r:id="rId20"/>
    <p:sldId id="354" r:id="rId21"/>
    <p:sldId id="355" r:id="rId22"/>
    <p:sldId id="368" r:id="rId23"/>
    <p:sldId id="369" r:id="rId24"/>
    <p:sldId id="357" r:id="rId25"/>
    <p:sldId id="367" r:id="rId26"/>
    <p:sldId id="358" r:id="rId27"/>
    <p:sldId id="359" r:id="rId28"/>
    <p:sldId id="360" r:id="rId29"/>
    <p:sldId id="361" r:id="rId30"/>
    <p:sldId id="362" r:id="rId31"/>
    <p:sldId id="363" r:id="rId32"/>
    <p:sldId id="338" r:id="rId33"/>
    <p:sldId id="371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vAt8NVLcNC9l6/tb8/uKw" hashData="2LbHnkuGqBB9LXCofFn05GGRVu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5F26DD-4B86-482C-BDAA-711D87F454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41110F-A354-4C03-AF58-1E1C1EDE16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2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C:\Documents and Settings\Dell\Escritorio\ATT001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85728"/>
            <a:ext cx="8096278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4285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61796" y="5715016"/>
            <a:ext cx="796484" cy="8381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000760" y="6215082"/>
            <a:ext cx="2071702" cy="4001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14282" y="6286520"/>
            <a:ext cx="301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PASALAS TU PARA LEER</a:t>
            </a:r>
            <a:endParaRPr lang="es-ES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1500166" y="285728"/>
            <a:ext cx="2454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33CC"/>
                </a:solidFill>
              </a:rPr>
              <a:t>INAGOTABLE AMOR</a:t>
            </a:r>
            <a:endParaRPr lang="es-ES" b="1" dirty="0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 spd="slow">
    <p:split orient="vert"/>
    <p:sndAc>
      <p:stSnd loop="1">
        <p:snd r:embed="rId2" name="Inagotable amor.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500034" y="2071678"/>
            <a:ext cx="821533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7200" b="1" i="1" dirty="0" smtClean="0">
                <a:latin typeface="Cooper Black" pitchFamily="18" charset="0"/>
              </a:rPr>
              <a:t>Antitraspirantes</a:t>
            </a:r>
          </a:p>
          <a:p>
            <a:pPr algn="ctr"/>
            <a:r>
              <a:rPr lang="es-ES" sz="7200" b="1" i="1" dirty="0" smtClean="0">
                <a:latin typeface="Cooper Black" pitchFamily="18" charset="0"/>
              </a:rPr>
              <a:t> </a:t>
            </a:r>
            <a:r>
              <a:rPr lang="es-ES" sz="7200" b="1" i="1" dirty="0">
                <a:latin typeface="Cooper Black" pitchFamily="18" charset="0"/>
              </a:rPr>
              <a:t>¡¡¡ NO !!!</a:t>
            </a:r>
            <a:r>
              <a:rPr lang="es-ES" sz="7200" b="1" i="1" dirty="0">
                <a:latin typeface="Calibri" pitchFamily="34" charset="0"/>
              </a:rPr>
              <a:t/>
            </a:r>
            <a:br>
              <a:rPr lang="es-ES" sz="7200" b="1" i="1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desodorante-olor_axil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57166"/>
            <a:ext cx="7692612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1000100" y="1857364"/>
            <a:ext cx="707234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6600" b="1" i="1" dirty="0">
                <a:latin typeface="Calibri" pitchFamily="34" charset="0"/>
              </a:rPr>
              <a:t>AGUA Y JABÓN EN LAS AXILAS ANTES DE ACOSTARSE.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Dell\Escritorio\desodoran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42918"/>
            <a:ext cx="8463804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1285852" y="1500174"/>
            <a:ext cx="685800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4800" b="1" i="1" dirty="0">
                <a:latin typeface="Calibri" pitchFamily="34" charset="0"/>
              </a:rPr>
              <a:t>Esta es una información vital - literalmente de vida o muerte .</a:t>
            </a:r>
            <a:br>
              <a:rPr lang="es-ES" sz="4800" b="1" i="1" dirty="0">
                <a:latin typeface="Calibri" pitchFamily="34" charset="0"/>
              </a:rPr>
            </a:br>
            <a:r>
              <a:rPr lang="es-ES" sz="4800" b="1" i="1" dirty="0">
                <a:latin typeface="Calibri" pitchFamily="34" charset="0"/>
              </a:rPr>
              <a:t>No dejes de leerlo y enviarlo a quienes aprecias.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s-ES"/>
              <a:t> </a:t>
            </a:r>
            <a:br>
              <a:rPr lang="es-ES"/>
            </a:br>
            <a:endParaRPr lang="es-ES"/>
          </a:p>
        </p:txBody>
      </p:sp>
      <p:pic>
        <p:nvPicPr>
          <p:cNvPr id="6147" name="Picture 2" descr="C:\Documents and Settings\Dell\Escritorio\ATT001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25" y="1071563"/>
            <a:ext cx="7361238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5857875" y="1382713"/>
            <a:ext cx="32861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-2056752" rIns="0" bIns="0" anchor="ctr">
            <a:spAutoFit/>
          </a:bodyPr>
          <a:lstStyle/>
          <a:p>
            <a:r>
              <a:rPr lang="es-ES" sz="800">
                <a:solidFill>
                  <a:srgbClr val="444444"/>
                </a:solidFill>
              </a:rPr>
              <a:t/>
            </a:r>
            <a:br>
              <a:rPr lang="es-ES" sz="800">
                <a:solidFill>
                  <a:srgbClr val="444444"/>
                </a:solidFill>
              </a:rPr>
            </a:br>
            <a:r>
              <a:rPr lang="es-ES" sz="800">
                <a:solidFill>
                  <a:srgbClr val="444444"/>
                </a:solidFill>
              </a:rPr>
              <a:t/>
            </a:r>
            <a:br>
              <a:rPr lang="es-ES" sz="800">
                <a:solidFill>
                  <a:srgbClr val="444444"/>
                </a:solidFill>
              </a:rPr>
            </a:br>
            <a:r>
              <a:rPr lang="es-ES" sz="800">
                <a:solidFill>
                  <a:srgbClr val="444444"/>
                </a:solidFill>
              </a:rPr>
              <a:t/>
            </a:r>
            <a:br>
              <a:rPr lang="es-ES" sz="800">
                <a:solidFill>
                  <a:srgbClr val="444444"/>
                </a:solidFill>
              </a:rPr>
            </a:br>
            <a:r>
              <a:rPr lang="es-ES" sz="800">
                <a:solidFill>
                  <a:srgbClr val="444444"/>
                </a:solidFill>
              </a:rPr>
              <a:t/>
            </a:r>
            <a:br>
              <a:rPr lang="es-ES" sz="800">
                <a:solidFill>
                  <a:srgbClr val="444444"/>
                </a:solidFill>
              </a:rPr>
            </a:br>
            <a:endParaRPr lang="es-ES" sz="800">
              <a:solidFill>
                <a:srgbClr val="444444"/>
              </a:solidFill>
            </a:endParaRPr>
          </a:p>
          <a:p>
            <a:pPr eaLnBrk="0" hangingPunct="0"/>
            <a:endParaRPr lang="es-ES"/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r"/>
            <a:r>
              <a:rPr lang="es-ES" sz="800">
                <a:solidFill>
                  <a:srgbClr val="444444"/>
                </a:solidFill>
              </a:rPr>
              <a:t/>
            </a:r>
            <a:br>
              <a:rPr lang="es-ES" sz="800">
                <a:solidFill>
                  <a:srgbClr val="444444"/>
                </a:solidFill>
              </a:rPr>
            </a:br>
            <a:r>
              <a:rPr lang="es-ES" sz="800">
                <a:solidFill>
                  <a:srgbClr val="444444"/>
                </a:solidFill>
              </a:rPr>
              <a:t/>
            </a:r>
            <a:br>
              <a:rPr lang="es-ES" sz="800">
                <a:solidFill>
                  <a:srgbClr val="444444"/>
                </a:solidFill>
              </a:rPr>
            </a:br>
            <a:endParaRPr lang="es-ES"/>
          </a:p>
        </p:txBody>
      </p:sp>
      <p:sp>
        <p:nvSpPr>
          <p:cNvPr id="7172" name="3 Rectángulo"/>
          <p:cNvSpPr>
            <a:spLocks noChangeArrowheads="1"/>
          </p:cNvSpPr>
          <p:nvPr/>
        </p:nvSpPr>
        <p:spPr bwMode="auto">
          <a:xfrm>
            <a:off x="357158" y="714356"/>
            <a:ext cx="800105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4800" b="1" dirty="0">
                <a:latin typeface="Calibri" pitchFamily="34" charset="0"/>
              </a:rPr>
              <a:t>AGUA Y JABÓN EN LAS AXILAS ANTES DE ACOSTARSE</a:t>
            </a:r>
            <a:r>
              <a:rPr lang="es-ES" sz="4800" b="1" i="1" dirty="0">
                <a:latin typeface="Calibri" pitchFamily="34" charset="0"/>
              </a:rPr>
              <a:t>  </a:t>
            </a:r>
            <a:r>
              <a:rPr lang="es-ES" sz="44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Debemos pasar la noche con la axila limpia y sin desodorante, para que sea un momento de respiración libre de la axila.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Hace un tiempo, fui a un seminario, sobre Cáncer de Seno, conducido por Terry </a:t>
            </a:r>
            <a:r>
              <a:rPr lang="es-ES" sz="3200" b="1" i="1" dirty="0" err="1">
                <a:latin typeface="Calibri" pitchFamily="34" charset="0"/>
              </a:rPr>
              <a:t>Birk</a:t>
            </a:r>
            <a:r>
              <a:rPr lang="es-ES" sz="3200" b="1" i="1" dirty="0">
                <a:latin typeface="Calibri" pitchFamily="34" charset="0"/>
              </a:rPr>
              <a:t>, con el apoyo de Dan Sullivan. </a:t>
            </a:r>
            <a:endParaRPr lang="es-ES" sz="3200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endParaRPr lang="es-ES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endParaRPr lang="es-ES"/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s-ES"/>
              <a:t/>
            </a:r>
            <a:br>
              <a:rPr lang="es-ES"/>
            </a:br>
            <a:endParaRPr lang="es-ES"/>
          </a:p>
        </p:txBody>
      </p:sp>
      <p:pic>
        <p:nvPicPr>
          <p:cNvPr id="4101" name="Picture 4" descr="C:\Documents and Settings\Dell\Escritorio\ATT001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928670"/>
            <a:ext cx="6929438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1071538" y="928670"/>
            <a:ext cx="71438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atin typeface="Calibri" pitchFamily="34" charset="0"/>
              </a:rPr>
              <a:t>Durante los debates, pregunté por qué razón la zona más común para desarrollar </a:t>
            </a:r>
            <a:r>
              <a:rPr lang="es-ES" sz="3200" b="1" dirty="0">
                <a:latin typeface="Calibri" pitchFamily="34" charset="0"/>
              </a:rPr>
              <a:t>tumores cancerígenos</a:t>
            </a:r>
            <a:r>
              <a:rPr lang="es-ES" sz="3200" b="1" i="1" dirty="0">
                <a:latin typeface="Calibri" pitchFamily="34" charset="0"/>
              </a:rPr>
              <a:t> en el pecho es cerca de la axila.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Mi pregunta no pudo ser respondida en ese momento.</a:t>
            </a:r>
            <a:r>
              <a:rPr lang="es-ES" sz="3200" dirty="0">
                <a:latin typeface="Calibri" pitchFamily="34" charset="0"/>
              </a:rPr>
              <a:t> </a:t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Esta información me fue enviada recientemente, y me alegro que haya sido respondida.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endParaRPr lang="es-ES" sz="3200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Dell\Escritorio\correo-falso-desodorante-pecho-300x2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785794"/>
            <a:ext cx="7143800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571472" y="285728"/>
            <a:ext cx="8072494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</a:t>
            </a:r>
            <a:r>
              <a:rPr lang="es-ES" sz="3200" b="1" i="1" dirty="0" smtClean="0">
                <a:latin typeface="Calibri" pitchFamily="34" charset="0"/>
              </a:rPr>
              <a:t>Informé </a:t>
            </a:r>
            <a:r>
              <a:rPr lang="es-ES" sz="3200" b="1" i="1" dirty="0">
                <a:latin typeface="Calibri" pitchFamily="34" charset="0"/>
              </a:rPr>
              <a:t>a una amiga que está recibiendo quimioterapia y ella comentó que ya tenía esta información obtenida en un grupo de apoyo que frecuenta...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Ahora quiero compartir la información con ustedes.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dirty="0">
                <a:latin typeface="Calibri" pitchFamily="34" charset="0"/>
              </a:rPr>
              <a:t>¡La principal causa del Cáncer de Seno es el uso de </a:t>
            </a:r>
            <a:r>
              <a:rPr lang="es-ES" sz="3200" b="1" dirty="0" smtClean="0">
                <a:latin typeface="Calibri" pitchFamily="34" charset="0"/>
              </a:rPr>
              <a:t>anti-transpirantes</a:t>
            </a:r>
            <a:r>
              <a:rPr lang="es-ES" sz="3200" b="1" dirty="0">
                <a:latin typeface="Calibri" pitchFamily="34" charset="0"/>
              </a:rPr>
              <a:t>!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SI, ANTI-TRANSPIRANTES.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endParaRPr lang="es-ES" sz="3200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1" descr="C:\Documents and Settings\Dell\Escritorio\ATT001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75" y="714375"/>
            <a:ext cx="542925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1" descr="C:\Documents and Settings\Dell\Escritorio\ATT0009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071546"/>
            <a:ext cx="665451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1" descr="C:\Documents and Settings\Dell\Escritorio\ATT000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71480"/>
            <a:ext cx="8364098" cy="5715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1 Rectángulo"/>
          <p:cNvSpPr>
            <a:spLocks noChangeArrowheads="1"/>
          </p:cNvSpPr>
          <p:nvPr/>
        </p:nvSpPr>
        <p:spPr bwMode="auto">
          <a:xfrm>
            <a:off x="1000100" y="1428736"/>
            <a:ext cx="7429536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atin typeface="Calibri" pitchFamily="34" charset="0"/>
              </a:rPr>
              <a:t>La mayoría de los productos en el mercado son una combinación de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 smtClean="0">
                <a:latin typeface="Calibri" pitchFamily="34" charset="0"/>
              </a:rPr>
              <a:t>anti- </a:t>
            </a:r>
            <a:r>
              <a:rPr lang="es-ES" sz="3200" b="1" i="1" dirty="0" smtClean="0">
                <a:latin typeface="Calibri" pitchFamily="34" charset="0"/>
              </a:rPr>
              <a:t>transpirantes </a:t>
            </a:r>
            <a:r>
              <a:rPr lang="es-ES" sz="3200" b="1" i="1" dirty="0">
                <a:latin typeface="Calibri" pitchFamily="34" charset="0"/>
              </a:rPr>
              <a:t>/desodorantes.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Miren bien las etiquetas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DESODORANTE está bien,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dirty="0">
                <a:latin typeface="Calibri" pitchFamily="34" charset="0"/>
              </a:rPr>
              <a:t>ANTI-TRANSPIRANTE, NO.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b="1" i="1" dirty="0">
                <a:latin typeface="Calibri" pitchFamily="34" charset="0"/>
              </a:rPr>
              <a:t>   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Dell\Escritorio\axila-irrita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857232"/>
            <a:ext cx="6643734" cy="49706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2143108" y="1785926"/>
            <a:ext cx="621509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600" b="1" i="1" dirty="0">
                <a:latin typeface="Calibri" pitchFamily="34" charset="0"/>
              </a:rPr>
              <a:t>La concentración de toxinas provoca la mutación de las células: </a:t>
            </a:r>
            <a:r>
              <a:rPr lang="es-ES" sz="3600" dirty="0">
                <a:latin typeface="Calibri" pitchFamily="34" charset="0"/>
              </a:rPr>
              <a:t/>
            </a:r>
            <a:br>
              <a:rPr lang="es-ES" sz="3600" dirty="0">
                <a:latin typeface="Calibri" pitchFamily="34" charset="0"/>
              </a:rPr>
            </a:br>
            <a:r>
              <a:rPr lang="es-ES" sz="3600" b="1" i="1" dirty="0">
                <a:latin typeface="Calibri" pitchFamily="34" charset="0"/>
              </a:rPr>
              <a:t>    </a:t>
            </a:r>
            <a:r>
              <a:rPr lang="es-ES" sz="3600" dirty="0">
                <a:latin typeface="Calibri" pitchFamily="34" charset="0"/>
              </a:rPr>
              <a:t/>
            </a:r>
            <a:br>
              <a:rPr lang="es-ES" sz="3600" dirty="0">
                <a:latin typeface="Calibri" pitchFamily="34" charset="0"/>
              </a:rPr>
            </a:br>
            <a:r>
              <a:rPr lang="es-ES" sz="3600" b="1" dirty="0">
                <a:latin typeface="Calibri" pitchFamily="34" charset="0"/>
              </a:rPr>
              <a:t>CÁNCER.</a:t>
            </a:r>
            <a:r>
              <a:rPr lang="es-ES" sz="3600" b="1" i="1" dirty="0">
                <a:latin typeface="Calibri" pitchFamily="34" charset="0"/>
              </a:rPr>
              <a:t> He aquí la razón: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1" descr="C:\Documents and Settings\Dell\Escritorio\ATT001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571500"/>
            <a:ext cx="6072187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571472" y="785794"/>
            <a:ext cx="8072462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i="1" dirty="0">
                <a:latin typeface="Calibri" pitchFamily="34" charset="0"/>
              </a:rPr>
              <a:t>El cuerpo humano tiene apenas algunas áreas por donde puede eliminar las toxinas: atrás de las rodillas, atrás de las orejas, el área de las ingles y las axilas. </a:t>
            </a:r>
            <a:r>
              <a:rPr lang="es-ES" sz="2800" dirty="0">
                <a:latin typeface="Calibri" pitchFamily="34" charset="0"/>
              </a:rPr>
              <a:t/>
            </a:r>
            <a:br>
              <a:rPr lang="es-ES" sz="2800" dirty="0">
                <a:latin typeface="Calibri" pitchFamily="34" charset="0"/>
              </a:rPr>
            </a:br>
            <a:r>
              <a:rPr lang="es-ES" sz="2800" b="1" i="1" dirty="0">
                <a:latin typeface="Calibri" pitchFamily="34" charset="0"/>
              </a:rPr>
              <a:t>    </a:t>
            </a:r>
            <a:r>
              <a:rPr lang="es-ES" sz="2800" dirty="0">
                <a:latin typeface="Calibri" pitchFamily="34" charset="0"/>
              </a:rPr>
              <a:t/>
            </a:r>
            <a:br>
              <a:rPr lang="es-ES" sz="2800" dirty="0">
                <a:latin typeface="Calibri" pitchFamily="34" charset="0"/>
              </a:rPr>
            </a:br>
            <a:r>
              <a:rPr lang="es-ES" sz="2800" b="1" i="1" dirty="0">
                <a:latin typeface="Calibri" pitchFamily="34" charset="0"/>
              </a:rPr>
              <a:t>Las toxinas son eliminadas con la transpiración. </a:t>
            </a:r>
            <a:r>
              <a:rPr lang="es-ES" sz="2800" dirty="0">
                <a:latin typeface="Calibri" pitchFamily="34" charset="0"/>
              </a:rPr>
              <a:t/>
            </a:r>
            <a:br>
              <a:rPr lang="es-ES" sz="2800" dirty="0">
                <a:latin typeface="Calibri" pitchFamily="34" charset="0"/>
              </a:rPr>
            </a:br>
            <a:r>
              <a:rPr lang="es-ES" sz="2800" b="1" i="1" dirty="0">
                <a:latin typeface="Calibri" pitchFamily="34" charset="0"/>
              </a:rPr>
              <a:t>    </a:t>
            </a:r>
            <a:r>
              <a:rPr lang="es-ES" sz="2800" dirty="0">
                <a:latin typeface="Calibri" pitchFamily="34" charset="0"/>
              </a:rPr>
              <a:t/>
            </a:r>
            <a:br>
              <a:rPr lang="es-ES" sz="2800" dirty="0">
                <a:latin typeface="Calibri" pitchFamily="34" charset="0"/>
              </a:rPr>
            </a:br>
            <a:r>
              <a:rPr lang="es-ES" sz="2800" b="1" i="1" dirty="0">
                <a:latin typeface="Calibri" pitchFamily="34" charset="0"/>
              </a:rPr>
              <a:t>Los </a:t>
            </a:r>
            <a:r>
              <a:rPr lang="es-ES" sz="2800" b="1" i="1" dirty="0" smtClean="0">
                <a:latin typeface="Calibri" pitchFamily="34" charset="0"/>
              </a:rPr>
              <a:t>anti- transpirantes</a:t>
            </a:r>
            <a:r>
              <a:rPr lang="es-ES" sz="2800" b="1" i="1" dirty="0">
                <a:latin typeface="Calibri" pitchFamily="34" charset="0"/>
              </a:rPr>
              <a:t>, como su nombre lo dice, evitan la transpiración; por tanto, inhiben al cuerpo de eliminar las toxinas a través de las axilas. </a:t>
            </a:r>
            <a:r>
              <a:rPr lang="es-ES" sz="2800" dirty="0">
                <a:latin typeface="Calibri" pitchFamily="34" charset="0"/>
              </a:rPr>
              <a:t/>
            </a:r>
            <a:br>
              <a:rPr lang="es-ES" sz="2800" dirty="0">
                <a:latin typeface="Calibri" pitchFamily="34" charset="0"/>
              </a:rPr>
            </a:br>
            <a:r>
              <a:rPr lang="es-ES" sz="2800" b="1" i="1" dirty="0">
                <a:latin typeface="Calibri" pitchFamily="34" charset="0"/>
              </a:rPr>
              <a:t>    </a:t>
            </a:r>
            <a:r>
              <a:rPr lang="es-ES" sz="2800" dirty="0">
                <a:latin typeface="Calibri" pitchFamily="34" charset="0"/>
              </a:rPr>
              <a:t/>
            </a:r>
            <a:br>
              <a:rPr lang="es-ES" sz="2800" dirty="0">
                <a:latin typeface="Calibri" pitchFamily="34" charset="0"/>
              </a:rPr>
            </a:br>
            <a:r>
              <a:rPr lang="es-ES" sz="2800" b="1" i="1" dirty="0">
                <a:latin typeface="Calibri" pitchFamily="34" charset="0"/>
              </a:rPr>
              <a:t>Estas toxinas no desaparecen por arte de magia.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Dell\Escritorio\Axil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714356"/>
            <a:ext cx="7161408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Documents and Settings\Dell\Escritorio\103v98n06-13107645fig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7" y="785794"/>
            <a:ext cx="7328401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1071538" y="1500174"/>
            <a:ext cx="7215238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i="1" dirty="0">
                <a:latin typeface="Calibri" pitchFamily="34" charset="0"/>
              </a:rPr>
              <a:t>Como no salen por el sudor, el organismo las deposita en las glándulas linfáticas que se encuentran debajo de los brazos.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La mayoría de los tumores cancerosos del pecho ocurren en este cuadrante superior del área de los senos.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Dell\Escritorio\underarm-rash-300x204.jpg"/>
          <p:cNvPicPr>
            <a:picLocks noChangeAspect="1" noChangeArrowheads="1"/>
          </p:cNvPicPr>
          <p:nvPr/>
        </p:nvPicPr>
        <p:blipFill>
          <a:blip r:embed="rId3"/>
          <a:srcRect l="15833" r="17499"/>
          <a:stretch>
            <a:fillRect/>
          </a:stretch>
        </p:blipFill>
        <p:spPr bwMode="auto">
          <a:xfrm>
            <a:off x="1142976" y="428604"/>
            <a:ext cx="7072362" cy="5829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571472" y="500042"/>
            <a:ext cx="8143932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Precisamente donde se hallan las glándulas. En los hombres parece ocurrir en menor proporción, pero no están exentos de desarrollar Cáncer de Seno por causa de los </a:t>
            </a:r>
            <a:r>
              <a:rPr lang="es-ES" sz="3200" b="1" i="1" dirty="0" smtClean="0">
                <a:latin typeface="Calibri" pitchFamily="34" charset="0"/>
              </a:rPr>
              <a:t>anti - transpirantes </a:t>
            </a:r>
            <a:r>
              <a:rPr lang="es-ES" sz="3200" b="1" i="1" dirty="0">
                <a:latin typeface="Calibri" pitchFamily="34" charset="0"/>
              </a:rPr>
              <a:t>que usan, en vez de agua y jabón.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La diferencia está en el hecho de que cuando los hombres usan </a:t>
            </a:r>
            <a:r>
              <a:rPr lang="es-ES" sz="3200" b="1" i="1" dirty="0" smtClean="0">
                <a:latin typeface="Calibri" pitchFamily="34" charset="0"/>
              </a:rPr>
              <a:t>anti- transpirantes </a:t>
            </a:r>
            <a:r>
              <a:rPr lang="es-ES" sz="3200" b="1" i="1" dirty="0">
                <a:latin typeface="Calibri" pitchFamily="34" charset="0"/>
              </a:rPr>
              <a:t>no los aplican directamente sobre la piel; lo hacen en gran parte, en los pelos de las axilas.</a:t>
            </a:r>
            <a:r>
              <a:rPr lang="es-ES" sz="3200" dirty="0">
                <a:latin typeface="Calibri" pitchFamily="34" charset="0"/>
              </a:rPr>
              <a:t>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1" descr="C:\Documents and Settings\Dell\Escritorio\ATT001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714356"/>
            <a:ext cx="7350125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1 Rectángulo"/>
          <p:cNvSpPr>
            <a:spLocks noChangeArrowheads="1"/>
          </p:cNvSpPr>
          <p:nvPr/>
        </p:nvSpPr>
        <p:spPr bwMode="auto">
          <a:xfrm>
            <a:off x="1000100" y="1571612"/>
            <a:ext cx="778674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atin typeface="Calibri" pitchFamily="34" charset="0"/>
              </a:rPr>
              <a:t>Las mujeres que se aplican </a:t>
            </a:r>
            <a:r>
              <a:rPr lang="es-ES" sz="3200" b="1" i="1" dirty="0" smtClean="0">
                <a:latin typeface="Calibri" pitchFamily="34" charset="0"/>
              </a:rPr>
              <a:t>anti-transpirantes </a:t>
            </a:r>
            <a:r>
              <a:rPr lang="es-ES" sz="3200" b="1" i="1" dirty="0">
                <a:latin typeface="Calibri" pitchFamily="34" charset="0"/>
              </a:rPr>
              <a:t>después de rasurar o depilar las axilas, aumentan el riesgo debido a minúsculas heridas e irritaciones de la piel, que hacen que los componentes químicos nocivos penetren más rápidamente en el organismo,</a:t>
            </a:r>
            <a:r>
              <a:rPr lang="es-ES" sz="3200" dirty="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1" descr="C:\Documents and Settings\Dell\Escritorio\ATT001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714356"/>
            <a:ext cx="78105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1 Rectángulo"/>
          <p:cNvSpPr>
            <a:spLocks noChangeArrowheads="1"/>
          </p:cNvSpPr>
          <p:nvPr/>
        </p:nvSpPr>
        <p:spPr bwMode="auto">
          <a:xfrm>
            <a:off x="500034" y="357166"/>
            <a:ext cx="8643966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i="1" dirty="0">
                <a:latin typeface="Calibri" pitchFamily="34" charset="0"/>
              </a:rPr>
              <a:t>Por favor, pasen esta información a todas las personas...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El Cáncer de Seno se está volviendo tremendamente común y este aviso puede salvar algunas vidas.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Si, de alguna manera dudan de esta información, pueden hacer sus propias investigaciones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    </a:t>
            </a:r>
            <a:r>
              <a:rPr lang="es-ES" sz="3200" dirty="0">
                <a:latin typeface="Calibri" pitchFamily="34" charset="0"/>
              </a:rPr>
              <a:t/>
            </a:r>
            <a:br>
              <a:rPr lang="es-ES" sz="3200" dirty="0">
                <a:latin typeface="Calibri" pitchFamily="34" charset="0"/>
              </a:rPr>
            </a:br>
            <a:r>
              <a:rPr lang="es-ES" sz="3200" b="1" i="1" dirty="0">
                <a:latin typeface="Calibri" pitchFamily="34" charset="0"/>
              </a:rPr>
              <a:t>Probablemente van a llegar a la misma conclusión.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1 Rectángulo"/>
          <p:cNvSpPr>
            <a:spLocks noChangeArrowheads="1"/>
          </p:cNvSpPr>
          <p:nvPr/>
        </p:nvSpPr>
        <p:spPr bwMode="auto">
          <a:xfrm>
            <a:off x="857224" y="394692"/>
            <a:ext cx="7786742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6600" b="1" dirty="0" smtClean="0">
                <a:latin typeface="Calibri" pitchFamily="34" charset="0"/>
              </a:rPr>
              <a:t>POR FAVOR </a:t>
            </a:r>
            <a:r>
              <a:rPr lang="es-ES" sz="6600" b="1" dirty="0">
                <a:latin typeface="Calibri" pitchFamily="34" charset="0"/>
              </a:rPr>
              <a:t>DIVULGAR A TOD@S LAS PERSONAS </a:t>
            </a:r>
            <a:r>
              <a:rPr lang="es-ES" sz="6600" dirty="0">
                <a:latin typeface="Calibri" pitchFamily="34" charset="0"/>
              </a:rPr>
              <a:t/>
            </a:r>
            <a:br>
              <a:rPr lang="es-ES" sz="6600" dirty="0">
                <a:latin typeface="Calibri" pitchFamily="34" charset="0"/>
              </a:rPr>
            </a:br>
            <a:r>
              <a:rPr lang="es-ES" sz="6600" b="1" dirty="0">
                <a:latin typeface="Calibri" pitchFamily="34" charset="0"/>
              </a:rPr>
              <a:t>QUE AMAS Y SON IMPORTANTES PARA TI...</a:t>
            </a:r>
            <a:r>
              <a:rPr lang="es-ES" sz="6600" dirty="0">
                <a:latin typeface="Calibri" pitchFamily="34" charset="0"/>
              </a:rPr>
              <a:t> 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C:\Documents and Settings\Dell\Escritorio\ATT0009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6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285784" y="50004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ER DE MAMA TOMATELO A PECH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CANCER DE MAMA TOMATELO A PECHO</Template>
  <TotalTime>16</TotalTime>
  <Words>279</Words>
  <Application>Microsoft Office PowerPoint</Application>
  <PresentationFormat>Presentación en pantalla (4:3)</PresentationFormat>
  <Paragraphs>53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CANCER DE MAMA TOMATELO A PECHO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2014-05-07T14:32:31Z</dcterms:created>
  <dcterms:modified xsi:type="dcterms:W3CDTF">2014-05-07T14:49:03Z</dcterms:modified>
</cp:coreProperties>
</file>