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9" r:id="rId25"/>
    <p:sldId id="281" r:id="rId26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zPktOIiIP+2IvQvPtPSFtg" hashData="NfECHSkK348is0pzE5gX+/PoPJ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4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1092" y="-6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6DD792-F86A-4B4A-95AD-0EAE830D9482}" type="datetimeFigureOut">
              <a:rPr lang="es-ES"/>
              <a:pPr>
                <a:defRPr/>
              </a:pPr>
              <a:t>24/10/2013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85BE27-D675-4F4D-8B10-AB30D4BDF45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B76594-21A7-489F-A130-031ED4716863}" type="datetimeFigureOut">
              <a:rPr lang="es-ES"/>
              <a:pPr>
                <a:defRPr/>
              </a:pPr>
              <a:t>24/10/2013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E6696D-AAC3-4BD0-AC5A-A4CBF6A3611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F12AEE-4D30-4869-A067-748B356DF85E}" type="datetimeFigureOut">
              <a:rPr lang="es-ES"/>
              <a:pPr>
                <a:defRPr/>
              </a:pPr>
              <a:t>24/10/2013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E31C32-8389-4AA6-8F7C-2B1B2AD9887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DA85A2-B431-4BA0-9AEE-2F1BA8FB92D6}" type="datetimeFigureOut">
              <a:rPr lang="es-ES"/>
              <a:pPr>
                <a:defRPr/>
              </a:pPr>
              <a:t>24/10/2013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6ED957-36BA-4FFB-A1AC-473C50B98CB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56311D-4147-4A89-9675-96C0544B1C9B}" type="datetimeFigureOut">
              <a:rPr lang="es-ES"/>
              <a:pPr>
                <a:defRPr/>
              </a:pPr>
              <a:t>24/10/2013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AD4507-5875-492A-96C2-BB4224F854D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B6FB15-0732-4090-85CF-9344168A266C}" type="datetimeFigureOut">
              <a:rPr lang="es-ES"/>
              <a:pPr>
                <a:defRPr/>
              </a:pPr>
              <a:t>24/10/2013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D0DF63-27CB-4BBB-8FF8-EB8EEDD6BF0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7CACB4-DFDB-468A-8C7E-908C41471D17}" type="datetimeFigureOut">
              <a:rPr lang="es-ES"/>
              <a:pPr>
                <a:defRPr/>
              </a:pPr>
              <a:t>24/10/2013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1C1ABF-3F2C-41B6-8457-E554A13F78D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3D18C5-1B11-4957-9A1A-8479CFA80D80}" type="datetimeFigureOut">
              <a:rPr lang="es-ES"/>
              <a:pPr>
                <a:defRPr/>
              </a:pPr>
              <a:t>24/10/2013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06F431-CCAF-44C5-95A2-983EC803C31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7C368D-FF72-4E50-949B-EA484A35E764}" type="datetimeFigureOut">
              <a:rPr lang="es-ES"/>
              <a:pPr>
                <a:defRPr/>
              </a:pPr>
              <a:t>24/10/2013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0697D2-636A-428A-A65E-0AF6EE0E5CF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497399-C45F-4469-9299-553CE95C8536}" type="datetimeFigureOut">
              <a:rPr lang="es-ES"/>
              <a:pPr>
                <a:defRPr/>
              </a:pPr>
              <a:t>24/10/2013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FBAAD8-8EC4-49B5-A0DE-2C6C066AC0A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890EEE-6E31-46BD-B983-0AF7B1B21028}" type="datetimeFigureOut">
              <a:rPr lang="es-ES"/>
              <a:pPr>
                <a:defRPr/>
              </a:pPr>
              <a:t>24/10/2013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182B2B-6086-4C92-A2C3-C3B1D2100D3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E06886A-986A-4415-96BC-3342898B6CE1}" type="datetimeFigureOut">
              <a:rPr lang="es-ES"/>
              <a:pPr>
                <a:defRPr/>
              </a:pPr>
              <a:t>24/10/2013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0ABF275-E645-43BD-BAEF-01F909BA7C5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smtClean="0"/>
          </a:p>
        </p:txBody>
      </p:sp>
      <p:pic>
        <p:nvPicPr>
          <p:cNvPr id="2052" name="3 Imagen" descr="0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747076" y="1628801"/>
            <a:ext cx="7649851" cy="255454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80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Arial Black" pitchFamily="34" charset="0"/>
                <a:cs typeface="+mn-cs"/>
              </a:rPr>
              <a:t>ALIMENTOS</a:t>
            </a:r>
            <a:br>
              <a:rPr lang="es-ES" sz="80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Arial Black" pitchFamily="34" charset="0"/>
                <a:cs typeface="+mn-cs"/>
              </a:rPr>
            </a:br>
            <a:r>
              <a:rPr lang="es-ES" sz="80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Arial Black" pitchFamily="34" charset="0"/>
                <a:cs typeface="+mn-cs"/>
              </a:rPr>
              <a:t>NECESARIOS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971550" y="4365625"/>
            <a:ext cx="7200900" cy="95408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latin typeface="Arial Black" pitchFamily="34" charset="0"/>
                <a:cs typeface="+mn-cs"/>
              </a:rPr>
              <a:t>Síntomas provocados por escasez de algunos alimentos.</a:t>
            </a:r>
          </a:p>
        </p:txBody>
      </p:sp>
      <p:pic>
        <p:nvPicPr>
          <p:cNvPr id="8" name="Picture 2" descr="http://www.gifs-animados.es/nombre-imagenes/h/helen/gifs-animados-helen-2311794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86644" y="500042"/>
            <a:ext cx="1323975" cy="657226"/>
          </a:xfrm>
          <a:prstGeom prst="rect">
            <a:avLst/>
          </a:prstGeom>
          <a:noFill/>
        </p:spPr>
      </p:pic>
      <p:pic>
        <p:nvPicPr>
          <p:cNvPr id="9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572264" y="5317824"/>
            <a:ext cx="2081138" cy="1540176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>
    <p:sndAc>
      <p:stSnd loop="1">
        <p:snd r:embed="rId2" name="Three Coins In The Fountain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075" name="3 Marcador de contenido" descr="02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4840288"/>
          </a:xfrm>
        </p:spPr>
      </p:pic>
      <p:sp>
        <p:nvSpPr>
          <p:cNvPr id="3076" name="4 CuadroTexto"/>
          <p:cNvSpPr txBox="1">
            <a:spLocks noChangeArrowheads="1"/>
          </p:cNvSpPr>
          <p:nvPr/>
        </p:nvSpPr>
        <p:spPr bwMode="auto">
          <a:xfrm>
            <a:off x="755650" y="5229225"/>
            <a:ext cx="7704138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s-ES" sz="2400">
                <a:latin typeface="Arial Black" pitchFamily="34" charset="0"/>
              </a:rPr>
              <a:t>A partir de una cierta edad podemos tener algunos de estos síntomas provocados por la falta de los alimentos aquí mencionados.</a:t>
            </a:r>
          </a:p>
        </p:txBody>
      </p:sp>
      <p:pic>
        <p:nvPicPr>
          <p:cNvPr id="5" name="Picture 2" descr="http://www.gifs-animados.es/nombre-imagenes/h/helen/gifs-animados-helen-2311794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57950" y="928670"/>
            <a:ext cx="1323975" cy="6572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4099" name="3 Marcador de contenido" descr="03a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755650" y="404813"/>
            <a:ext cx="3384550" cy="5875337"/>
          </a:xfrm>
        </p:spPr>
      </p:pic>
      <p:sp>
        <p:nvSpPr>
          <p:cNvPr id="4100" name="4 CuadroTexto"/>
          <p:cNvSpPr txBox="1">
            <a:spLocks noChangeArrowheads="1"/>
          </p:cNvSpPr>
          <p:nvPr/>
        </p:nvSpPr>
        <p:spPr bwMode="auto">
          <a:xfrm>
            <a:off x="4211638" y="2276475"/>
            <a:ext cx="4392612" cy="184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ES">
              <a:latin typeface="Calibri" pitchFamily="34" charset="0"/>
            </a:endParaRPr>
          </a:p>
          <a:p>
            <a:pPr algn="ctr"/>
            <a:r>
              <a:rPr lang="es-ES" sz="4000">
                <a:latin typeface="Arial Black" pitchFamily="34" charset="0"/>
              </a:rPr>
              <a:t>1</a:t>
            </a:r>
            <a:r>
              <a:rPr lang="es-ES" sz="2800">
                <a:latin typeface="Arial Black" pitchFamily="34" charset="0"/>
              </a:rPr>
              <a:t>  </a:t>
            </a:r>
          </a:p>
          <a:p>
            <a:pPr algn="ctr"/>
            <a:r>
              <a:rPr lang="es-ES" sz="2800">
                <a:latin typeface="Arial Black" pitchFamily="34" charset="0"/>
              </a:rPr>
              <a:t>DIFICULTAD DE PERDER PESO</a:t>
            </a:r>
          </a:p>
        </p:txBody>
      </p:sp>
      <p:pic>
        <p:nvPicPr>
          <p:cNvPr id="5" name="Picture 2" descr="http://www.gifs-animados.es/nombre-imagenes/h/helen/gifs-animados-helen-2311794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86644" y="500042"/>
            <a:ext cx="1323975" cy="6572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5123" name="4 Marcador de contenido" descr="03b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11188" y="620713"/>
            <a:ext cx="2370137" cy="3313112"/>
          </a:xfrm>
        </p:spPr>
      </p:pic>
      <p:sp>
        <p:nvSpPr>
          <p:cNvPr id="5124" name="3 CuadroTexto"/>
          <p:cNvSpPr txBox="1">
            <a:spLocks noChangeArrowheads="1"/>
          </p:cNvSpPr>
          <p:nvPr/>
        </p:nvSpPr>
        <p:spPr bwMode="auto">
          <a:xfrm>
            <a:off x="468313" y="4292600"/>
            <a:ext cx="8207375" cy="193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>
                <a:latin typeface="Arial Black" pitchFamily="34" charset="0"/>
              </a:rPr>
              <a:t>LO QUE ESTÁ FALTANDO: Ácidos grasos esenciales y vitamina A.</a:t>
            </a:r>
          </a:p>
          <a:p>
            <a:pPr algn="ctr"/>
            <a:endParaRPr lang="es-ES" sz="2400">
              <a:latin typeface="Arial Black" pitchFamily="34" charset="0"/>
            </a:endParaRPr>
          </a:p>
          <a:p>
            <a:pPr algn="ctr"/>
            <a:r>
              <a:rPr lang="es-ES" sz="2400">
                <a:latin typeface="Arial Black" pitchFamily="34" charset="0"/>
              </a:rPr>
              <a:t>DONDE OBTENERLO: Semillas de linaza, zanahorias y salmón. </a:t>
            </a:r>
          </a:p>
        </p:txBody>
      </p:sp>
      <p:pic>
        <p:nvPicPr>
          <p:cNvPr id="5125" name="5 Imagen" descr="03c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08400" y="1484313"/>
            <a:ext cx="5040313" cy="179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http://www.gifs-animados.es/nombre-imagenes/h/helen/gifs-animados-helen-2311794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86644" y="500042"/>
            <a:ext cx="1323975" cy="6572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3 Marcador de contenido" descr="04a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84213" y="1600200"/>
            <a:ext cx="7886700" cy="5257800"/>
          </a:xfrm>
        </p:spPr>
      </p:pic>
      <p:sp>
        <p:nvSpPr>
          <p:cNvPr id="6147" name="4 CuadroTexto"/>
          <p:cNvSpPr txBox="1">
            <a:spLocks noChangeArrowheads="1"/>
          </p:cNvSpPr>
          <p:nvPr/>
        </p:nvSpPr>
        <p:spPr bwMode="auto">
          <a:xfrm>
            <a:off x="755650" y="260350"/>
            <a:ext cx="76327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4000">
                <a:latin typeface="Arial Black" pitchFamily="34" charset="0"/>
              </a:rPr>
              <a:t>2</a:t>
            </a:r>
            <a:r>
              <a:rPr lang="es-ES">
                <a:latin typeface="Arial Black" pitchFamily="34" charset="0"/>
              </a:rPr>
              <a:t> </a:t>
            </a:r>
          </a:p>
          <a:p>
            <a:pPr algn="ctr"/>
            <a:r>
              <a:rPr lang="es-ES" sz="2800">
                <a:latin typeface="Arial Black" pitchFamily="34" charset="0"/>
              </a:rPr>
              <a:t>RETENCIÓN DE LÍQUIDOS</a:t>
            </a:r>
          </a:p>
        </p:txBody>
      </p:sp>
      <p:pic>
        <p:nvPicPr>
          <p:cNvPr id="4" name="Picture 2" descr="http://www.gifs-animados.es/nombre-imagenes/h/helen/gifs-animados-helen-2311794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86644" y="500042"/>
            <a:ext cx="1323975" cy="6572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7171" name="4 Marcador de contenido" descr="04b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84213" y="765175"/>
            <a:ext cx="3095625" cy="3427413"/>
          </a:xfrm>
        </p:spPr>
      </p:pic>
      <p:sp>
        <p:nvSpPr>
          <p:cNvPr id="7172" name="3 CuadroTexto"/>
          <p:cNvSpPr txBox="1">
            <a:spLocks noChangeArrowheads="1"/>
          </p:cNvSpPr>
          <p:nvPr/>
        </p:nvSpPr>
        <p:spPr bwMode="auto">
          <a:xfrm>
            <a:off x="468313" y="4437063"/>
            <a:ext cx="8207375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>
                <a:latin typeface="Arial Black" pitchFamily="34" charset="0"/>
              </a:rPr>
              <a:t>LO QUE ESTÁ FALTANDO: En  realidad es un desequilibrio entre potasio, fósforo y sodio.</a:t>
            </a:r>
          </a:p>
          <a:p>
            <a:pPr algn="ctr"/>
            <a:endParaRPr lang="es-ES" sz="2400">
              <a:latin typeface="Arial Black" pitchFamily="34" charset="0"/>
            </a:endParaRPr>
          </a:p>
          <a:p>
            <a:pPr algn="ctr"/>
            <a:r>
              <a:rPr lang="es-ES" sz="2400">
                <a:latin typeface="Arial Black" pitchFamily="34" charset="0"/>
              </a:rPr>
              <a:t>DONDE OBTENERLO: Agua de coco, aceitunas, melocotones, ciruelas, higos, almendras, nueces, acelgas y cilantro.</a:t>
            </a:r>
          </a:p>
        </p:txBody>
      </p:sp>
      <p:pic>
        <p:nvPicPr>
          <p:cNvPr id="7173" name="5 Imagen" descr="04c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76825" y="404813"/>
            <a:ext cx="3208338" cy="3589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http://www.gifs-animados.es/nombre-imagenes/h/helen/gifs-animados-helen-2311794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86644" y="500042"/>
            <a:ext cx="1323975" cy="6572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8195" name="3 Marcador de contenido" descr="05a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743325" y="836613"/>
            <a:ext cx="5400675" cy="5400675"/>
          </a:xfrm>
        </p:spPr>
      </p:pic>
      <p:sp>
        <p:nvSpPr>
          <p:cNvPr id="8196" name="4 CuadroTexto"/>
          <p:cNvSpPr txBox="1">
            <a:spLocks noChangeArrowheads="1"/>
          </p:cNvSpPr>
          <p:nvPr/>
        </p:nvSpPr>
        <p:spPr bwMode="auto">
          <a:xfrm>
            <a:off x="250825" y="2420938"/>
            <a:ext cx="3529013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4000">
                <a:latin typeface="Arial Black" pitchFamily="34" charset="0"/>
              </a:rPr>
              <a:t>3</a:t>
            </a:r>
          </a:p>
          <a:p>
            <a:pPr algn="ctr"/>
            <a:r>
              <a:rPr lang="es-ES" sz="4000">
                <a:latin typeface="Arial Black" pitchFamily="34" charset="0"/>
              </a:rPr>
              <a:t> </a:t>
            </a:r>
            <a:r>
              <a:rPr lang="es-ES" sz="2800">
                <a:latin typeface="Arial Black" pitchFamily="34" charset="0"/>
              </a:rPr>
              <a:t>NECESIDAD DE DULCES</a:t>
            </a:r>
          </a:p>
        </p:txBody>
      </p:sp>
      <p:pic>
        <p:nvPicPr>
          <p:cNvPr id="5" name="Picture 2" descr="http://www.gifs-animados.es/nombre-imagenes/h/helen/gifs-animados-helen-2311794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86644" y="500042"/>
            <a:ext cx="1323975" cy="6572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9219" name="4 Marcador de contenido" descr="05b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50825" y="836613"/>
            <a:ext cx="4724400" cy="3168650"/>
          </a:xfrm>
        </p:spPr>
      </p:pic>
      <p:sp>
        <p:nvSpPr>
          <p:cNvPr id="9220" name="3 CuadroTexto"/>
          <p:cNvSpPr txBox="1">
            <a:spLocks noChangeArrowheads="1"/>
          </p:cNvSpPr>
          <p:nvPr/>
        </p:nvSpPr>
        <p:spPr bwMode="auto">
          <a:xfrm>
            <a:off x="468313" y="4508500"/>
            <a:ext cx="8207375" cy="193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>
                <a:latin typeface="Arial Black" pitchFamily="34" charset="0"/>
              </a:rPr>
              <a:t>LO QUE ESTÁ FALTANDO: Cromo.</a:t>
            </a:r>
          </a:p>
          <a:p>
            <a:pPr algn="ctr"/>
            <a:endParaRPr lang="es-ES" sz="2400">
              <a:latin typeface="Arial Black" pitchFamily="34" charset="0"/>
            </a:endParaRPr>
          </a:p>
          <a:p>
            <a:pPr algn="ctr"/>
            <a:r>
              <a:rPr lang="es-ES" sz="2400">
                <a:latin typeface="Arial Black" pitchFamily="34" charset="0"/>
              </a:rPr>
              <a:t>DONDE OBTENERLO: Cereales integrales, nueces, centeno, plátanos, espinacas y zanahorias.</a:t>
            </a:r>
          </a:p>
        </p:txBody>
      </p:sp>
      <p:pic>
        <p:nvPicPr>
          <p:cNvPr id="9221" name="5 Imagen" descr="05c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836613"/>
            <a:ext cx="4003675" cy="295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http://www.gifs-animados.es/nombre-imagenes/h/helen/gifs-animados-helen-2311794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86644" y="500042"/>
            <a:ext cx="1323975" cy="6572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0243" name="3 Marcador de contenido" descr="06a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140200" y="152400"/>
            <a:ext cx="4652963" cy="6705600"/>
          </a:xfrm>
        </p:spPr>
      </p:pic>
      <p:sp>
        <p:nvSpPr>
          <p:cNvPr id="10244" name="4 CuadroTexto"/>
          <p:cNvSpPr txBox="1">
            <a:spLocks noChangeArrowheads="1"/>
          </p:cNvSpPr>
          <p:nvPr/>
        </p:nvSpPr>
        <p:spPr bwMode="auto">
          <a:xfrm>
            <a:off x="539750" y="2565400"/>
            <a:ext cx="4103688" cy="184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4000">
                <a:latin typeface="Arial Black" pitchFamily="34" charset="0"/>
              </a:rPr>
              <a:t>4 </a:t>
            </a:r>
          </a:p>
          <a:p>
            <a:pPr algn="ctr"/>
            <a:endParaRPr lang="es-ES">
              <a:latin typeface="Arial Black" pitchFamily="34" charset="0"/>
            </a:endParaRPr>
          </a:p>
          <a:p>
            <a:pPr algn="ctr"/>
            <a:r>
              <a:rPr lang="es-ES" sz="2800">
                <a:latin typeface="Arial Black" pitchFamily="34" charset="0"/>
              </a:rPr>
              <a:t>CALAMBRES, DOLOR DE CABEZA</a:t>
            </a:r>
          </a:p>
        </p:txBody>
      </p:sp>
      <p:pic>
        <p:nvPicPr>
          <p:cNvPr id="5" name="Picture 2" descr="http://www.gifs-animados.es/nombre-imagenes/h/helen/gifs-animados-helen-2311794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86644" y="500042"/>
            <a:ext cx="1323975" cy="6572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1267" name="4 Marcador de contenido" descr="06b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539750" y="1052513"/>
            <a:ext cx="3259138" cy="2836862"/>
          </a:xfrm>
        </p:spPr>
      </p:pic>
      <p:sp>
        <p:nvSpPr>
          <p:cNvPr id="11268" name="3 CuadroTexto"/>
          <p:cNvSpPr txBox="1">
            <a:spLocks noChangeArrowheads="1"/>
          </p:cNvSpPr>
          <p:nvPr/>
        </p:nvSpPr>
        <p:spPr bwMode="auto">
          <a:xfrm>
            <a:off x="468313" y="4724400"/>
            <a:ext cx="8207375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>
                <a:latin typeface="Arial Black" pitchFamily="34" charset="0"/>
              </a:rPr>
              <a:t>LO QUE ESTÁ FALTANDO: Potasio y magnesio. </a:t>
            </a:r>
          </a:p>
          <a:p>
            <a:pPr algn="ctr"/>
            <a:endParaRPr lang="es-ES" sz="2400">
              <a:latin typeface="Arial Black" pitchFamily="34" charset="0"/>
            </a:endParaRPr>
          </a:p>
          <a:p>
            <a:pPr algn="ctr"/>
            <a:r>
              <a:rPr lang="es-ES" sz="2400">
                <a:latin typeface="Arial Black" pitchFamily="34" charset="0"/>
              </a:rPr>
              <a:t>DONDE OBTENERLO: Plátanos, cebada, maíz, mangos, melocotones, naranjas y tomates.</a:t>
            </a:r>
          </a:p>
        </p:txBody>
      </p:sp>
      <p:pic>
        <p:nvPicPr>
          <p:cNvPr id="11269" name="5 Imagen" descr="06c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95738" y="908050"/>
            <a:ext cx="4684712" cy="300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http://www.gifs-animados.es/nombre-imagenes/h/helen/gifs-animados-helen-2311794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86644" y="500042"/>
            <a:ext cx="1323975" cy="6572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3 Marcador de contenido" descr="07a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1806575"/>
            <a:ext cx="9144000" cy="5051425"/>
          </a:xfrm>
        </p:spPr>
      </p:pic>
      <p:sp>
        <p:nvSpPr>
          <p:cNvPr id="12291" name="4 CuadroTexto"/>
          <p:cNvSpPr txBox="1">
            <a:spLocks noChangeArrowheads="1"/>
          </p:cNvSpPr>
          <p:nvPr/>
        </p:nvSpPr>
        <p:spPr bwMode="auto">
          <a:xfrm>
            <a:off x="395288" y="0"/>
            <a:ext cx="8353425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4000">
                <a:latin typeface="Arial Black" pitchFamily="34" charset="0"/>
              </a:rPr>
              <a:t>5 </a:t>
            </a:r>
          </a:p>
          <a:p>
            <a:pPr algn="ctr"/>
            <a:r>
              <a:rPr lang="es-ES" sz="2800">
                <a:latin typeface="Arial Black" pitchFamily="34" charset="0"/>
              </a:rPr>
              <a:t>MOLESTIA INTESTINAL, GASES, HINCHAZÓN ABDOMINAL</a:t>
            </a:r>
          </a:p>
        </p:txBody>
      </p:sp>
      <p:pic>
        <p:nvPicPr>
          <p:cNvPr id="4" name="Picture 2" descr="http://www.gifs-animados.es/nombre-imagenes/h/helen/gifs-animados-helen-2311794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20025" y="1071546"/>
            <a:ext cx="1323975" cy="6572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3315" name="4 Marcador de contenido" descr="07b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827088" y="836613"/>
            <a:ext cx="3600450" cy="3421062"/>
          </a:xfrm>
        </p:spPr>
      </p:pic>
      <p:sp>
        <p:nvSpPr>
          <p:cNvPr id="13316" name="3 CuadroTexto"/>
          <p:cNvSpPr txBox="1">
            <a:spLocks noChangeArrowheads="1"/>
          </p:cNvSpPr>
          <p:nvPr/>
        </p:nvSpPr>
        <p:spPr bwMode="auto">
          <a:xfrm>
            <a:off x="468313" y="4868863"/>
            <a:ext cx="8207375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>
                <a:latin typeface="Arial Black" pitchFamily="34" charset="0"/>
              </a:rPr>
              <a:t>LO QUE ESTÁ FALTANDO: Bacilos vivos.</a:t>
            </a:r>
          </a:p>
          <a:p>
            <a:pPr algn="ctr"/>
            <a:endParaRPr lang="es-ES" sz="2400">
              <a:latin typeface="Arial Black" pitchFamily="34" charset="0"/>
            </a:endParaRPr>
          </a:p>
          <a:p>
            <a:pPr algn="ctr"/>
            <a:r>
              <a:rPr lang="es-ES" sz="2400">
                <a:latin typeface="Arial Black" pitchFamily="34" charset="0"/>
              </a:rPr>
              <a:t>DONDE OBTENERLO: Cuajada, yogurt, yakult y similares.</a:t>
            </a:r>
          </a:p>
        </p:txBody>
      </p:sp>
      <p:pic>
        <p:nvPicPr>
          <p:cNvPr id="13317" name="5 Imagen" descr="07c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9700" y="836613"/>
            <a:ext cx="2868613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http://www.gifs-animados.es/nombre-imagenes/h/helen/gifs-animados-helen-2311794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86644" y="214290"/>
            <a:ext cx="1323975" cy="6572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4339" name="3 Marcador de contenido" descr="08a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84213" y="692150"/>
            <a:ext cx="3573462" cy="5473700"/>
          </a:xfrm>
        </p:spPr>
      </p:pic>
      <p:sp>
        <p:nvSpPr>
          <p:cNvPr id="14340" name="4 CuadroTexto"/>
          <p:cNvSpPr txBox="1">
            <a:spLocks noChangeArrowheads="1"/>
          </p:cNvSpPr>
          <p:nvPr/>
        </p:nvSpPr>
        <p:spPr bwMode="auto">
          <a:xfrm>
            <a:off x="4932363" y="2708275"/>
            <a:ext cx="360045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4000">
                <a:latin typeface="Arial Black" pitchFamily="34" charset="0"/>
              </a:rPr>
              <a:t>6</a:t>
            </a:r>
          </a:p>
          <a:p>
            <a:pPr algn="ctr"/>
            <a:r>
              <a:rPr lang="es-ES" sz="4000">
                <a:latin typeface="Arial Black" pitchFamily="34" charset="0"/>
              </a:rPr>
              <a:t> </a:t>
            </a:r>
            <a:r>
              <a:rPr lang="es-ES" sz="2800">
                <a:latin typeface="Arial Black" pitchFamily="34" charset="0"/>
              </a:rPr>
              <a:t>MALA MEMORIA</a:t>
            </a:r>
          </a:p>
        </p:txBody>
      </p:sp>
      <p:pic>
        <p:nvPicPr>
          <p:cNvPr id="5" name="Picture 2" descr="http://www.gifs-animados.es/nombre-imagenes/h/helen/gifs-animados-helen-2311794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86644" y="500042"/>
            <a:ext cx="1323975" cy="6572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5363" name="4 Marcador de contenido" descr="08b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5580063" y="908050"/>
            <a:ext cx="3057525" cy="3241675"/>
          </a:xfrm>
        </p:spPr>
      </p:pic>
      <p:sp>
        <p:nvSpPr>
          <p:cNvPr id="15364" name="3 CuadroTexto"/>
          <p:cNvSpPr txBox="1">
            <a:spLocks noChangeArrowheads="1"/>
          </p:cNvSpPr>
          <p:nvPr/>
        </p:nvSpPr>
        <p:spPr bwMode="auto">
          <a:xfrm>
            <a:off x="468313" y="4868863"/>
            <a:ext cx="8135937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>
                <a:latin typeface="Arial Black" pitchFamily="34" charset="0"/>
              </a:rPr>
              <a:t>LO QUE ESTÁ FALTANDO: Acetilcolina, inositol.</a:t>
            </a:r>
          </a:p>
          <a:p>
            <a:pPr algn="ctr"/>
            <a:endParaRPr lang="es-ES" sz="2400">
              <a:latin typeface="Arial Black" pitchFamily="34" charset="0"/>
            </a:endParaRPr>
          </a:p>
          <a:p>
            <a:pPr algn="ctr"/>
            <a:r>
              <a:rPr lang="es-ES" sz="2400">
                <a:latin typeface="Arial Black" pitchFamily="34" charset="0"/>
              </a:rPr>
              <a:t>DONDE OBTENERLO: Leche de soja y yema de huevo.</a:t>
            </a:r>
          </a:p>
        </p:txBody>
      </p:sp>
      <p:pic>
        <p:nvPicPr>
          <p:cNvPr id="15365" name="5 Imagen" descr="sojamatic,_hacer_leche_de_soja_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661988"/>
            <a:ext cx="4752975" cy="3659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http://www.gifs-animados.es/nombre-imagenes/h/helen/gifs-animados-helen-2311794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86644" y="285728"/>
            <a:ext cx="1323975" cy="6572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6387" name="3 Marcador de contenido" descr="09a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703638" y="0"/>
            <a:ext cx="5305425" cy="6669088"/>
          </a:xfrm>
        </p:spPr>
      </p:pic>
      <p:sp>
        <p:nvSpPr>
          <p:cNvPr id="16388" name="4 CuadroTexto"/>
          <p:cNvSpPr txBox="1">
            <a:spLocks noChangeArrowheads="1"/>
          </p:cNvSpPr>
          <p:nvPr/>
        </p:nvSpPr>
        <p:spPr bwMode="auto">
          <a:xfrm>
            <a:off x="468313" y="2349500"/>
            <a:ext cx="3887787" cy="2430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4000">
                <a:latin typeface="Arial Black" pitchFamily="34" charset="0"/>
              </a:rPr>
              <a:t>7 </a:t>
            </a:r>
          </a:p>
          <a:p>
            <a:pPr algn="ctr"/>
            <a:r>
              <a:rPr lang="es-ES" sz="2800">
                <a:latin typeface="Arial Black" pitchFamily="34" charset="0"/>
              </a:rPr>
              <a:t>HIPOTIROIDISMO (AUMENTO DE PESO SIN CAUSA APARENTE)</a:t>
            </a:r>
          </a:p>
        </p:txBody>
      </p:sp>
      <p:pic>
        <p:nvPicPr>
          <p:cNvPr id="5" name="Picture 2" descr="http://www.gifs-animados.es/nombre-imagenes/h/helen/gifs-animados-helen-2311794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29520" y="214290"/>
            <a:ext cx="1323975" cy="6572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7411" name="4 Marcador de contenido" descr="09b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851275" y="765175"/>
            <a:ext cx="5080000" cy="3403600"/>
          </a:xfrm>
        </p:spPr>
      </p:pic>
      <p:sp>
        <p:nvSpPr>
          <p:cNvPr id="17412" name="3 CuadroTexto"/>
          <p:cNvSpPr txBox="1">
            <a:spLocks noChangeArrowheads="1"/>
          </p:cNvSpPr>
          <p:nvPr/>
        </p:nvSpPr>
        <p:spPr bwMode="auto">
          <a:xfrm>
            <a:off x="468313" y="4652963"/>
            <a:ext cx="8135937" cy="193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>
                <a:latin typeface="Arial Black" pitchFamily="34" charset="0"/>
              </a:rPr>
              <a:t>LO QUE ESTÁ FALTANDO: Yodo.</a:t>
            </a:r>
          </a:p>
          <a:p>
            <a:pPr algn="ctr"/>
            <a:endParaRPr lang="es-ES" sz="2400">
              <a:latin typeface="Arial Black" pitchFamily="34" charset="0"/>
            </a:endParaRPr>
          </a:p>
          <a:p>
            <a:pPr algn="ctr"/>
            <a:r>
              <a:rPr lang="es-ES" sz="2400">
                <a:latin typeface="Arial Black" pitchFamily="34" charset="0"/>
              </a:rPr>
              <a:t>DONDE OBTENERLO: Algas marinas, zanahorias, aceite, peras, piña, peces de agua salada y sal marina.</a:t>
            </a:r>
          </a:p>
        </p:txBody>
      </p:sp>
      <p:pic>
        <p:nvPicPr>
          <p:cNvPr id="17413" name="5 Imagen" descr="09c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31913" y="549275"/>
            <a:ext cx="2403475" cy="3595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http://www.gifs-animados.es/nombre-imagenes/h/helen/gifs-animados-helen-2311794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86644" y="500042"/>
            <a:ext cx="1323975" cy="6572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1052513"/>
            <a:ext cx="8229600" cy="365125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s-ES" dirty="0" smtClean="0">
                <a:latin typeface="Arial Black" pitchFamily="34" charset="0"/>
              </a:rPr>
              <a:t>8  </a:t>
            </a:r>
            <a:br>
              <a:rPr lang="es-ES" dirty="0" smtClean="0">
                <a:latin typeface="Arial Black" pitchFamily="34" charset="0"/>
              </a:rPr>
            </a:br>
            <a:r>
              <a:rPr lang="es-ES" sz="3100" dirty="0" smtClean="0">
                <a:latin typeface="Arial Black" pitchFamily="34" charset="0"/>
              </a:rPr>
              <a:t>CABELLOS QUEBRADIZOS Y UÑAS FRÁGILES</a:t>
            </a:r>
          </a:p>
        </p:txBody>
      </p:sp>
      <p:pic>
        <p:nvPicPr>
          <p:cNvPr id="18435" name="3 Marcador de contenido" descr="10a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258888" y="2159000"/>
            <a:ext cx="6265862" cy="4699000"/>
          </a:xfrm>
        </p:spPr>
      </p:pic>
      <p:pic>
        <p:nvPicPr>
          <p:cNvPr id="4" name="Picture 2" descr="http://www.gifs-animados.es/nombre-imagenes/h/helen/gifs-animados-helen-2311794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86644" y="285728"/>
            <a:ext cx="1323975" cy="6572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9459" name="4 Marcador de contenido" descr="10b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68313" y="908050"/>
            <a:ext cx="4032250" cy="3197225"/>
          </a:xfrm>
        </p:spPr>
      </p:pic>
      <p:sp>
        <p:nvSpPr>
          <p:cNvPr id="19460" name="3 CuadroTexto"/>
          <p:cNvSpPr txBox="1">
            <a:spLocks noChangeArrowheads="1"/>
          </p:cNvSpPr>
          <p:nvPr/>
        </p:nvSpPr>
        <p:spPr bwMode="auto">
          <a:xfrm>
            <a:off x="468313" y="4941888"/>
            <a:ext cx="820737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>
                <a:latin typeface="Arial Black" pitchFamily="34" charset="0"/>
              </a:rPr>
              <a:t>LO QUE ESTÁ FALTANDO: Colágeno.</a:t>
            </a:r>
          </a:p>
          <a:p>
            <a:pPr algn="ctr"/>
            <a:endParaRPr lang="es-ES" sz="2400">
              <a:latin typeface="Arial Black" pitchFamily="34" charset="0"/>
            </a:endParaRPr>
          </a:p>
          <a:p>
            <a:pPr algn="ctr"/>
            <a:r>
              <a:rPr lang="es-ES" sz="2400">
                <a:latin typeface="Arial Black" pitchFamily="34" charset="0"/>
              </a:rPr>
              <a:t>DONDE OBTENERLO: Pescado, huevos, carnes magras y gelatina. </a:t>
            </a:r>
          </a:p>
        </p:txBody>
      </p:sp>
      <p:pic>
        <p:nvPicPr>
          <p:cNvPr id="19461" name="5 Imagen" descr="10c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1412875"/>
            <a:ext cx="4175125" cy="2274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http://www.gifs-animados.es/nombre-imagenes/h/helen/gifs-animados-helen-2311794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86644" y="500042"/>
            <a:ext cx="1323975" cy="6572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3" name="3 Marcador de contenido" descr="11a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619250" y="1565275"/>
            <a:ext cx="5705475" cy="5292725"/>
          </a:xfrm>
        </p:spPr>
      </p:pic>
      <p:sp>
        <p:nvSpPr>
          <p:cNvPr id="20484" name="4 CuadroTexto"/>
          <p:cNvSpPr txBox="1">
            <a:spLocks noChangeArrowheads="1"/>
          </p:cNvSpPr>
          <p:nvPr/>
        </p:nvSpPr>
        <p:spPr bwMode="auto">
          <a:xfrm>
            <a:off x="468313" y="333375"/>
            <a:ext cx="8207375" cy="1138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4000">
                <a:latin typeface="Arial Black" pitchFamily="34" charset="0"/>
              </a:rPr>
              <a:t>9 </a:t>
            </a:r>
          </a:p>
          <a:p>
            <a:pPr algn="ctr"/>
            <a:r>
              <a:rPr lang="es-ES" sz="2800">
                <a:latin typeface="Arial Black" pitchFamily="34" charset="0"/>
              </a:rPr>
              <a:t>DELGADEZ, INDISPOSICIÓN, MALESTAR</a:t>
            </a:r>
          </a:p>
        </p:txBody>
      </p:sp>
      <p:pic>
        <p:nvPicPr>
          <p:cNvPr id="5" name="Picture 2" descr="http://www.gifs-animados.es/nombre-imagenes/h/helen/gifs-animados-helen-2311794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15206" y="285728"/>
            <a:ext cx="1323975" cy="6572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1507" name="4 Marcador de contenido" descr="11b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95288" y="1052513"/>
            <a:ext cx="4105275" cy="2932112"/>
          </a:xfrm>
        </p:spPr>
      </p:pic>
      <p:sp>
        <p:nvSpPr>
          <p:cNvPr id="21508" name="3 CuadroTexto"/>
          <p:cNvSpPr txBox="1">
            <a:spLocks noChangeArrowheads="1"/>
          </p:cNvSpPr>
          <p:nvPr/>
        </p:nvSpPr>
        <p:spPr bwMode="auto">
          <a:xfrm>
            <a:off x="468313" y="4652963"/>
            <a:ext cx="8207375" cy="193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>
                <a:latin typeface="Arial Black" pitchFamily="34" charset="0"/>
              </a:rPr>
              <a:t>LO QUE ESTÁ FALTANDO: Vitaminas A, C, E, hierro.</a:t>
            </a:r>
          </a:p>
          <a:p>
            <a:pPr algn="ctr"/>
            <a:endParaRPr lang="es-ES" sz="2400">
              <a:latin typeface="Arial Black" pitchFamily="34" charset="0"/>
            </a:endParaRPr>
          </a:p>
          <a:p>
            <a:pPr algn="ctr"/>
            <a:r>
              <a:rPr lang="es-ES" sz="2400">
                <a:latin typeface="Arial Black" pitchFamily="34" charset="0"/>
              </a:rPr>
              <a:t>DONDE OBTENERLO: Verduras, frutas y carnes magras.</a:t>
            </a:r>
          </a:p>
        </p:txBody>
      </p:sp>
      <p:pic>
        <p:nvPicPr>
          <p:cNvPr id="21509" name="5 Imagen" descr="11c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3800" y="836613"/>
            <a:ext cx="3522663" cy="326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http://www.gifs-animados.es/nombre-imagenes/h/helen/gifs-animados-helen-2311794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86644" y="500042"/>
            <a:ext cx="1323975" cy="6572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2531" name="3 Marcador de contenido" descr="12a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195513" y="1412875"/>
            <a:ext cx="4824412" cy="5445125"/>
          </a:xfrm>
        </p:spPr>
      </p:pic>
      <p:sp>
        <p:nvSpPr>
          <p:cNvPr id="22532" name="4 CuadroTexto"/>
          <p:cNvSpPr txBox="1">
            <a:spLocks noChangeArrowheads="1"/>
          </p:cNvSpPr>
          <p:nvPr/>
        </p:nvSpPr>
        <p:spPr bwMode="auto">
          <a:xfrm>
            <a:off x="468313" y="188913"/>
            <a:ext cx="8135937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4000">
                <a:latin typeface="Arial Black" pitchFamily="34" charset="0"/>
              </a:rPr>
              <a:t>10 </a:t>
            </a:r>
          </a:p>
          <a:p>
            <a:pPr algn="ctr"/>
            <a:r>
              <a:rPr lang="es-ES" sz="2800">
                <a:latin typeface="Arial Black" pitchFamily="34" charset="0"/>
              </a:rPr>
              <a:t>DESÁNIMO, APATÍA, TRISTEZA, INSATISFACCIÓN</a:t>
            </a:r>
          </a:p>
        </p:txBody>
      </p:sp>
      <p:pic>
        <p:nvPicPr>
          <p:cNvPr id="5" name="Picture 2" descr="http://www.gifs-animados.es/nombre-imagenes/h/helen/gifs-animados-helen-2311794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86644" y="1214422"/>
            <a:ext cx="1323975" cy="6572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3555" name="4 Marcador de contenido" descr="12b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763713" y="692150"/>
            <a:ext cx="5667375" cy="3390900"/>
          </a:xfrm>
        </p:spPr>
      </p:pic>
      <p:sp>
        <p:nvSpPr>
          <p:cNvPr id="23556" name="3 CuadroTexto"/>
          <p:cNvSpPr txBox="1">
            <a:spLocks noChangeArrowheads="1"/>
          </p:cNvSpPr>
          <p:nvPr/>
        </p:nvSpPr>
        <p:spPr bwMode="auto">
          <a:xfrm>
            <a:off x="468313" y="4292600"/>
            <a:ext cx="8207375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>
                <a:latin typeface="Arial Black" pitchFamily="34" charset="0"/>
              </a:rPr>
              <a:t>LO QUE ESTÁ FALTANDO: DINERO.</a:t>
            </a:r>
          </a:p>
          <a:p>
            <a:pPr algn="ctr"/>
            <a:endParaRPr lang="es-ES" sz="2400">
              <a:latin typeface="Arial Black" pitchFamily="34" charset="0"/>
            </a:endParaRPr>
          </a:p>
          <a:p>
            <a:pPr algn="ctr"/>
            <a:r>
              <a:rPr lang="es-ES" sz="2400">
                <a:latin typeface="Arial Black" pitchFamily="34" charset="0"/>
              </a:rPr>
              <a:t>DONDE OBTENERLO: Si llegas a saberlo, te ruego que me lo digas. No seas egoísta, piensa en toda la información que te acabo de dar para que te mantengas sano...</a:t>
            </a:r>
          </a:p>
        </p:txBody>
      </p:sp>
      <p:pic>
        <p:nvPicPr>
          <p:cNvPr id="5" name="Picture 2" descr="http://www.gifs-animados.es/nombre-imagenes/h/helen/gifs-animados-helen-2311794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86644" y="500042"/>
            <a:ext cx="1323975" cy="6572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7890" name="Picture 2" descr="http://memegenerador.com/media/created/m12ew5.jpg"/>
          <p:cNvPicPr>
            <a:picLocks noChangeAspect="1" noChangeArrowheads="1"/>
          </p:cNvPicPr>
          <p:nvPr/>
        </p:nvPicPr>
        <p:blipFill>
          <a:blip r:embed="rId2"/>
          <a:srcRect b="208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://www.gifs-animados.es/nombre-imagenes/h/helen/gifs-animados-helen-2311794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72396" y="5429264"/>
            <a:ext cx="1323975" cy="6572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</TotalTime>
  <Words>413</Words>
  <Application>Microsoft Office PowerPoint</Application>
  <PresentationFormat>Presentación en pantalla (4:3)</PresentationFormat>
  <Paragraphs>82</Paragraphs>
  <Slides>24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2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8   CABELLOS QUEBRADIZOS Y UÑAS FRÁGILES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Alimentos necesarios</dc:title>
  <dc:creator>Helen-Bruji</dc:creator>
  <cp:lastModifiedBy>Eleni</cp:lastModifiedBy>
  <cp:revision>16</cp:revision>
  <dcterms:created xsi:type="dcterms:W3CDTF">2011-01-28T19:53:22Z</dcterms:created>
  <dcterms:modified xsi:type="dcterms:W3CDTF">2013-10-24T15:21:20Z</dcterms:modified>
  <cp:category>salud</cp:category>
  <cp:contentStatus>Final</cp:contentStatus>
</cp:coreProperties>
</file>