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6"/>
  </p:notesMasterIdLst>
  <p:sldIdLst>
    <p:sldId id="410" r:id="rId3"/>
    <p:sldId id="415" r:id="rId4"/>
    <p:sldId id="419" r:id="rId5"/>
    <p:sldId id="416" r:id="rId6"/>
    <p:sldId id="450" r:id="rId7"/>
    <p:sldId id="423" r:id="rId8"/>
    <p:sldId id="422" r:id="rId9"/>
    <p:sldId id="420" r:id="rId10"/>
    <p:sldId id="426" r:id="rId11"/>
    <p:sldId id="424" r:id="rId12"/>
    <p:sldId id="427" r:id="rId13"/>
    <p:sldId id="429" r:id="rId14"/>
    <p:sldId id="451" r:id="rId15"/>
    <p:sldId id="456" r:id="rId16"/>
    <p:sldId id="458" r:id="rId17"/>
    <p:sldId id="459" r:id="rId18"/>
    <p:sldId id="460" r:id="rId19"/>
    <p:sldId id="461" r:id="rId20"/>
    <p:sldId id="455" r:id="rId21"/>
    <p:sldId id="453" r:id="rId22"/>
    <p:sldId id="425" r:id="rId23"/>
    <p:sldId id="421" r:id="rId24"/>
    <p:sldId id="432" r:id="rId25"/>
    <p:sldId id="433" r:id="rId26"/>
    <p:sldId id="431" r:id="rId27"/>
    <p:sldId id="430" r:id="rId28"/>
    <p:sldId id="436" r:id="rId29"/>
    <p:sldId id="464" r:id="rId30"/>
    <p:sldId id="454" r:id="rId31"/>
    <p:sldId id="445" r:id="rId32"/>
    <p:sldId id="435" r:id="rId33"/>
    <p:sldId id="439" r:id="rId34"/>
    <p:sldId id="448" r:id="rId35"/>
    <p:sldId id="437" r:id="rId36"/>
    <p:sldId id="440" r:id="rId37"/>
    <p:sldId id="442" r:id="rId38"/>
    <p:sldId id="457" r:id="rId39"/>
    <p:sldId id="441" r:id="rId40"/>
    <p:sldId id="446" r:id="rId41"/>
    <p:sldId id="443" r:id="rId42"/>
    <p:sldId id="444" r:id="rId43"/>
    <p:sldId id="411" r:id="rId44"/>
    <p:sldId id="463" r:id="rId45"/>
  </p:sldIdLst>
  <p:sldSz cx="993775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aFZ/eEzvko3T4CZj7O4zg==" hashData="M+zes3SgymUJu9w0Kvyje2OYgm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FFFF"/>
    <a:srgbClr val="00FF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7" autoAdjust="0"/>
    <p:restoredTop sz="94627" autoAdjust="0"/>
  </p:normalViewPr>
  <p:slideViewPr>
    <p:cSldViewPr>
      <p:cViewPr>
        <p:scale>
          <a:sx n="40" d="100"/>
          <a:sy n="40" d="100"/>
        </p:scale>
        <p:origin x="-1770" y="-834"/>
      </p:cViewPr>
      <p:guideLst>
        <p:guide orient="horz" pos="2160"/>
        <p:guide pos="313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10/02/2020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44563" y="685800"/>
            <a:ext cx="49688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6552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2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3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4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5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6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7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8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9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10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11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12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20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21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22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23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25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26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27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30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31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34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36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38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38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39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39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40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40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41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4563" y="685800"/>
            <a:ext cx="4968875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41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5331" y="2130426"/>
            <a:ext cx="8447088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90663" y="3886200"/>
            <a:ext cx="695642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5014" y="4406901"/>
            <a:ext cx="844708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5014" y="2906713"/>
            <a:ext cx="844708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6887" y="1600201"/>
            <a:ext cx="438917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51690" y="1600201"/>
            <a:ext cx="438917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6887" y="1535113"/>
            <a:ext cx="439089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6887" y="2174875"/>
            <a:ext cx="439089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48239" y="1535113"/>
            <a:ext cx="439262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48239" y="2174875"/>
            <a:ext cx="439262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10/02/2020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10/02/2020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10/02/2020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6888" y="273050"/>
            <a:ext cx="3269451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85384" y="273051"/>
            <a:ext cx="555547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6888" y="1435101"/>
            <a:ext cx="3269451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7869" y="4800600"/>
            <a:ext cx="596265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7869" y="612775"/>
            <a:ext cx="596265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7869" y="5367338"/>
            <a:ext cx="596265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204869" y="274639"/>
            <a:ext cx="2235994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6888" y="274639"/>
            <a:ext cx="6542352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5331" y="2130428"/>
            <a:ext cx="8447088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90664" y="3886200"/>
            <a:ext cx="695642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487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96888" y="274638"/>
            <a:ext cx="894397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6888" y="1600201"/>
            <a:ext cx="894397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96888" y="6356351"/>
            <a:ext cx="23188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10/02/2020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395398" y="6356351"/>
            <a:ext cx="31469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122054" y="6356351"/>
            <a:ext cx="23188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6888" y="6245225"/>
            <a:ext cx="2318808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4.jpeg"/><Relationship Id="rId4" Type="http://schemas.openxmlformats.org/officeDocument/2006/relationships/image" Target="../media/image3.gi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Resultado de imagen de el coronavirus A DIA DE HOY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3021" y="34755"/>
            <a:ext cx="12008108" cy="6892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20651" y="69513"/>
            <a:ext cx="99377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1177" y="3391180"/>
            <a:ext cx="6858000" cy="75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70927" y="3391180"/>
            <a:ext cx="6858000" cy="75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0"/>
            <a:ext cx="99377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6783312"/>
            <a:ext cx="99377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88165" y="5857899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88165" y="5715019"/>
            <a:ext cx="759779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52260" y="4572016"/>
            <a:ext cx="29259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78781" y="1372464"/>
            <a:ext cx="7820372" cy="509319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Alerta al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Coronavirus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378158" y="5611366"/>
            <a:ext cx="2183215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4968875" y="-642966"/>
            <a:ext cx="4968875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</p:cSld>
  <p:clrMapOvr>
    <a:masterClrMapping/>
  </p:clrMapOvr>
  <p:transition spd="slow" advTm="12000">
    <p:circle/>
    <p:sndAc>
      <p:stSnd loop="1">
        <p:snd r:embed="rId2" name="[accordeon][musette]_aimable_accordéon_08 - poema (tango)42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091763" y="741403"/>
            <a:ext cx="7632848" cy="5232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800" b="1" dirty="0" smtClean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Imágenes </a:t>
            </a:r>
            <a:r>
              <a:rPr lang="es-ES" altLang="es-ES" sz="48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que resumen lo que esta pasando en las ciudades bloqueadas en China por el Coronavirus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800" b="1" dirty="0" smtClean="0">
              <a:solidFill>
                <a:srgbClr val="FFFFFF"/>
              </a:solidFill>
              <a:latin typeface="Aharoni" pitchFamily="2" charset="-79"/>
              <a:cs typeface="Aharoni" pitchFamily="2" charset="-79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1800" dirty="0" smtClean="0">
              <a:solidFill>
                <a:srgbClr val="FFFFFF"/>
              </a:solidFill>
              <a:latin typeface="Arial" charset="0"/>
            </a:endParaRPr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559269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8881504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global.unitednations.entermediadb.net/assets/mediadb/services/module/asset/downloads/preset/Libraries/Production+Library/23-01-2020_Coronavirus_airport-01.jpg/image560x340croppe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1" y="-3"/>
            <a:ext cx="9999060" cy="6854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4320803" y="-3"/>
            <a:ext cx="5724688" cy="1323439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16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¿Se transmite de persona a persona?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16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La transmisión de persona a persona se ha producido sobre todo en la ciudad de Wuhan, el epicentro del brote, pero también en otros lugares de China y fuera del país.</a:t>
            </a:r>
            <a:endParaRPr lang="es-ES" altLang="es-ES" sz="1600" dirty="0" smtClean="0">
              <a:solidFill>
                <a:srgbClr val="FFFF00"/>
              </a:solidFill>
              <a:latin typeface="Arial" charset="0"/>
            </a:endParaRPr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15701" y="5606599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24360870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152451" y="836712"/>
            <a:ext cx="7632848" cy="5539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dirty="0" smtClean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El </a:t>
            </a:r>
            <a:r>
              <a:rPr lang="es-ES" altLang="es-ES" sz="24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esparcimiento del Coronavirus es uno de los eventos que más ha captado nuestra atención en las últimas semanas, y con toda razón. Ha producido una cantidad importante de personas contagiadas y además se ha propagado ya por varias regiones del mundo, aumentando el riesgo de infección para todos. En la compilación que te traemos a continuación podrás ver una serie de imágenes que resumen de forma impactante lo que ha estado pasando en China, el país donde se originó el virus, y en sus ciudades que han quedado en cuarentena.</a:t>
            </a:r>
            <a:endParaRPr lang="es-ES" altLang="es-ES" sz="2400" b="1" dirty="0" smtClean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1800" dirty="0" smtClean="0">
              <a:solidFill>
                <a:srgbClr val="FFFFFF"/>
              </a:solidFill>
              <a:latin typeface="Arial" charset="0"/>
            </a:endParaRP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559269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53773467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Resultado de imagen de coronavirus china PELIGRO GLOB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2519" y="-106887"/>
            <a:ext cx="10225459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0" y="332656"/>
            <a:ext cx="4464496" cy="830997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1600" b="1" dirty="0" smtClean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China </a:t>
            </a:r>
            <a:r>
              <a:rPr lang="es-ES" altLang="es-ES" sz="16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envía casi 600 médicos a Wuhan para apoyar en la lucha contra el coronavirus</a:t>
            </a:r>
            <a:endParaRPr lang="es-ES" altLang="es-ES" sz="1600" dirty="0" smtClean="0">
              <a:solidFill>
                <a:srgbClr val="FFFF00"/>
              </a:solidFill>
              <a:latin typeface="Arial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59269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96438984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440482" y="5657671"/>
            <a:ext cx="849726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18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 El personal médico de todo el país está siendo enviado al epicentro. Un médico chino se despide de su esposa antes de partir a la ciudad de Wuhan para tratar a pacientes con coronavirus.</a:t>
            </a:r>
            <a:endParaRPr lang="es-ES" altLang="es-ES" sz="1800" dirty="0" smtClean="0">
              <a:solidFill>
                <a:srgbClr val="FFFF00"/>
              </a:solidFill>
              <a:latin typeface="Arial" charset="0"/>
            </a:endParaRP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559269"/>
            <a:ext cx="1701869" cy="1298731"/>
          </a:xfrm>
          <a:prstGeom prst="rect">
            <a:avLst/>
          </a:prstGeom>
          <a:noFill/>
        </p:spPr>
      </p:pic>
      <p:pic>
        <p:nvPicPr>
          <p:cNvPr id="1026" name="Picture 2" descr="https://difundir.org/wp-content/uploads/2020/02/8619309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23"/>
          <a:stretch/>
        </p:blipFill>
        <p:spPr bwMode="auto">
          <a:xfrm>
            <a:off x="-1" y="-1"/>
            <a:ext cx="9937751" cy="5383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9827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ifundir.org/wp-content/uploads/2020/02/8619309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11"/>
          <a:stretch/>
        </p:blipFill>
        <p:spPr bwMode="auto">
          <a:xfrm>
            <a:off x="0" y="-173988"/>
            <a:ext cx="9937750" cy="7031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5472931" y="5746969"/>
            <a:ext cx="4104456" cy="923330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1800" b="1" dirty="0" smtClean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Un </a:t>
            </a:r>
            <a:r>
              <a:rPr lang="es-ES" altLang="es-ES" sz="18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miembro del equipo médico se limpia las lágrimas antes de partir hacia Wuhan</a:t>
            </a:r>
            <a:r>
              <a:rPr lang="es-ES" altLang="es-ES" sz="1800" b="1" dirty="0" smtClean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.</a:t>
            </a:r>
            <a:endParaRPr lang="es-ES" altLang="es-ES" sz="1800" b="1" dirty="0" smtClean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59269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9827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ifundir.org/wp-content/uploads/2020/02/8619310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05"/>
          <a:stretch/>
        </p:blipFill>
        <p:spPr bwMode="auto">
          <a:xfrm>
            <a:off x="0" y="10294"/>
            <a:ext cx="9929990" cy="6834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894880" y="5826198"/>
            <a:ext cx="7898531" cy="830997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16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 Los médicos trabajan sin parar, durante muchas horas. Aquí están las manos hinchadas de un médico que terminó un día entero de trabajo en Wuhan.</a:t>
            </a:r>
            <a:endParaRPr lang="es-ES" altLang="es-ES" sz="1600" b="1" dirty="0" smtClean="0">
              <a:solidFill>
                <a:srgbClr val="FFFF00"/>
              </a:solidFill>
              <a:latin typeface="Arial Black" pitchFamily="34" charset="0"/>
              <a:cs typeface="Aharoni" pitchFamily="2" charset="-79"/>
            </a:endParaRPr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59269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9827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global.unitednations.entermediadb.net/assets/mediadb/services/module/asset/downloads/preset/Libraries/Production+Library/23-01-2020_Coronavirus_airport-02.jpg/image1170x530cropped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755"/>
          <a:stretch/>
        </p:blipFill>
        <p:spPr bwMode="auto">
          <a:xfrm>
            <a:off x="-705867" y="-171400"/>
            <a:ext cx="11735817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16347" y="4272677"/>
            <a:ext cx="4248472" cy="2062103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16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El Gobierno ha decretado la cuarentena en Wuhan, ha cerrado el aeropuerto de la ciudad y ha limitado el transporte en otras poblaciones</a:t>
            </a:r>
            <a:r>
              <a:rPr lang="es-ES" altLang="es-ES" sz="1600" b="1" dirty="0" smtClean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1600" b="1" dirty="0" smtClean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s-ES" altLang="es-ES" sz="16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Trabajadoras del aeropuerto de Chengdu en China se protegen del coronavirus con tapabocas.</a:t>
            </a:r>
            <a:endParaRPr lang="es-ES" altLang="es-ES" sz="1600" dirty="0" smtClean="0">
              <a:solidFill>
                <a:srgbClr val="FFFF00"/>
              </a:solidFill>
              <a:latin typeface="Arial" charset="0"/>
            </a:endParaRPr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11106" y="5565338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63156657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850933" y="1141888"/>
            <a:ext cx="3312691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36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 China construyó un hospital improvisado en 10 días para luchar contra el coronavirus.</a:t>
            </a:r>
            <a:endParaRPr lang="es-ES" altLang="es-ES" sz="3600" dirty="0" smtClean="0">
              <a:solidFill>
                <a:srgbClr val="FFFF00"/>
              </a:solidFill>
              <a:latin typeface="Arial" charset="0"/>
            </a:endParaRPr>
          </a:p>
        </p:txBody>
      </p:sp>
      <p:pic>
        <p:nvPicPr>
          <p:cNvPr id="10242" name="Picture 2" descr="https://difundir.org/wp-content/uploads/2020/02/8619309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867" y="-2704"/>
            <a:ext cx="5040883" cy="681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559269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63156657"/>
      </p:ext>
    </p:extLst>
  </p:cSld>
  <p:clrMapOvr>
    <a:masterClrMapping/>
  </p:clrMapOvr>
  <p:transition spd="slow">
    <p:zoom/>
    <p:sndAc>
      <p:stSnd>
        <p:snd r:embed="rId3" name="[accordeon][musette]_aimable_accordéon_03 - amor amor (boler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difundir.org/wp-content/uploads/2020/02/8619310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82"/>
          <a:stretch/>
        </p:blipFill>
        <p:spPr bwMode="auto">
          <a:xfrm>
            <a:off x="0" y="0"/>
            <a:ext cx="99377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016547" y="5631493"/>
            <a:ext cx="7632848" cy="830997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16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Pocas personas se ven afuera debido a la rápida propagación del virus que, según los informes, se transmite de persona a persona. Esta es una foto de la plaza de Tiananmen en Beijing.</a:t>
            </a:r>
            <a:endParaRPr lang="es-ES" altLang="es-ES" sz="1600" dirty="0" smtClean="0">
              <a:solidFill>
                <a:srgbClr val="FFFF00"/>
              </a:solidFill>
              <a:latin typeface="Arial" charset="0"/>
            </a:endParaRPr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59269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63156657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difundir.org/wp-content/uploads/2020/02/861931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4068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5473254" y="6021288"/>
            <a:ext cx="4464496" cy="400110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0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Una calle desierta en Wuhan</a:t>
            </a:r>
            <a:endParaRPr lang="es-ES" altLang="es-ES" sz="1800" dirty="0" smtClean="0">
              <a:solidFill>
                <a:srgbClr val="FFFF00"/>
              </a:solidFill>
              <a:latin typeface="Arial" charset="0"/>
            </a:endParaRPr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59269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3681315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Resultado de imagen de China por el Coronavir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259" y="0"/>
            <a:ext cx="103682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9849065"/>
      </p:ext>
    </p:extLst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sultado de imagen de el coronavirus A DIA 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188" y="-32828"/>
            <a:ext cx="10409104" cy="6890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1577495"/>
      </p:ext>
    </p:extLst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esultado de imagen de el coronavirus A DIA 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95" y="0"/>
            <a:ext cx="100507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7621639"/>
      </p:ext>
    </p:extLst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esultado de imagen de el coronavirus A DIA 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797" y="1"/>
            <a:ext cx="11430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7971234"/>
      </p:ext>
    </p:extLst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esultado de imagen de el coronavirus A DIA 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99610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2618531"/>
      </p:ext>
    </p:extLst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Resultado de imagen de el coronavirus A DIA 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17" y="0"/>
            <a:ext cx="102277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800478"/>
      </p:ext>
    </p:extLst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n de el coronavirus A DIA DE HO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4716599"/>
      </p:ext>
    </p:extLst>
  </p:cSld>
  <p:clrMapOvr>
    <a:masterClrMapping/>
  </p:clrMapOvr>
  <p:transition spd="slow" advTm="9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440483" y="543422"/>
            <a:ext cx="7056784" cy="5755422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54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Lo que aún se desconoce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000" b="1" dirty="0">
              <a:solidFill>
                <a:srgbClr val="FFFF00"/>
              </a:solidFill>
              <a:latin typeface="Arial Black" pitchFamily="34" charset="0"/>
              <a:cs typeface="Aharoni" pitchFamily="2" charset="-79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- el mecanismo exacto de transmisión del coronavirus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400" b="1" dirty="0">
              <a:solidFill>
                <a:srgbClr val="FFFF00"/>
              </a:solidFill>
              <a:latin typeface="Arial Black" pitchFamily="34" charset="0"/>
              <a:cs typeface="Aharoni" pitchFamily="2" charset="-79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- la tasa de mortalidad (para evaluarla es necesario saber no solo la cantidad de infectados, sino también la de los que se recuperaron)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400" b="1" dirty="0">
              <a:solidFill>
                <a:srgbClr val="FFFF00"/>
              </a:solidFill>
              <a:latin typeface="Arial Black" pitchFamily="34" charset="0"/>
              <a:cs typeface="Aharoni" pitchFamily="2" charset="-79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- la velocidad con la que se propaga la infección</a:t>
            </a: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559269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16996785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55574" y="5094779"/>
            <a:ext cx="9782175" cy="1754326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18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Inicialmente, las autoridades chinas hablaron de un potencial limitado de infección, pues solo familiares de las personas ya enfermas o trabajadores médicos estaban infectados. Pero ahora ya apareció evidencia de transmisión de persona a persona incluso fuera de China. Así, este jueves transcendió que una residente de Illinois (EE.UU.) infectada con el coronavirus transmitió ese microorganismo a su marido.</a:t>
            </a:r>
            <a:endParaRPr lang="es-ES" altLang="es-ES" sz="1800" b="1" dirty="0" smtClean="0">
              <a:solidFill>
                <a:srgbClr val="FFFF00"/>
              </a:solidFill>
              <a:latin typeface="Arial Black" pitchFamily="34" charset="0"/>
              <a:cs typeface="Aharoni" pitchFamily="2" charset="-79"/>
            </a:endParaRPr>
          </a:p>
        </p:txBody>
      </p:sp>
      <p:pic>
        <p:nvPicPr>
          <p:cNvPr id="2050" name="Picture 2" descr="Resultado de imagen de el coronavirus A DIA DE HO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3483"/>
            <a:ext cx="9937749" cy="5074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961" y="3796048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63156657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difundir.org/wp-content/uploads/2020/02/86193098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9377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202334" y="6027003"/>
            <a:ext cx="5795025" cy="646331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18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Un miembro de un equipo médico se despide de su esposo.</a:t>
            </a:r>
            <a:endParaRPr lang="es-ES" altLang="es-ES" sz="1800" dirty="0" smtClean="0">
              <a:solidFill>
                <a:srgbClr val="FFFF00"/>
              </a:solidFill>
              <a:latin typeface="Arial" charset="0"/>
            </a:endParaRP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59269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9827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difundir.org/wp-content/uploads/2020/02/861931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07" y="-122972"/>
            <a:ext cx="10049149" cy="6980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3816747" y="6309320"/>
            <a:ext cx="4896544" cy="400110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0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No se ve a nadie sin máscara.</a:t>
            </a:r>
            <a:endParaRPr lang="es-ES" altLang="es-ES" sz="1800" dirty="0" smtClean="0">
              <a:solidFill>
                <a:srgbClr val="FFFF00"/>
              </a:solidFill>
              <a:latin typeface="Arial" charset="0"/>
            </a:endParaRPr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59269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58928361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difundir.org/wp-content/uploads/2020/02/861931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906" y="-18256"/>
            <a:ext cx="9965656" cy="687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7642397"/>
      </p:ext>
    </p:extLst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FF00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difundir.org/wp-content/uploads/2020/02/861931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175" y="-20538"/>
            <a:ext cx="7240116" cy="691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6121003" y="5842337"/>
            <a:ext cx="3808264" cy="1015663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000" b="1" dirty="0" smtClean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Los </a:t>
            </a:r>
            <a:r>
              <a:rPr lang="es-ES" altLang="es-ES" sz="20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niños y ancianos son prioridad ya que son los más </a:t>
            </a:r>
            <a:r>
              <a:rPr lang="es-ES" altLang="es-ES" sz="2000" b="1" dirty="0" smtClean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vulnerables</a:t>
            </a:r>
            <a:endParaRPr lang="es-ES" altLang="es-ES" sz="2000" b="1" dirty="0" smtClean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59269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58928361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difundir.org/wp-content/uploads/2020/02/861931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770"/>
            <a:ext cx="9937751" cy="6991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360363" y="379552"/>
            <a:ext cx="4320480" cy="707886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000" b="1" dirty="0">
                <a:solidFill>
                  <a:srgbClr val="D60093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s-ES" altLang="es-ES" sz="2000" b="1" dirty="0" smtClean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Algunos </a:t>
            </a:r>
            <a:r>
              <a:rPr lang="es-ES" altLang="es-ES" sz="20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hacen lo que sea para sentirse protegidos</a:t>
            </a:r>
            <a:endParaRPr lang="es-ES" altLang="es-ES" sz="1800" dirty="0" smtClean="0">
              <a:solidFill>
                <a:srgbClr val="FFFF00"/>
              </a:solidFill>
              <a:latin typeface="Arial" charset="0"/>
            </a:endParaRPr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59269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58928361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FF00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4248795" y="5870080"/>
            <a:ext cx="4752851" cy="677108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0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s-ES" altLang="es-ES" sz="18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Debido a la falta de máscaras, las colas en las farmacias son largas.</a:t>
            </a:r>
            <a:endParaRPr lang="es-ES" altLang="es-ES" sz="1800" dirty="0" smtClean="0">
              <a:solidFill>
                <a:srgbClr val="FFFF00"/>
              </a:solidFill>
              <a:latin typeface="Arial" charset="0"/>
            </a:endParaRPr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679924"/>
            <a:ext cx="1701869" cy="1298731"/>
          </a:xfrm>
          <a:prstGeom prst="rect">
            <a:avLst/>
          </a:prstGeom>
          <a:noFill/>
        </p:spPr>
      </p:pic>
      <p:pic>
        <p:nvPicPr>
          <p:cNvPr id="5" name="Picture 2" descr="Resultado de imagen de el coronavirus A DIA D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68" y="1196752"/>
            <a:ext cx="9956218" cy="438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2557567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ifundir.org/wp-content/uploads/2020/02/861931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489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1857538"/>
      </p:ext>
    </p:extLst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esultado de imagen de el coronavirus A DIA DE HO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106"/>
            <a:ext cx="9958392" cy="6888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4129482"/>
      </p:ext>
    </p:extLst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160563" y="836712"/>
            <a:ext cx="6768752" cy="5632311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000" b="1" dirty="0" smtClean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Una </a:t>
            </a:r>
            <a:r>
              <a:rPr lang="es-ES" altLang="es-ES" sz="20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emergencia internacional se declara en casos de una enfermedad “grave, repentina, inusual o inesperada”; que tiene implicaciones para la salud pública más allá del Estado afectado; y puede requerir una acción internacional inmediata.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000" b="1" dirty="0">
              <a:solidFill>
                <a:srgbClr val="FFFF00"/>
              </a:solidFill>
              <a:latin typeface="Arial Black" pitchFamily="34" charset="0"/>
              <a:cs typeface="Aharoni" pitchFamily="2" charset="-79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0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La Organización no ha recomendado medidas que interfieran innecesariamente con los viajes y el comercio,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000" b="1" dirty="0">
              <a:solidFill>
                <a:srgbClr val="FFFF00"/>
              </a:solidFill>
              <a:latin typeface="Arial Black" pitchFamily="34" charset="0"/>
              <a:cs typeface="Aharoni" pitchFamily="2" charset="-79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0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El director de la Organización, Tedros Adhanom Gebreyesus, explicó que en este caso la decisión se toma, sobre todo, por el temor a que la enfermedad siga extendiéndose fuera de China y llegue a países con sistemas de salud débiles que no están bien preparados para responder</a:t>
            </a:r>
            <a:r>
              <a:rPr lang="es-ES" altLang="es-ES" sz="2000" b="1" dirty="0" smtClean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.</a:t>
            </a:r>
            <a:endParaRPr lang="es-ES" altLang="es-ES" sz="2000" dirty="0" smtClean="0">
              <a:solidFill>
                <a:srgbClr val="FFFF00"/>
              </a:solidFill>
              <a:latin typeface="Arial" charset="0"/>
            </a:endParaRPr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59269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36566492"/>
      </p:ext>
    </p:extLst>
  </p:cSld>
  <p:clrMapOvr>
    <a:masterClrMapping/>
  </p:clrMapOvr>
  <p:transition spd="slow">
    <p:zoom/>
    <p:sndAc>
      <p:stSnd>
        <p:snd r:embed="rId3" name="(x) musica francesa - tea for tw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difundir.org/wp-content/uploads/2020/02/861931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049" y="0"/>
            <a:ext cx="9954799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15127" y="0"/>
            <a:ext cx="4824536" cy="923330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1800" b="1" dirty="0" smtClean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Todas </a:t>
            </a:r>
            <a:r>
              <a:rPr lang="es-ES" altLang="es-ES" sz="18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las personas se someten a controles minuciosos para detectar temperaturas altas y otros </a:t>
            </a:r>
            <a:r>
              <a:rPr lang="es-ES" altLang="es-ES" sz="1800" b="1" dirty="0" smtClean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síntomas</a:t>
            </a:r>
            <a:endParaRPr lang="es-ES" altLang="es-ES" sz="1800" b="1" dirty="0" smtClean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59269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12557567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difundir.org/wp-content/uploads/2020/02/861931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05256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6330779"/>
      </p:ext>
    </p:extLst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Resultado de imagen de coronavirus china PELIGRO GLOBA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6"/>
            <a:ext cx="10949087" cy="685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5266925"/>
      </p:ext>
    </p:extLst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difundir.org/wp-content/uploads/2020/02/861931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5" y="0"/>
            <a:ext cx="10010913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5904978" y="5309785"/>
            <a:ext cx="4110349" cy="923330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1800" b="1" dirty="0">
                <a:solidFill>
                  <a:srgbClr val="D60093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s-ES" altLang="es-ES" sz="18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Los estantes en los supermercados locales muestran signos de escasez</a:t>
            </a:r>
            <a:endParaRPr lang="es-ES" altLang="es-ES" sz="1800" dirty="0" smtClean="0">
              <a:solidFill>
                <a:srgbClr val="FFFF00"/>
              </a:solidFill>
              <a:latin typeface="Arial" charset="0"/>
            </a:endParaRPr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59269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24465732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ifundir.org/wp-content/uploads/2020/02/861931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754" y="0"/>
            <a:ext cx="9976503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9100384"/>
      </p:ext>
    </p:extLst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difundir.org/wp-content/uploads/2020/02/861931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6668"/>
            <a:ext cx="9937751" cy="7084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5616947" y="5901677"/>
            <a:ext cx="4104455" cy="923330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18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Muchos países ya han evacuado a sus ciudadanos, como es el caso de Indonesia.</a:t>
            </a:r>
            <a:endParaRPr lang="es-ES" altLang="es-ES" sz="1800" dirty="0" smtClean="0">
              <a:solidFill>
                <a:srgbClr val="FFFF00"/>
              </a:solidFill>
              <a:latin typeface="Arial" charset="0"/>
            </a:endParaRPr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59269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51783234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Resultado de imagen de el coronavirus A DIA 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824"/>
            <a:ext cx="9964590" cy="6823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5751722"/>
      </p:ext>
    </p:extLst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difundir.org/wp-content/uploads/2020/02/861931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06" y="-108520"/>
            <a:ext cx="9956156" cy="7353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16347" y="6488668"/>
            <a:ext cx="2088232" cy="369332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18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Bangladesh</a:t>
            </a:r>
            <a:endParaRPr lang="es-ES" altLang="es-ES" sz="1800" dirty="0" smtClean="0">
              <a:solidFill>
                <a:srgbClr val="FFFF00"/>
              </a:solidFill>
              <a:latin typeface="Arial" charset="0"/>
            </a:endParaRPr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6347" y="5189937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4068516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Resultado de imagen de coronavirus china PELIGRO GLOB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93" y="0"/>
            <a:ext cx="1011205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6566492"/>
      </p:ext>
    </p:extLst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difundir.org/wp-content/uploads/2020/02/861931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" y="21754"/>
            <a:ext cx="10094903" cy="6836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16347" y="188640"/>
            <a:ext cx="2088232" cy="1754326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1800" b="1" dirty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Se conoció el caso de mujer infectada con coronavirus que dio a luz a un bebé sano.</a:t>
            </a:r>
            <a:endParaRPr lang="es-ES" altLang="es-ES" sz="1800" dirty="0" smtClean="0">
              <a:solidFill>
                <a:srgbClr val="FFFF00"/>
              </a:solidFill>
              <a:latin typeface="Arial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59269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44026625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difundir.org/wp-content/uploads/2020/02/861931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9757" y="0"/>
            <a:ext cx="1092467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0247080"/>
      </p:ext>
    </p:extLst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Resultado de imagen de el coronavirus A DIA DE HOY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3021" y="34755"/>
            <a:ext cx="12008108" cy="6892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1000" contrast="63000"/>
          </a:blip>
          <a:srcRect/>
          <a:stretch>
            <a:fillRect/>
          </a:stretch>
        </p:blipFill>
        <p:spPr bwMode="auto">
          <a:xfrm>
            <a:off x="-1" y="0"/>
            <a:ext cx="99377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1176" y="3391187"/>
            <a:ext cx="6858000" cy="7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470928" y="3391187"/>
            <a:ext cx="6858000" cy="7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99377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6"/>
            <a:ext cx="99377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97311" y="5803932"/>
            <a:ext cx="654858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00132" y="501226"/>
            <a:ext cx="4268741" cy="4007894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787811" y="3"/>
            <a:ext cx="3801861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10 de febrero de 2020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20:13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378158" y="5611366"/>
            <a:ext cx="2183215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9377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93775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3179" y="0"/>
            <a:ext cx="53001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93775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42219" y="4724402"/>
            <a:ext cx="289851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8279" y="4191000"/>
            <a:ext cx="2567252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173" y="4876800"/>
            <a:ext cx="132503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79702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79702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79702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79702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ERTA AL CORONAVIRU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ALERTA AL CORONAVIRUS</Template>
  <TotalTime>2</TotalTime>
  <Words>784</Words>
  <Application>Microsoft Office PowerPoint</Application>
  <PresentationFormat>Personalizado</PresentationFormat>
  <Paragraphs>100</Paragraphs>
  <Slides>43</Slides>
  <Notes>26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ALERTA AL CORONAVIRUS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2020-02-10T19:13:39Z</dcterms:created>
  <dcterms:modified xsi:type="dcterms:W3CDTF">2020-02-10T19:16:01Z</dcterms:modified>
</cp:coreProperties>
</file>