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88" r:id="rId4"/>
    <p:sldId id="266" r:id="rId5"/>
    <p:sldId id="256" r:id="rId6"/>
    <p:sldId id="283" r:id="rId7"/>
    <p:sldId id="268" r:id="rId8"/>
    <p:sldId id="272" r:id="rId9"/>
    <p:sldId id="257" r:id="rId10"/>
    <p:sldId id="285" r:id="rId11"/>
    <p:sldId id="269" r:id="rId12"/>
    <p:sldId id="258" r:id="rId13"/>
    <p:sldId id="264" r:id="rId14"/>
    <p:sldId id="287" r:id="rId15"/>
    <p:sldId id="259" r:id="rId16"/>
    <p:sldId id="267" r:id="rId17"/>
    <p:sldId id="286" r:id="rId18"/>
    <p:sldId id="260" r:id="rId19"/>
    <p:sldId id="271" r:id="rId20"/>
    <p:sldId id="279" r:id="rId21"/>
    <p:sldId id="281" r:id="rId22"/>
    <p:sldId id="270" r:id="rId23"/>
    <p:sldId id="261" r:id="rId24"/>
    <p:sldId id="280" r:id="rId25"/>
    <p:sldId id="282" r:id="rId26"/>
    <p:sldId id="262" r:id="rId27"/>
    <p:sldId id="278" r:id="rId28"/>
    <p:sldId id="289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GMTX5gqdDQSaRcqBF1x0A==" hashData="cdIWso64eou9+Dh63PMbJYlr+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1E87E2-B4E9-4840-91C4-64B2B644C1D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92AFB-3144-4558-99DF-CFF3C22CBEC4}" type="datetimeFigureOut">
              <a:rPr lang="es-ES" smtClean="0"/>
              <a:pPr/>
              <a:t>05/12/2014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37298-46F9-491F-9714-D42BDA996C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47BAE48-C7E8-4D59-95DC-E69B11B9727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11.jpe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83568" y="1556792"/>
            <a:ext cx="7500958" cy="34163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ADIOS </a:t>
            </a:r>
          </a:p>
          <a:p>
            <a:pPr algn="ctr"/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AL  </a:t>
            </a:r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ALZHEIMER </a:t>
            </a:r>
            <a:endParaRPr lang="es-ES" sz="8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SIMPLE Y EFECTIVO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514351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643074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/>
              <a:t>La vida en Rosa</a:t>
            </a:r>
            <a:endParaRPr lang="es-ES" b="1" dirty="0"/>
          </a:p>
        </p:txBody>
      </p:sp>
    </p:spTree>
  </p:cSld>
  <p:clrMapOvr>
    <a:masterClrMapping/>
  </p:clrMapOvr>
  <p:transition advClick="0" advTm="10000">
    <p:sndAc>
      <p:stSnd loop="1">
        <p:snd r:embed="rId2" name="ernesto cortazar-la vie en rose34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FUNDACIO\Desktop\alzhei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205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alzheimer_5.jpg"/>
          <p:cNvPicPr>
            <a:picLocks noChangeAspect="1" noChangeArrowheads="1"/>
          </p:cNvPicPr>
          <p:nvPr/>
        </p:nvPicPr>
        <p:blipFill>
          <a:blip r:embed="rId2" cstate="print"/>
          <a:srcRect l="5744" t="5970" r="5755" b="23706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5000" contrast="3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43608" y="620688"/>
            <a:ext cx="810039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smtClean="0"/>
              <a:t>EL </a:t>
            </a:r>
            <a:r>
              <a:rPr lang="es-ES" sz="4000" b="1" i="1" dirty="0"/>
              <a:t>MAL DE </a:t>
            </a:r>
            <a:r>
              <a:rPr lang="es-ES" sz="4000" b="1" i="1" dirty="0" smtClean="0"/>
              <a:t>ALZHEIMER</a:t>
            </a:r>
          </a:p>
          <a:p>
            <a:endParaRPr lang="es-ES" sz="4000" b="1" i="1" dirty="0"/>
          </a:p>
          <a:p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>Esta terrible enfermedad, produce grave daño Cerebral en los </a:t>
            </a:r>
            <a:r>
              <a:rPr lang="es-ES" sz="2400" b="1" i="1" dirty="0" smtClean="0"/>
              <a:t>Seres Humanos</a:t>
            </a:r>
            <a:r>
              <a:rPr lang="es-ES" sz="2400" b="1" i="1" dirty="0"/>
              <a:t>.</a:t>
            </a:r>
            <a:br>
              <a:rPr lang="es-ES" sz="2400" b="1" i="1" dirty="0"/>
            </a:br>
            <a:r>
              <a:rPr lang="es-ES" sz="2400" b="1" i="1" dirty="0"/>
              <a:t>El Alzheimer, hace que la persona pierda la Memoria y; ya </a:t>
            </a:r>
            <a:r>
              <a:rPr lang="es-ES" sz="2400" b="1" i="1" dirty="0" smtClean="0"/>
              <a:t>no pueda tener sentimientos </a:t>
            </a:r>
            <a:r>
              <a:rPr lang="es-ES" sz="2400" b="1" i="1" dirty="0"/>
              <a:t>de placer y alegría, ni el control de sus </a:t>
            </a:r>
            <a:r>
              <a:rPr lang="es-ES" sz="2400" b="1" i="1" dirty="0" smtClean="0"/>
              <a:t>propios órganos</a:t>
            </a:r>
            <a:r>
              <a:rPr lang="es-ES" sz="2400" b="1" i="1" dirty="0"/>
              <a:t>.</a:t>
            </a:r>
            <a:br>
              <a:rPr lang="es-ES" sz="2400" b="1" i="1" dirty="0"/>
            </a:br>
            <a:r>
              <a:rPr lang="es-ES" sz="2400" b="1" i="1" dirty="0"/>
              <a:t>El enfermo, pierde la Conciencia sobre sus actos, y su propia</a:t>
            </a:r>
            <a:br>
              <a:rPr lang="es-ES" sz="2400" b="1" i="1" dirty="0"/>
            </a:br>
            <a:r>
              <a:rPr lang="es-ES" sz="2400" b="1" i="1" dirty="0" smtClean="0"/>
              <a:t>Identidad, porque </a:t>
            </a:r>
            <a:r>
              <a:rPr lang="es-ES" sz="2400" b="1" i="1" dirty="0"/>
              <a:t>ya no podrá reconocerse a sí mismo.  </a:t>
            </a:r>
            <a:endParaRPr lang="es-ES" sz="2400" b="1" i="1" dirty="0" smtClean="0"/>
          </a:p>
          <a:p>
            <a:r>
              <a:rPr lang="es-ES" sz="2400" b="1" i="1" dirty="0" smtClean="0"/>
              <a:t>Pierde </a:t>
            </a:r>
            <a:r>
              <a:rPr lang="es-ES" sz="2400" b="1" i="1" dirty="0"/>
              <a:t>el carácter, </a:t>
            </a:r>
            <a:r>
              <a:rPr lang="es-ES" sz="2400" b="1" i="1" dirty="0" smtClean="0"/>
              <a:t>la voluntad y </a:t>
            </a:r>
            <a:r>
              <a:rPr lang="es-ES" sz="2400" b="1" i="1" dirty="0"/>
              <a:t>el poder de decisión, y otras personas pasarán a dominar su vida.</a:t>
            </a:r>
            <a:br>
              <a:rPr lang="es-ES" sz="2400" b="1" i="1" dirty="0"/>
            </a:br>
            <a:r>
              <a:rPr lang="es-ES" sz="2400" b="1" i="1" dirty="0"/>
              <a:t>Tampoco podrá reconocer a sus amigos y familiares, y ni siquiera </a:t>
            </a:r>
            <a:r>
              <a:rPr lang="es-ES" sz="2400" b="1" i="1" dirty="0" smtClean="0"/>
              <a:t>a sus propios </a:t>
            </a:r>
            <a:r>
              <a:rPr lang="es-ES" sz="2400" b="1" i="1" dirty="0" smtClean="0"/>
              <a:t>hijos.</a:t>
            </a:r>
            <a:endParaRPr lang="es-ES" sz="2400" b="1" i="1" dirty="0"/>
          </a:p>
        </p:txBody>
      </p:sp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FUNDACIO\Desktop\imagesCA74EVY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9604" cy="685800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5000" contrast="3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Dell\Escritorio\Alz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-315416"/>
            <a:ext cx="6966859" cy="7704856"/>
          </a:xfrm>
          <a:prstGeom prst="rect">
            <a:avLst/>
          </a:prstGeom>
          <a:noFill/>
        </p:spPr>
      </p:pic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woman-453014_1280-580x3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00" y="0"/>
            <a:ext cx="9120900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1484784"/>
            <a:ext cx="81003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Su vida pasa a ser totalmente vegetativa ! ! ! !</a:t>
            </a:r>
            <a:br>
              <a:rPr lang="es-ES" sz="2400" b="1" i="1" dirty="0"/>
            </a:br>
            <a:r>
              <a:rPr lang="es-ES" sz="2400" b="1" i="1" dirty="0"/>
              <a:t>Es un gran monstruo, pero nada cuesta hacer los ejercicios</a:t>
            </a:r>
            <a:br>
              <a:rPr lang="es-ES" sz="2400" b="1" i="1" dirty="0"/>
            </a:br>
            <a:r>
              <a:rPr lang="es-ES" sz="2400" b="1" i="1" dirty="0"/>
              <a:t>propuestos..</a:t>
            </a:r>
            <a:br>
              <a:rPr lang="es-ES" sz="2400" b="1" i="1" dirty="0"/>
            </a:br>
            <a:r>
              <a:rPr lang="es-ES" sz="2400" b="1" i="1" dirty="0"/>
              <a:t>El hemisferio derecho del cerebro, le va a agradecer</a:t>
            </a:r>
            <a:r>
              <a:rPr lang="es-ES" sz="2400" b="1" i="1" dirty="0" smtClean="0"/>
              <a:t>...</a:t>
            </a:r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>El mal de Alzheimer se puede prevenir, con el simple hecho de </a:t>
            </a:r>
            <a:r>
              <a:rPr lang="es-ES" sz="2400" b="1" i="1" dirty="0" smtClean="0"/>
              <a:t>cambiar de mano </a:t>
            </a:r>
            <a:r>
              <a:rPr lang="es-ES" sz="2400" b="1" i="1" dirty="0"/>
              <a:t>al cepillar los dientes.</a:t>
            </a:r>
            <a:br>
              <a:rPr lang="es-ES" sz="2400" b="1" i="1" dirty="0"/>
            </a:br>
            <a:r>
              <a:rPr lang="es-ES" sz="2400" b="1" i="1" dirty="0"/>
              <a:t>Al cambiar algunas rutinas, se  obliga la estimulación del </a:t>
            </a:r>
            <a:r>
              <a:rPr lang="es-ES" sz="2400" b="1" i="1" dirty="0" smtClean="0"/>
              <a:t>cerebro derecho</a:t>
            </a:r>
            <a:r>
              <a:rPr lang="es-ES" sz="2400" b="1" i="1" dirty="0"/>
              <a:t>.</a:t>
            </a:r>
            <a:br>
              <a:rPr lang="es-ES" sz="2400" b="1" i="1" dirty="0"/>
            </a:br>
            <a:r>
              <a:rPr lang="es-ES" sz="2400" b="1" i="1" dirty="0"/>
              <a:t>Esta es una nueva técnica para mejorar la concentración, </a:t>
            </a:r>
            <a:r>
              <a:rPr lang="es-ES" sz="2400" b="1" i="1" dirty="0" smtClean="0"/>
              <a:t>desarrollar la creatividad </a:t>
            </a:r>
            <a:r>
              <a:rPr lang="es-ES" sz="2400" b="1" i="1" dirty="0"/>
              <a:t>y la inteligencia, al realizar estos simples </a:t>
            </a:r>
            <a:r>
              <a:rPr lang="es-ES" sz="2400" b="1" i="1" dirty="0" smtClean="0"/>
              <a:t>ejercicios de Neurótica.</a:t>
            </a:r>
            <a:r>
              <a:rPr lang="es-ES" sz="2400" dirty="0"/>
              <a:t/>
            </a:r>
            <a:br>
              <a:rPr lang="es-ES" sz="2400" dirty="0"/>
            </a:br>
            <a:r>
              <a:rPr lang="es-ES" sz="2400" dirty="0"/>
              <a:t/>
            </a:r>
            <a:br>
              <a:rPr lang="es-ES" sz="2400" dirty="0"/>
            </a:br>
            <a:endParaRPr lang="es-ES" sz="2400" dirty="0"/>
          </a:p>
        </p:txBody>
      </p:sp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FUNDACIO\Desktop\imagesCASFX2G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36712" y="0"/>
            <a:ext cx="12246429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2000-700x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805526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59632" y="1916832"/>
            <a:ext cx="788436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Un descubrimiento dentro de la "Neurociencia ", revela que el </a:t>
            </a:r>
            <a:r>
              <a:rPr lang="es-ES" sz="2400" b="1" i="1" dirty="0" smtClean="0"/>
              <a:t>cerebro tiene</a:t>
            </a:r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>una extraordinaria capacidad de crecer y mudar el padrón de </a:t>
            </a:r>
            <a:r>
              <a:rPr lang="es-ES" sz="2400" b="1" i="1" dirty="0" smtClean="0"/>
              <a:t>sus conexiones.</a:t>
            </a:r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>Los autores de este descubrimiento, Lawrence Katz y Manning </a:t>
            </a:r>
            <a:r>
              <a:rPr lang="es-ES" sz="2400" b="1" i="1" dirty="0" smtClean="0"/>
              <a:t>Rubin (2000), revelan </a:t>
            </a:r>
            <a:r>
              <a:rPr lang="es-ES" sz="2400" b="1" i="1" dirty="0"/>
              <a:t>que la </a:t>
            </a:r>
            <a:r>
              <a:rPr lang="es-ES" sz="2400" b="1" i="1" dirty="0" smtClean="0"/>
              <a:t>Neurótica, o </a:t>
            </a:r>
            <a:r>
              <a:rPr lang="es-ES" sz="2400" b="1" i="1" dirty="0"/>
              <a:t>la "aeróbica de las neuronas" es una nueva forma de ejercicio</a:t>
            </a:r>
            <a:br>
              <a:rPr lang="es-ES" sz="2400" b="1" i="1" dirty="0"/>
            </a:br>
            <a:r>
              <a:rPr lang="es-ES" sz="2400" b="1" i="1" dirty="0" smtClean="0"/>
              <a:t>cerebral, proyectada </a:t>
            </a:r>
            <a:r>
              <a:rPr lang="es-ES" sz="2400" b="1" i="1" dirty="0"/>
              <a:t>para mantener al cerebro ágil y saludable, creando </a:t>
            </a:r>
            <a:r>
              <a:rPr lang="es-ES" sz="2400" b="1" i="1" dirty="0" smtClean="0"/>
              <a:t>nuevos y diferentes </a:t>
            </a:r>
            <a:r>
              <a:rPr lang="es-ES" sz="2400" b="1" i="1" dirty="0"/>
              <a:t>padrones de comportamiento, y de las actividades de </a:t>
            </a:r>
            <a:r>
              <a:rPr lang="es-ES" sz="2400" b="1" i="1" dirty="0" smtClean="0"/>
              <a:t>las neuronas de </a:t>
            </a:r>
            <a:r>
              <a:rPr lang="es-ES" sz="2400" b="1" i="1" dirty="0"/>
              <a:t>su cerebro.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alzhei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09421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FUNDACIO\Desktop\imagesCA47RXQ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8081" cy="685800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5000" contrast="3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1844824"/>
            <a:ext cx="76328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Cerca de 80% de nuestro día a día, está ocupado </a:t>
            </a:r>
            <a:r>
              <a:rPr lang="es-ES" sz="2400" b="1" i="1" dirty="0" smtClean="0"/>
              <a:t>por rutinas</a:t>
            </a:r>
            <a:r>
              <a:rPr lang="es-ES" sz="2400" b="1" i="1" dirty="0"/>
              <a:t>, que </a:t>
            </a:r>
            <a:r>
              <a:rPr lang="es-ES" sz="2400" b="1" i="1" dirty="0" smtClean="0"/>
              <a:t>a pesar de tener </a:t>
            </a:r>
            <a:r>
              <a:rPr lang="es-ES" sz="2400" b="1" i="1" dirty="0"/>
              <a:t>la ventaja de reducir el esfuerzo intelectual, esconden </a:t>
            </a:r>
            <a:r>
              <a:rPr lang="es-ES" sz="2400" b="1" i="1" dirty="0" smtClean="0"/>
              <a:t>un efecto perverso</a:t>
            </a:r>
            <a:r>
              <a:rPr lang="es-ES" sz="2400" b="1" i="1" dirty="0"/>
              <a:t>:  limitan y atrofian el cerebro, no permitiendo </a:t>
            </a:r>
            <a:r>
              <a:rPr lang="es-ES" sz="2400" b="1" i="1" dirty="0" smtClean="0"/>
              <a:t>la renovación </a:t>
            </a:r>
            <a:r>
              <a:rPr lang="es-ES" sz="2400" b="1" i="1" dirty="0"/>
              <a:t>y</a:t>
            </a:r>
            <a:br>
              <a:rPr lang="es-ES" sz="2400" b="1" i="1" dirty="0"/>
            </a:br>
            <a:r>
              <a:rPr lang="es-ES" sz="2400" b="1" i="1" dirty="0"/>
              <a:t>crecimiento de sus neuronas.</a:t>
            </a:r>
            <a:br>
              <a:rPr lang="es-ES" sz="2400" b="1" i="1" dirty="0"/>
            </a:br>
            <a:r>
              <a:rPr lang="es-ES" sz="2400" b="1" i="1" dirty="0"/>
              <a:t>Para contrarrestar esta tendencia, es necesario practicar </a:t>
            </a:r>
            <a:r>
              <a:rPr lang="es-ES" sz="2400" b="1" i="1" dirty="0" smtClean="0"/>
              <a:t>algunos "ejercicios </a:t>
            </a:r>
            <a:r>
              <a:rPr lang="es-ES" sz="2400" b="1" i="1" dirty="0"/>
              <a:t>cerebrales" , que hacen que la persona piense </a:t>
            </a:r>
            <a:r>
              <a:rPr lang="es-ES" sz="2400" b="1" i="1" dirty="0" smtClean="0"/>
              <a:t>solamente en lo que </a:t>
            </a:r>
            <a:r>
              <a:rPr lang="es-ES" sz="2400" b="1" i="1" dirty="0"/>
              <a:t>está haciendo, concentrándose en esa tarea. El desafío </a:t>
            </a:r>
            <a:r>
              <a:rPr lang="es-ES" sz="2400" b="1" i="1" dirty="0" smtClean="0"/>
              <a:t>de Neurótica, es hacer </a:t>
            </a:r>
            <a:r>
              <a:rPr lang="es-ES" sz="2400" b="1" i="1" dirty="0"/>
              <a:t>todo aquello contrario a la rutina, obligando al cerebro a un</a:t>
            </a:r>
            <a:br>
              <a:rPr lang="es-ES" sz="2400" b="1" i="1" dirty="0"/>
            </a:br>
            <a:r>
              <a:rPr lang="es-ES" sz="2400" b="1" i="1" dirty="0" smtClean="0"/>
              <a:t>trabajo adicional</a:t>
            </a:r>
            <a:r>
              <a:rPr lang="es-ES" sz="2400" b="1" i="1" dirty="0"/>
              <a:t>.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alzheimer1.jpg"/>
          <p:cNvPicPr>
            <a:picLocks noChangeAspect="1" noChangeArrowheads="1"/>
          </p:cNvPicPr>
          <p:nvPr/>
        </p:nvPicPr>
        <p:blipFill>
          <a:blip r:embed="rId2" cstate="print"/>
          <a:srcRect r="2148"/>
          <a:stretch>
            <a:fillRect/>
          </a:stretch>
        </p:blipFill>
        <p:spPr bwMode="auto">
          <a:xfrm>
            <a:off x="-2786146" y="0"/>
            <a:ext cx="11930146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C:\Users\FUNDACIO\Desktop\imagesCA7F09U1TTT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63769" y="0"/>
            <a:ext cx="10212456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1628800"/>
            <a:ext cx="781980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Alguno de los ejercicios para </a:t>
            </a:r>
            <a:r>
              <a:rPr lang="es-ES" sz="2400" b="1" i="1" dirty="0" smtClean="0"/>
              <a:t>desarrollar </a:t>
            </a:r>
            <a:r>
              <a:rPr lang="es-ES" sz="2400" b="1" i="1" dirty="0"/>
              <a:t>la </a:t>
            </a:r>
            <a:r>
              <a:rPr lang="es-ES" sz="2400" b="1" i="1" dirty="0" smtClean="0"/>
              <a:t>Neurótica:</a:t>
            </a:r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>-Use el reloj en el pulso contrario al que normalmente </a:t>
            </a:r>
            <a:r>
              <a:rPr lang="es-ES" sz="2400" b="1" i="1" dirty="0" smtClean="0"/>
              <a:t>lo usa</a:t>
            </a:r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>-Cepíllese los dientes con la mano contraria</a:t>
            </a:r>
            <a:br>
              <a:rPr lang="es-ES" sz="2400" b="1" i="1" dirty="0"/>
            </a:br>
            <a:r>
              <a:rPr lang="es-ES" sz="2400" b="1" i="1" dirty="0"/>
              <a:t>-Camine por la casa, de espalda (en la China , esta rutina lo</a:t>
            </a:r>
            <a:br>
              <a:rPr lang="es-ES" sz="2400" b="1" i="1" dirty="0"/>
            </a:br>
            <a:r>
              <a:rPr lang="es-ES" sz="2400" b="1" i="1" dirty="0"/>
              <a:t>practican </a:t>
            </a:r>
            <a:r>
              <a:rPr lang="es-ES" sz="2400" b="1" i="1" dirty="0" smtClean="0"/>
              <a:t>en los </a:t>
            </a:r>
            <a:r>
              <a:rPr lang="es-ES" sz="2400" b="1" i="1" dirty="0"/>
              <a:t>parques)</a:t>
            </a:r>
            <a:br>
              <a:rPr lang="es-ES" sz="2400" b="1" i="1" dirty="0"/>
            </a:br>
            <a:r>
              <a:rPr lang="es-ES" sz="2400" b="1" i="1" dirty="0"/>
              <a:t>-Vístase con los ojos cerrados</a:t>
            </a:r>
            <a:br>
              <a:rPr lang="es-ES" sz="2400" b="1" i="1" dirty="0"/>
            </a:br>
            <a:r>
              <a:rPr lang="es-ES" sz="2400" b="1" i="1" dirty="0"/>
              <a:t>-Estimule el paladar con cosas de sabores diferentes</a:t>
            </a:r>
            <a:br>
              <a:rPr lang="es-ES" sz="2400" b="1" i="1" dirty="0"/>
            </a:br>
            <a:r>
              <a:rPr lang="es-ES" sz="2400" b="1" i="1" dirty="0"/>
              <a:t>-Vea las fotos, de cabeza para abajo (o las fotos, o usted);</a:t>
            </a:r>
            <a:br>
              <a:rPr lang="es-ES" sz="2400" b="1" i="1" dirty="0"/>
            </a:br>
            <a:r>
              <a:rPr lang="es-ES" sz="2400" b="1" i="1" dirty="0"/>
              <a:t>-Mire la hora, en el espejo;</a:t>
            </a:r>
            <a:br>
              <a:rPr lang="es-ES" sz="2400" b="1" i="1" dirty="0"/>
            </a:br>
            <a:r>
              <a:rPr lang="es-ES" sz="2400" b="1" i="1" dirty="0"/>
              <a:t>-Cambie el camino de rutina para ir y volver a casa</a:t>
            </a:r>
            <a:br>
              <a:rPr lang="es-ES" sz="2400" b="1" i="1" dirty="0"/>
            </a:br>
            <a:r>
              <a:rPr lang="es-ES" sz="2400" b="1" i="1" dirty="0"/>
              <a:t>-Usted puede hacer muchos otros ejercicios </a:t>
            </a:r>
            <a:r>
              <a:rPr lang="es-ES" sz="2400" b="1" i="1" dirty="0" smtClean="0"/>
              <a:t>neuróticos, </a:t>
            </a:r>
            <a:r>
              <a:rPr lang="es-ES" sz="2400" b="1" i="1" dirty="0"/>
              <a:t>dependiendo </a:t>
            </a:r>
            <a:r>
              <a:rPr lang="es-ES" sz="2400" b="1" i="1" dirty="0" smtClean="0"/>
              <a:t>de su propia </a:t>
            </a:r>
            <a:r>
              <a:rPr lang="es-ES" sz="2400" b="1" i="1" dirty="0"/>
              <a:t>inventiva.</a:t>
            </a:r>
            <a:r>
              <a:rPr lang="es-ES" sz="2400" dirty="0"/>
              <a:t/>
            </a:r>
            <a:br>
              <a:rPr lang="es-ES" sz="2400" dirty="0"/>
            </a:br>
            <a:r>
              <a:rPr lang="es-ES" sz="2400" dirty="0"/>
              <a:t/>
            </a:r>
            <a:br>
              <a:rPr lang="es-ES" sz="2400" dirty="0"/>
            </a:br>
            <a:endParaRPr lang="es-ES" sz="2400" dirty="0"/>
          </a:p>
        </p:txBody>
      </p:sp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alzheimer-CA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UNDACIO\Desktop\14079430919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FUNDACIO\Desktop\persona-mayor-computadora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60447" cy="7143776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Dell\Escritorio\tratamiento%20alzheim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4452938" cy="7142162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alzheimer-fases.jpg"/>
          <p:cNvPicPr>
            <a:picLocks noChangeAspect="1" noChangeArrowheads="1"/>
          </p:cNvPicPr>
          <p:nvPr/>
        </p:nvPicPr>
        <p:blipFill>
          <a:blip r:embed="rId4" cstate="print"/>
          <a:srcRect r="64106"/>
          <a:stretch>
            <a:fillRect/>
          </a:stretch>
        </p:blipFill>
        <p:spPr bwMode="auto">
          <a:xfrm>
            <a:off x="0" y="0"/>
            <a:ext cx="2021130" cy="2115616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alzheimer-fases.jpg"/>
          <p:cNvPicPr>
            <a:picLocks noChangeAspect="1" noChangeArrowheads="1"/>
          </p:cNvPicPr>
          <p:nvPr/>
        </p:nvPicPr>
        <p:blipFill>
          <a:blip r:embed="rId4" cstate="print"/>
          <a:srcRect l="33138" r="32146"/>
          <a:stretch>
            <a:fillRect/>
          </a:stretch>
        </p:blipFill>
        <p:spPr bwMode="auto">
          <a:xfrm>
            <a:off x="0" y="2348880"/>
            <a:ext cx="2051720" cy="2132856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alzheimer-fases.jpg"/>
          <p:cNvPicPr>
            <a:picLocks noChangeAspect="1" noChangeArrowheads="1"/>
          </p:cNvPicPr>
          <p:nvPr/>
        </p:nvPicPr>
        <p:blipFill>
          <a:blip r:embed="rId4" cstate="print"/>
          <a:srcRect l="65488"/>
          <a:stretch>
            <a:fillRect/>
          </a:stretch>
        </p:blipFill>
        <p:spPr bwMode="auto">
          <a:xfrm>
            <a:off x="0" y="4653136"/>
            <a:ext cx="2025306" cy="2204864"/>
          </a:xfrm>
          <a:prstGeom prst="rect">
            <a:avLst/>
          </a:prstGeom>
          <a:noFill/>
        </p:spPr>
      </p:pic>
      <p:pic>
        <p:nvPicPr>
          <p:cNvPr id="7" name="Picture 3" descr="illusion-015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041023"/>
            <a:ext cx="799288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/>
              <a:t>La idea es cambiar los comportamientos de rutina. Para </a:t>
            </a:r>
            <a:r>
              <a:rPr lang="es-ES" sz="2400" b="1" i="1" dirty="0" smtClean="0"/>
              <a:t>esto, </a:t>
            </a:r>
            <a:r>
              <a:rPr lang="es-ES" sz="2400" b="1" i="1" dirty="0"/>
              <a:t>hay </a:t>
            </a:r>
            <a:r>
              <a:rPr lang="es-ES" sz="2400" b="1" i="1" dirty="0" smtClean="0"/>
              <a:t>que hacer algunas </a:t>
            </a:r>
            <a:r>
              <a:rPr lang="es-ES" sz="2400" b="1" i="1" dirty="0"/>
              <a:t>cosas diferentes, para que ejercite el otro lado de </a:t>
            </a:r>
            <a:r>
              <a:rPr lang="es-ES" sz="2400" b="1" i="1" dirty="0" smtClean="0"/>
              <a:t>su cerebro </a:t>
            </a:r>
            <a:r>
              <a:rPr lang="es-ES" sz="2400" b="1" i="1" dirty="0"/>
              <a:t>(</a:t>
            </a:r>
            <a:r>
              <a:rPr lang="es-ES" sz="2400" b="1" i="1" dirty="0" smtClean="0"/>
              <a:t>el derecho), estimulándolo </a:t>
            </a:r>
            <a:r>
              <a:rPr lang="es-ES" sz="2400" b="1" i="1" dirty="0"/>
              <a:t>de esa manera.</a:t>
            </a:r>
            <a:br>
              <a:rPr lang="es-ES" sz="2400" b="1" i="1" dirty="0"/>
            </a:br>
            <a:r>
              <a:rPr lang="es-ES" sz="2400" b="1" i="1" dirty="0"/>
              <a:t>¡Bien vale la pena probar!</a:t>
            </a:r>
            <a:br>
              <a:rPr lang="es-ES" sz="2400" b="1" i="1" dirty="0"/>
            </a:br>
            <a:r>
              <a:rPr lang="es-ES" sz="2400" b="1" i="1" dirty="0"/>
              <a:t>¿Que tal si comienza practicando ahora mismo, usando el </a:t>
            </a:r>
            <a:r>
              <a:rPr lang="es-ES" sz="2400" b="1" i="1" dirty="0" smtClean="0"/>
              <a:t>Mouse (ratón</a:t>
            </a:r>
            <a:r>
              <a:rPr lang="es-ES" sz="2400" b="1" i="1" dirty="0"/>
              <a:t>), </a:t>
            </a:r>
            <a:r>
              <a:rPr lang="es-ES" sz="2400" b="1" i="1" dirty="0" smtClean="0"/>
              <a:t>con la </a:t>
            </a:r>
            <a:r>
              <a:rPr lang="es-ES" sz="2400" b="1" i="1" dirty="0"/>
              <a:t>otra mano, y enviando ahora </a:t>
            </a:r>
            <a:r>
              <a:rPr lang="es-ES" sz="2400" b="1" i="1" dirty="0" smtClean="0"/>
              <a:t>este mensaje </a:t>
            </a:r>
            <a:r>
              <a:rPr lang="es-ES" sz="2400" b="1" i="1" dirty="0"/>
              <a:t>a sus amigos…</a:t>
            </a:r>
            <a:br>
              <a:rPr lang="es-ES" sz="2400" b="1" i="1" dirty="0"/>
            </a:br>
            <a:r>
              <a:rPr lang="es-ES" sz="2400" b="1" i="1" dirty="0"/>
              <a:t>ME IMAGINO QUE AL FINAL VAN A MANDAR EL MENSAJE COMO YO SE LOS </a:t>
            </a:r>
            <a:r>
              <a:rPr lang="es-ES" sz="2400" b="1" i="1" dirty="0" smtClean="0"/>
              <a:t>ENVIE, CON LA MANO </a:t>
            </a:r>
            <a:r>
              <a:rPr lang="es-ES" sz="2400" b="1" i="1" dirty="0"/>
              <a:t>IZQUIERDA, Y ME ESTÁ COSTANDO MUUUCHO TRABAJO.</a:t>
            </a:r>
            <a:br>
              <a:rPr lang="es-ES" sz="2400" b="1" i="1" dirty="0"/>
            </a:br>
            <a:r>
              <a:rPr lang="es-ES" sz="2400" b="1" i="1" dirty="0"/>
              <a:t>PERO CON GUSTO LO HAGO PARA QUE </a:t>
            </a:r>
            <a:r>
              <a:rPr lang="es-ES" sz="2400" b="1" i="1" dirty="0" smtClean="0"/>
              <a:t>TODOS DESARROLLEMOS </a:t>
            </a:r>
            <a:r>
              <a:rPr lang="es-ES" sz="2400" b="1" i="1" dirty="0"/>
              <a:t>LA </a:t>
            </a:r>
            <a:r>
              <a:rPr lang="es-ES" sz="2400" b="1" i="1" dirty="0" smtClean="0"/>
              <a:t>NEURONICA</a:t>
            </a:r>
            <a:r>
              <a:rPr lang="es-ES" sz="2400" b="1" i="1" dirty="0"/>
              <a:t>, </a:t>
            </a:r>
            <a:r>
              <a:rPr lang="es-ES" sz="2400" b="1" i="1" dirty="0" smtClean="0"/>
              <a:t>Y NUNCA TENGAMOS </a:t>
            </a:r>
            <a:r>
              <a:rPr lang="es-ES" sz="2400" b="1" i="1" dirty="0"/>
              <a:t>EL MAL DE ALZHEIMER!!!....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FUNDACIO\Desktop\seni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9038" cy="6858000"/>
          </a:xfrm>
          <a:prstGeom prst="rect">
            <a:avLst/>
          </a:prstGeom>
          <a:noFill/>
        </p:spPr>
      </p:pic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5000" contrast="3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FUNDACIO\Desktop\imagesCAMXND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645024"/>
            <a:ext cx="5400600" cy="3024336"/>
          </a:xfrm>
          <a:prstGeom prst="rect">
            <a:avLst/>
          </a:prstGeom>
          <a:noFill/>
        </p:spPr>
      </p:pic>
      <p:pic>
        <p:nvPicPr>
          <p:cNvPr id="4099" name="Picture 3" descr="C:\Users\FUNDACIO\Desktop\imagesCAB9F1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3814936" cy="2857520"/>
          </a:xfrm>
          <a:prstGeom prst="rect">
            <a:avLst/>
          </a:prstGeom>
          <a:noFill/>
        </p:spPr>
      </p:pic>
      <p:pic>
        <p:nvPicPr>
          <p:cNvPr id="4100" name="Picture 4" descr="C:\Users\FUNDACIO\Desktop\imagesCA74EVY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221" y="188640"/>
            <a:ext cx="4220141" cy="2808312"/>
          </a:xfrm>
          <a:prstGeom prst="rect">
            <a:avLst/>
          </a:prstGeom>
          <a:noFill/>
        </p:spPr>
      </p:pic>
      <p:pic>
        <p:nvPicPr>
          <p:cNvPr id="6" name="Picture 3" descr="illusion-015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077072"/>
            <a:ext cx="853244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rgbClr val="FF0000"/>
                </a:solidFill>
              </a:rPr>
              <a:t>Pensamiento:</a:t>
            </a:r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3200" b="1" i="1" dirty="0"/>
              <a:t/>
            </a:r>
            <a:br>
              <a:rPr lang="es-ES" sz="3200" b="1" i="1" dirty="0"/>
            </a:br>
            <a:r>
              <a:rPr lang="es-ES" sz="3200" b="1" i="1" dirty="0"/>
              <a:t>"Cuando alguien comparte algo valioso que le beneficiará, tiene la</a:t>
            </a:r>
            <a:br>
              <a:rPr lang="es-ES" sz="3200" b="1" i="1" dirty="0"/>
            </a:br>
            <a:r>
              <a:rPr lang="es-ES" sz="3200" b="1" i="1" dirty="0"/>
              <a:t>obligación moral de compartirlo con los demás".</a:t>
            </a:r>
            <a:r>
              <a:rPr lang="es-ES" sz="3200" dirty="0"/>
              <a:t/>
            </a:r>
            <a:br>
              <a:rPr lang="es-ES" sz="3200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4" name="Picture 2" descr="C:\Users\FUNDACIO\Desktop\imagesCATHH79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21" cy="3929066"/>
          </a:xfrm>
          <a:prstGeom prst="rect">
            <a:avLst/>
          </a:prstGeom>
          <a:noFill/>
        </p:spPr>
      </p:pic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59632" y="1052736"/>
            <a:ext cx="6336292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4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4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48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IOS AL ALZHEIM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ADIOS AL ALZHEIMER</Template>
  <TotalTime>33</TotalTime>
  <Words>187</Words>
  <Application>Microsoft Office PowerPoint</Application>
  <PresentationFormat>Presentación en pantalla (4:3)</PresentationFormat>
  <Paragraphs>46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ADIOS AL ALZHEIMER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2014-12-05T13:57:31Z</dcterms:created>
  <dcterms:modified xsi:type="dcterms:W3CDTF">2014-12-05T14:30:38Z</dcterms:modified>
</cp:coreProperties>
</file>