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69" r:id="rId6"/>
    <p:sldId id="259" r:id="rId7"/>
    <p:sldId id="260" r:id="rId8"/>
    <p:sldId id="261" r:id="rId9"/>
    <p:sldId id="263" r:id="rId10"/>
    <p:sldId id="270" r:id="rId11"/>
    <p:sldId id="271" r:id="rId12"/>
    <p:sldId id="272" r:id="rId13"/>
    <p:sldId id="274" r:id="rId14"/>
    <p:sldId id="275" r:id="rId15"/>
    <p:sldId id="264" r:id="rId16"/>
    <p:sldId id="273" r:id="rId17"/>
    <p:sldId id="265" r:id="rId18"/>
    <p:sldId id="267" r:id="rId19"/>
    <p:sldId id="276" r:id="rId20"/>
    <p:sldId id="277" r:id="rId21"/>
    <p:sldId id="291" r:id="rId22"/>
    <p:sldId id="279" r:id="rId23"/>
    <p:sldId id="292" r:id="rId24"/>
    <p:sldId id="293" r:id="rId25"/>
    <p:sldId id="308" r:id="rId26"/>
    <p:sldId id="310" r:id="rId27"/>
    <p:sldId id="307" r:id="rId28"/>
    <p:sldId id="311" r:id="rId29"/>
    <p:sldId id="313" r:id="rId30"/>
    <p:sldId id="314" r:id="rId31"/>
    <p:sldId id="316" r:id="rId32"/>
    <p:sldId id="317" r:id="rId33"/>
    <p:sldId id="318" r:id="rId34"/>
    <p:sldId id="305" r:id="rId35"/>
    <p:sldId id="320" r:id="rId36"/>
    <p:sldId id="321" r:id="rId37"/>
    <p:sldId id="319" r:id="rId38"/>
    <p:sldId id="328" r:id="rId39"/>
    <p:sldId id="327" r:id="rId40"/>
    <p:sldId id="329" r:id="rId41"/>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WHUB5z9vYB1Hh/DBlqVzA==" hashData="N1LiKDyltT2RqN1lNJxhX6MnIv0="/>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39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29F07D56-5438-4C70-97C6-73D418E75A33}" type="datetimeFigureOut">
              <a:rPr lang="es-ES_tradnl" smtClean="0"/>
              <a:pPr/>
              <a:t>05/02/2013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A8A3EDF2-7338-4431-AA3E-EB5D4C95418A}"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CCA2CE3-8D79-4078-A32D-3AF286FE971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F07D56-5438-4C70-97C6-73D418E75A33}" type="datetimeFigureOut">
              <a:rPr lang="es-ES_tradnl" smtClean="0"/>
              <a:pPr/>
              <a:t>05/02/2013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A3EDF2-7338-4431-AA3E-EB5D4C95418A}"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98A4454-0116-49FC-91E7-0E4F9C6AAC6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mediafire.com/upload_complete.php?id=ww3zmoomyzl" TargetMode="External"/><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 Id="rId4" Type="http://schemas.openxmlformats.org/officeDocument/2006/relationships/image" Target="../media/image48.gif"/></Relationships>
</file>

<file path=ppt/slides/_rels/slide3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png"/><Relationship Id="rId1" Type="http://schemas.openxmlformats.org/officeDocument/2006/relationships/slideLayout" Target="../slideLayouts/slideLayout2.xml"/><Relationship Id="rId5" Type="http://schemas.openxmlformats.org/officeDocument/2006/relationships/image" Target="../media/image52.gif"/><Relationship Id="rId4" Type="http://schemas.openxmlformats.org/officeDocument/2006/relationships/image" Target="../media/image51.jpeg"/></Relationships>
</file>

<file path=ppt/slides/_rels/slide3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_tradnl"/>
          </a:p>
        </p:txBody>
      </p:sp>
      <p:sp>
        <p:nvSpPr>
          <p:cNvPr id="3" name="2 Subtítulo"/>
          <p:cNvSpPr>
            <a:spLocks noGrp="1"/>
          </p:cNvSpPr>
          <p:nvPr>
            <p:ph type="subTitle" idx="1"/>
          </p:nvPr>
        </p:nvSpPr>
        <p:spPr/>
        <p:txBody>
          <a:bodyPr/>
          <a:lstStyle/>
          <a:p>
            <a:endParaRPr lang="es-ES_tradnl"/>
          </a:p>
        </p:txBody>
      </p:sp>
      <p:pic>
        <p:nvPicPr>
          <p:cNvPr id="1026" name="Picture 2" descr="http://silvanobaztan.com/wp-content/uploads/2012/08/POR-QUÉ-ENFERMAMOS.jpg"/>
          <p:cNvPicPr>
            <a:picLocks noChangeAspect="1" noChangeArrowheads="1"/>
          </p:cNvPicPr>
          <p:nvPr/>
        </p:nvPicPr>
        <p:blipFill>
          <a:blip r:embed="rId3" cstate="print"/>
          <a:srcRect/>
          <a:stretch>
            <a:fillRect/>
          </a:stretch>
        </p:blipFill>
        <p:spPr bwMode="auto">
          <a:xfrm>
            <a:off x="-27" y="-1"/>
            <a:ext cx="9267435" cy="7020000"/>
          </a:xfrm>
          <a:prstGeom prst="rect">
            <a:avLst/>
          </a:prstGeom>
          <a:noFill/>
        </p:spPr>
      </p:pic>
    </p:spTree>
  </p:cSld>
  <p:clrMapOvr>
    <a:masterClrMapping/>
  </p:clrMapOvr>
  <p:transition spd="slow" advTm="4000">
    <p:fade/>
    <p:sndAc>
      <p:stSnd>
        <p:snd r:embed="rId2" name="Enni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http://www.cuponatierra.com/blog/wp-content/uploads/2012/06/Inner_Life_by_MastroB.jpg"/>
          <p:cNvPicPr>
            <a:picLocks noChangeAspect="1" noChangeArrowheads="1"/>
          </p:cNvPicPr>
          <p:nvPr/>
        </p:nvPicPr>
        <p:blipFill>
          <a:blip r:embed="rId2" cstate="print"/>
          <a:srcRect/>
          <a:stretch>
            <a:fillRect/>
          </a:stretch>
        </p:blipFill>
        <p:spPr bwMode="auto">
          <a:xfrm>
            <a:off x="0" y="0"/>
            <a:ext cx="9358346" cy="6858000"/>
          </a:xfrm>
          <a:prstGeom prst="rect">
            <a:avLst/>
          </a:prstGeom>
          <a:noFill/>
        </p:spPr>
      </p:pic>
      <p:pic>
        <p:nvPicPr>
          <p:cNvPr id="1026" name="Picture 2" descr="C:\Users\abuelitos\Desktop\Nueva carpeta\enfermedad2[1].jpg"/>
          <p:cNvPicPr>
            <a:picLocks noChangeAspect="1" noChangeArrowheads="1"/>
          </p:cNvPicPr>
          <p:nvPr/>
        </p:nvPicPr>
        <p:blipFill>
          <a:blip r:embed="rId3" cstate="print"/>
          <a:srcRect/>
          <a:stretch>
            <a:fillRect/>
          </a:stretch>
        </p:blipFill>
        <p:spPr bwMode="auto">
          <a:xfrm>
            <a:off x="3214678" y="1357298"/>
            <a:ext cx="3334500" cy="4212000"/>
          </a:xfrm>
          <a:prstGeom prst="roundRect">
            <a:avLst/>
          </a:prstGeom>
          <a:noFill/>
          <a:effectLst>
            <a:softEdge rad="635000"/>
          </a:effectLst>
        </p:spPr>
      </p:pic>
      <p:pic>
        <p:nvPicPr>
          <p:cNvPr id="6" name="Picture 2" descr="http://www.cuponatierra.com/blog/wp-content/uploads/2012/06/Inner_Life_by_MastroB.jpg"/>
          <p:cNvPicPr>
            <a:picLocks noChangeAspect="1" noChangeArrowheads="1"/>
          </p:cNvPicPr>
          <p:nvPr/>
        </p:nvPicPr>
        <p:blipFill>
          <a:blip r:embed="rId2" cstate="print"/>
          <a:srcRect/>
          <a:stretch>
            <a:fillRect/>
          </a:stretch>
        </p:blipFill>
        <p:spPr bwMode="auto">
          <a:xfrm>
            <a:off x="0" y="0"/>
            <a:ext cx="9358346" cy="6858000"/>
          </a:xfrm>
          <a:prstGeom prst="ellipse">
            <a:avLst/>
          </a:prstGeom>
          <a:noFill/>
        </p:spPr>
      </p:pic>
      <p:pic>
        <p:nvPicPr>
          <p:cNvPr id="7" name="Picture 2" descr="http://www.cuponatierra.com/blog/wp-content/uploads/2012/06/Inner_Life_by_MastroB.jpg"/>
          <p:cNvPicPr>
            <a:picLocks noChangeAspect="1" noChangeArrowheads="1"/>
          </p:cNvPicPr>
          <p:nvPr/>
        </p:nvPicPr>
        <p:blipFill>
          <a:blip r:embed="rId2" cstate="print"/>
          <a:srcRect/>
          <a:stretch>
            <a:fillRect/>
          </a:stretch>
        </p:blipFill>
        <p:spPr bwMode="auto">
          <a:xfrm>
            <a:off x="0" y="0"/>
            <a:ext cx="9358346" cy="6858000"/>
          </a:xfrm>
          <a:prstGeom prst="ellipse">
            <a:avLst/>
          </a:prstGeom>
          <a:noFill/>
        </p:spPr>
      </p:pic>
      <p:pic>
        <p:nvPicPr>
          <p:cNvPr id="8" name="Picture 2" descr="http://www.cuponatierra.com/blog/wp-content/uploads/2012/06/Inner_Life_by_MastroB.jpg"/>
          <p:cNvPicPr>
            <a:picLocks noChangeAspect="1" noChangeArrowheads="1"/>
          </p:cNvPicPr>
          <p:nvPr/>
        </p:nvPicPr>
        <p:blipFill>
          <a:blip r:embed="rId2" cstate="print"/>
          <a:srcRect/>
          <a:stretch>
            <a:fillRect/>
          </a:stretch>
        </p:blipFill>
        <p:spPr bwMode="auto">
          <a:xfrm>
            <a:off x="0" y="0"/>
            <a:ext cx="9358346" cy="6858000"/>
          </a:xfrm>
          <a:prstGeom prst="ellipse">
            <a:avLst/>
          </a:prstGeom>
          <a:noFill/>
        </p:spPr>
      </p:pic>
      <p:pic>
        <p:nvPicPr>
          <p:cNvPr id="9" name="Picture 2" descr="http://www.cuponatierra.com/blog/wp-content/uploads/2012/06/Inner_Life_by_MastroB.jpg"/>
          <p:cNvPicPr>
            <a:picLocks noChangeAspect="1" noChangeArrowheads="1"/>
          </p:cNvPicPr>
          <p:nvPr/>
        </p:nvPicPr>
        <p:blipFill>
          <a:blip r:embed="rId2" cstate="print"/>
          <a:srcRect/>
          <a:stretch>
            <a:fillRect/>
          </a:stretch>
        </p:blipFill>
        <p:spPr bwMode="auto">
          <a:xfrm>
            <a:off x="0" y="0"/>
            <a:ext cx="9358346" cy="6858000"/>
          </a:xfrm>
          <a:prstGeom prst="ellipse">
            <a:avLst/>
          </a:prstGeom>
          <a:noFill/>
        </p:spPr>
      </p:pic>
      <p:pic>
        <p:nvPicPr>
          <p:cNvPr id="4" name="Picture 2" descr="C:\Users\abuelitos\Desktop\Nueva carpeta\enfermedad2[1].jpg"/>
          <p:cNvPicPr>
            <a:picLocks noChangeAspect="1" noChangeArrowheads="1"/>
          </p:cNvPicPr>
          <p:nvPr/>
        </p:nvPicPr>
        <p:blipFill>
          <a:blip r:embed="rId3" cstate="print"/>
          <a:srcRect/>
          <a:stretch>
            <a:fillRect/>
          </a:stretch>
        </p:blipFill>
        <p:spPr bwMode="auto">
          <a:xfrm>
            <a:off x="3071802" y="1071546"/>
            <a:ext cx="3505500" cy="4428000"/>
          </a:xfrm>
          <a:prstGeom prst="roundRect">
            <a:avLst/>
          </a:prstGeom>
          <a:noFill/>
          <a:effectLst>
            <a:softEdge rad="635000"/>
          </a:effectLst>
        </p:spPr>
      </p:pic>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2" fill="hold" nodeType="withEffect">
                                  <p:stCondLst>
                                    <p:cond delay="0"/>
                                  </p:stCondLst>
                                  <p:childTnLst>
                                    <p:anim calcmode="lin" valueType="num">
                                      <p:cBhvr additive="base">
                                        <p:cTn id="6" dur="5000"/>
                                        <p:tgtEl>
                                          <p:spTgt spid="9"/>
                                        </p:tgtEl>
                                        <p:attrNameLst>
                                          <p:attrName>ppt_x</p:attrName>
                                        </p:attrNameLst>
                                      </p:cBhvr>
                                      <p:tavLst>
                                        <p:tav tm="0">
                                          <p:val>
                                            <p:strVal val="ppt_x"/>
                                          </p:val>
                                        </p:tav>
                                        <p:tav tm="100000">
                                          <p:val>
                                            <p:strVal val="0-ppt_w/2"/>
                                          </p:val>
                                        </p:tav>
                                      </p:tavLst>
                                    </p:anim>
                                    <p:anim calcmode="lin" valueType="num">
                                      <p:cBhvr additive="base">
                                        <p:cTn id="7" dur="5000"/>
                                        <p:tgtEl>
                                          <p:spTgt spid="9"/>
                                        </p:tgtEl>
                                        <p:attrNameLst>
                                          <p:attrName>ppt_y</p:attrName>
                                        </p:attrNameLst>
                                      </p:cBhvr>
                                      <p:tavLst>
                                        <p:tav tm="0">
                                          <p:val>
                                            <p:strVal val="ppt_y"/>
                                          </p:val>
                                        </p:tav>
                                        <p:tav tm="100000">
                                          <p:val>
                                            <p:strVal val="1+ppt_h/2"/>
                                          </p:val>
                                        </p:tav>
                                      </p:tavLst>
                                    </p:anim>
                                    <p:set>
                                      <p:cBhvr>
                                        <p:cTn id="8" dur="1" fill="hold">
                                          <p:stCondLst>
                                            <p:cond delay="4999"/>
                                          </p:stCondLst>
                                        </p:cTn>
                                        <p:tgtEl>
                                          <p:spTgt spid="9"/>
                                        </p:tgtEl>
                                        <p:attrNameLst>
                                          <p:attrName>style.visibility</p:attrName>
                                        </p:attrNameLst>
                                      </p:cBhvr>
                                      <p:to>
                                        <p:strVal val="hidden"/>
                                      </p:to>
                                    </p:set>
                                  </p:childTnLst>
                                </p:cTn>
                              </p:par>
                              <p:par>
                                <p:cTn id="9" presetID="2" presetClass="exit" presetSubtype="6" fill="hold" nodeType="withEffect">
                                  <p:stCondLst>
                                    <p:cond delay="0"/>
                                  </p:stCondLst>
                                  <p:childTnLst>
                                    <p:anim calcmode="lin" valueType="num">
                                      <p:cBhvr additive="base">
                                        <p:cTn id="10" dur="5000"/>
                                        <p:tgtEl>
                                          <p:spTgt spid="8"/>
                                        </p:tgtEl>
                                        <p:attrNameLst>
                                          <p:attrName>ppt_x</p:attrName>
                                        </p:attrNameLst>
                                      </p:cBhvr>
                                      <p:tavLst>
                                        <p:tav tm="0">
                                          <p:val>
                                            <p:strVal val="ppt_x"/>
                                          </p:val>
                                        </p:tav>
                                        <p:tav tm="100000">
                                          <p:val>
                                            <p:strVal val="1+ppt_w/2"/>
                                          </p:val>
                                        </p:tav>
                                      </p:tavLst>
                                    </p:anim>
                                    <p:anim calcmode="lin" valueType="num">
                                      <p:cBhvr additive="base">
                                        <p:cTn id="11" dur="5000"/>
                                        <p:tgtEl>
                                          <p:spTgt spid="8"/>
                                        </p:tgtEl>
                                        <p:attrNameLst>
                                          <p:attrName>ppt_y</p:attrName>
                                        </p:attrNameLst>
                                      </p:cBhvr>
                                      <p:tavLst>
                                        <p:tav tm="0">
                                          <p:val>
                                            <p:strVal val="ppt_y"/>
                                          </p:val>
                                        </p:tav>
                                        <p:tav tm="100000">
                                          <p:val>
                                            <p:strVal val="1+ppt_h/2"/>
                                          </p:val>
                                        </p:tav>
                                      </p:tavLst>
                                    </p:anim>
                                    <p:set>
                                      <p:cBhvr>
                                        <p:cTn id="12" dur="1" fill="hold">
                                          <p:stCondLst>
                                            <p:cond delay="4999"/>
                                          </p:stCondLst>
                                        </p:cTn>
                                        <p:tgtEl>
                                          <p:spTgt spid="8"/>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0-ppt_w/2"/>
                                          </p:val>
                                        </p:tav>
                                      </p:tavLst>
                                    </p:anim>
                                    <p:anim calcmode="lin" valueType="num">
                                      <p:cBhvr additive="base">
                                        <p:cTn id="15" dur="5000"/>
                                        <p:tgtEl>
                                          <p:spTgt spid="7"/>
                                        </p:tgtEl>
                                        <p:attrNameLst>
                                          <p:attrName>ppt_y</p:attrName>
                                        </p:attrNameLst>
                                      </p:cBhvr>
                                      <p:tavLst>
                                        <p:tav tm="0">
                                          <p:val>
                                            <p:strVal val="ppt_y"/>
                                          </p:val>
                                        </p:tav>
                                        <p:tav tm="100000">
                                          <p:val>
                                            <p:strVal val="0-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3" fill="hold" nodeType="withEffect">
                                  <p:stCondLst>
                                    <p:cond delay="0"/>
                                  </p:stCondLst>
                                  <p:childTnLst>
                                    <p:anim calcmode="lin" valueType="num">
                                      <p:cBhvr additive="base">
                                        <p:cTn id="18" dur="5000"/>
                                        <p:tgtEl>
                                          <p:spTgt spid="6"/>
                                        </p:tgtEl>
                                        <p:attrNameLst>
                                          <p:attrName>ppt_x</p:attrName>
                                        </p:attrNameLst>
                                      </p:cBhvr>
                                      <p:tavLst>
                                        <p:tav tm="0">
                                          <p:val>
                                            <p:strVal val="ppt_x"/>
                                          </p:val>
                                        </p:tav>
                                        <p:tav tm="100000">
                                          <p:val>
                                            <p:strVal val="1+ppt_w/2"/>
                                          </p:val>
                                        </p:tav>
                                      </p:tavLst>
                                    </p:anim>
                                    <p:anim calcmode="lin" valueType="num">
                                      <p:cBhvr additive="base">
                                        <p:cTn id="19" dur="5000"/>
                                        <p:tgtEl>
                                          <p:spTgt spid="6"/>
                                        </p:tgtEl>
                                        <p:attrNameLst>
                                          <p:attrName>ppt_y</p:attrName>
                                        </p:attrNameLst>
                                      </p:cBhvr>
                                      <p:tavLst>
                                        <p:tav tm="0">
                                          <p:val>
                                            <p:strVal val="ppt_y"/>
                                          </p:val>
                                        </p:tav>
                                        <p:tav tm="100000">
                                          <p:val>
                                            <p:strVal val="0-ppt_h/2"/>
                                          </p:val>
                                        </p:tav>
                                      </p:tavLst>
                                    </p:anim>
                                    <p:set>
                                      <p:cBhvr>
                                        <p:cTn id="2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http://1.bp.blogspot.com/--aNsi4WKPvI/TwwdTFz2baI/AAAAAAAAD1s/WlA4YGshlKo/s1600/enfermedades.jpg"/>
          <p:cNvPicPr>
            <a:picLocks noChangeAspect="1" noChangeArrowheads="1"/>
          </p:cNvPicPr>
          <p:nvPr/>
        </p:nvPicPr>
        <p:blipFill>
          <a:blip r:embed="rId2" cstate="print"/>
          <a:srcRect/>
          <a:stretch>
            <a:fillRect/>
          </a:stretch>
        </p:blipFill>
        <p:spPr bwMode="auto">
          <a:xfrm>
            <a:off x="0" y="0"/>
            <a:ext cx="9208278" cy="6912000"/>
          </a:xfrm>
          <a:prstGeom prst="rect">
            <a:avLst/>
          </a:prstGeom>
          <a:noFill/>
        </p:spPr>
      </p:pic>
      <p:pic>
        <p:nvPicPr>
          <p:cNvPr id="9" name="Picture 2" descr="J:\HACER PPS\CARPETA PLANTILLAS\slide0046_image027.jpg"/>
          <p:cNvPicPr>
            <a:picLocks noChangeAspect="1" noChangeArrowheads="1"/>
          </p:cNvPicPr>
          <p:nvPr/>
        </p:nvPicPr>
        <p:blipFill>
          <a:blip r:embed="rId3" cstate="print"/>
          <a:srcRect/>
          <a:stretch>
            <a:fillRect/>
          </a:stretch>
        </p:blipFill>
        <p:spPr bwMode="auto">
          <a:xfrm>
            <a:off x="0" y="0"/>
            <a:ext cx="9144000" cy="6876000"/>
          </a:xfrm>
          <a:prstGeom prst="rect">
            <a:avLst/>
          </a:prstGeom>
          <a:noFill/>
        </p:spPr>
      </p:pic>
      <p:pic>
        <p:nvPicPr>
          <p:cNvPr id="10" name="Picture 2" descr="J:\HACER PPS\CARPETA PLANTILLAS\slide0046_image027.jpg"/>
          <p:cNvPicPr>
            <a:picLocks noChangeAspect="1" noChangeArrowheads="1"/>
          </p:cNvPicPr>
          <p:nvPr/>
        </p:nvPicPr>
        <p:blipFill>
          <a:blip r:embed="rId3" cstate="print"/>
          <a:srcRect/>
          <a:stretch>
            <a:fillRect/>
          </a:stretch>
        </p:blipFill>
        <p:spPr bwMode="auto">
          <a:xfrm>
            <a:off x="0" y="0"/>
            <a:ext cx="9144000" cy="6876000"/>
          </a:xfrm>
          <a:prstGeom prst="rect">
            <a:avLst/>
          </a:prstGeom>
          <a:noFill/>
        </p:spPr>
      </p:pic>
      <p:pic>
        <p:nvPicPr>
          <p:cNvPr id="11" name="Picture 2" descr="http://1.bp.blogspot.com/--aNsi4WKPvI/TwwdTFz2baI/AAAAAAAAD1s/WlA4YGshlKo/s1600/enfermedades.jpg"/>
          <p:cNvPicPr>
            <a:picLocks noChangeAspect="1" noChangeArrowheads="1"/>
          </p:cNvPicPr>
          <p:nvPr/>
        </p:nvPicPr>
        <p:blipFill>
          <a:blip r:embed="rId2" cstate="print"/>
          <a:srcRect/>
          <a:stretch>
            <a:fillRect/>
          </a:stretch>
        </p:blipFill>
        <p:spPr bwMode="auto">
          <a:xfrm>
            <a:off x="0" y="0"/>
            <a:ext cx="9208278" cy="6912000"/>
          </a:xfrm>
          <a:prstGeom prst="rect">
            <a:avLst/>
          </a:prstGeom>
          <a:noFill/>
        </p:spPr>
      </p:pic>
      <p:pic>
        <p:nvPicPr>
          <p:cNvPr id="12" name="Picture 2" descr="http://1.bp.blogspot.com/--aNsi4WKPvI/TwwdTFz2baI/AAAAAAAAD1s/WlA4YGshlKo/s1600/enfermedades.jpg"/>
          <p:cNvPicPr>
            <a:picLocks noChangeAspect="1" noChangeArrowheads="1"/>
          </p:cNvPicPr>
          <p:nvPr/>
        </p:nvPicPr>
        <p:blipFill>
          <a:blip r:embed="rId2" cstate="print"/>
          <a:srcRect/>
          <a:stretch>
            <a:fillRect/>
          </a:stretch>
        </p:blipFill>
        <p:spPr bwMode="auto">
          <a:xfrm>
            <a:off x="0" y="-54000"/>
            <a:ext cx="9208278" cy="6912000"/>
          </a:xfrm>
          <a:prstGeom prst="rect">
            <a:avLst/>
          </a:prstGeom>
          <a:noFill/>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19458" name="Picture 2" descr="http://bienestar.salud180.com/sites/default/files/styles/wide/public/field/image/2011/08/porqnos_sentimosmalnota.jpg"/>
          <p:cNvPicPr>
            <a:picLocks noChangeAspect="1" noChangeArrowheads="1"/>
          </p:cNvPicPr>
          <p:nvPr/>
        </p:nvPicPr>
        <p:blipFill>
          <a:blip r:embed="rId2" cstate="print"/>
          <a:srcRect/>
          <a:stretch>
            <a:fillRect/>
          </a:stretch>
        </p:blipFill>
        <p:spPr bwMode="auto">
          <a:xfrm>
            <a:off x="-3786246" y="0"/>
            <a:ext cx="9122125" cy="4644000"/>
          </a:xfrm>
          <a:prstGeom prst="rect">
            <a:avLst/>
          </a:prstGeom>
          <a:noFill/>
          <a:effectLst>
            <a:softEdge rad="635000"/>
          </a:effectLst>
        </p:spPr>
      </p:pic>
      <p:sp>
        <p:nvSpPr>
          <p:cNvPr id="5" name="4 Rectángulo"/>
          <p:cNvSpPr/>
          <p:nvPr/>
        </p:nvSpPr>
        <p:spPr>
          <a:xfrm>
            <a:off x="785786" y="3929066"/>
            <a:ext cx="7929618" cy="2308324"/>
          </a:xfrm>
          <a:prstGeom prst="rect">
            <a:avLst/>
          </a:prstGeom>
        </p:spPr>
        <p:txBody>
          <a:bodyPr wrap="square">
            <a:spAutoFit/>
          </a:bodyPr>
          <a:lstStyle/>
          <a:p>
            <a:pPr lvl="0" fontAlgn="base">
              <a:spcBef>
                <a:spcPct val="0"/>
              </a:spcBef>
              <a:spcAft>
                <a:spcPct val="0"/>
              </a:spcAft>
            </a:pPr>
            <a:r>
              <a:rPr lang="es-ES_tradnl" sz="3600" dirty="0" smtClean="0">
                <a:solidFill>
                  <a:srgbClr val="6E325E"/>
                </a:solidFill>
                <a:latin typeface="Harlow Solid Italic" pitchFamily="82" charset="0"/>
                <a:ea typeface="Times New Roman" pitchFamily="18" charset="0"/>
                <a:cs typeface="Arial" pitchFamily="34" charset="0"/>
              </a:rPr>
              <a:t>Cuando el desánimo, el resentimiento, la frustración y la falta de Amor por ti mismo aparecen en tu vida, también aparecen las enfermedades.</a:t>
            </a:r>
            <a:endParaRPr lang="es-ES_tradnl" sz="3600" dirty="0" smtClean="0">
              <a:latin typeface="Harlow Solid Italic" pitchFamily="82" charset="0"/>
              <a:cs typeface="Arial" pitchFamily="34" charset="0"/>
            </a:endParaRPr>
          </a:p>
        </p:txBody>
      </p:sp>
    </p:spTree>
  </p:cSld>
  <p:clrMapOvr>
    <a:masterClrMapping/>
  </p:clrMapOvr>
  <p:transition spd="slow" advTm="10000">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3">
            <a:schemeClr val="dk1"/>
          </a:fillRef>
          <a:effectRef idx="0">
            <a:scrgbClr r="0" g="0" b="0"/>
          </a:effectRef>
          <a:fontRef idx="major"/>
        </p:style>
        <p:txBody>
          <a:bodyPr/>
          <a:lstStyle/>
          <a:p>
            <a:endParaRPr lang="es-ES_tradnl" dirty="0"/>
          </a:p>
        </p:txBody>
      </p:sp>
      <p:pic>
        <p:nvPicPr>
          <p:cNvPr id="7170" name="Picture 2" descr="Somatizaciones"/>
          <p:cNvPicPr>
            <a:picLocks noChangeAspect="1" noChangeArrowheads="1"/>
          </p:cNvPicPr>
          <p:nvPr/>
        </p:nvPicPr>
        <p:blipFill>
          <a:blip r:embed="rId2" cstate="print"/>
          <a:srcRect/>
          <a:stretch>
            <a:fillRect/>
          </a:stretch>
        </p:blipFill>
        <p:spPr bwMode="auto">
          <a:xfrm>
            <a:off x="1571604" y="357166"/>
            <a:ext cx="5681647" cy="4176000"/>
          </a:xfrm>
          <a:prstGeom prst="rect">
            <a:avLst/>
          </a:prstGeom>
          <a:noFill/>
          <a:effectLst>
            <a:softEdge rad="635000"/>
          </a:effectLst>
        </p:spPr>
      </p:pic>
      <p:sp>
        <p:nvSpPr>
          <p:cNvPr id="9217" name="Rectangle 1"/>
          <p:cNvSpPr>
            <a:spLocks noChangeArrowheads="1"/>
          </p:cNvSpPr>
          <p:nvPr/>
        </p:nvSpPr>
        <p:spPr bwMode="auto">
          <a:xfrm>
            <a:off x="285720" y="3488296"/>
            <a:ext cx="885828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solidFill>
                  <a:schemeClr val="bg1"/>
                </a:solidFill>
                <a:effectLst/>
                <a:latin typeface="Harlow Solid Italic" pitchFamily="82" charset="0"/>
                <a:ea typeface="Times New Roman" pitchFamily="18" charset="0"/>
                <a:cs typeface="Arial" pitchFamily="34" charset="0"/>
              </a:rPr>
              <a:t>En la vida, a veces tenemos problemas que no sabemos o no queremos resolver a nivel emocional, es entonces cuando van surgiendo síntomas de dolencias…al principio leves para irse convirtiendo en crónicas o en el peor de los casos mortales.</a:t>
            </a:r>
            <a:endParaRPr kumimoji="0" lang="es-ES_tradnl" sz="3600" b="0" i="0" u="none" strike="noStrike" cap="none" normalizeH="0" baseline="0" dirty="0" smtClean="0">
              <a:ln>
                <a:noFill/>
              </a:ln>
              <a:solidFill>
                <a:schemeClr val="bg1"/>
              </a:solidFill>
              <a:effectLst/>
              <a:latin typeface="Harlow Solid Italic" pitchFamily="82" charset="0"/>
              <a:cs typeface="Arial" pitchFamily="34" charset="0"/>
            </a:endParaRPr>
          </a:p>
        </p:txBody>
      </p:sp>
    </p:spTree>
  </p:cSld>
  <p:clrMapOvr>
    <a:masterClrMapping/>
  </p:clrMapOvr>
  <p:transition spd="slow"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217">
                                            <p:txEl>
                                              <p:pRg st="0" end="0"/>
                                            </p:txEl>
                                          </p:spTgt>
                                        </p:tgtEl>
                                        <p:attrNameLst>
                                          <p:attrName>style.visibility</p:attrName>
                                        </p:attrNameLst>
                                      </p:cBhvr>
                                      <p:to>
                                        <p:strVal val="visible"/>
                                      </p:to>
                                    </p:set>
                                    <p:animEffect transition="in" filter="fade">
                                      <p:cBhvr>
                                        <p:cTn id="7" dur="2000"/>
                                        <p:tgtEl>
                                          <p:spTgt spid="9217">
                                            <p:txEl>
                                              <p:pRg st="0" end="0"/>
                                            </p:txEl>
                                          </p:spTgt>
                                        </p:tgtEl>
                                      </p:cBhvr>
                                    </p:animEffect>
                                    <p:anim calcmode="lin" valueType="num">
                                      <p:cBhvr>
                                        <p:cTn id="8" dur="2000" fill="hold"/>
                                        <p:tgtEl>
                                          <p:spTgt spid="9217">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921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3">
            <a:schemeClr val="accent1"/>
          </a:fillRef>
          <a:effectRef idx="2">
            <a:schemeClr val="accent1"/>
          </a:effectRef>
          <a:fontRef idx="minor">
            <a:schemeClr val="lt1"/>
          </a:fontRef>
        </p:style>
        <p:txBody>
          <a:bodyPr/>
          <a:lstStyle/>
          <a:p>
            <a:endParaRPr lang="es-ES_tradnl" dirty="0"/>
          </a:p>
        </p:txBody>
      </p:sp>
      <p:pic>
        <p:nvPicPr>
          <p:cNvPr id="17410" name="Picture 2" descr="http://4.bp.blogspot.com/-pxCBKqZhlbc/T8aVESfYR4I/AAAAAAAAAmM/bqv0rpBlYR8/s400/Contemplaci%C3%B3n+de+las+energ%C3%ADas.jpg"/>
          <p:cNvPicPr>
            <a:picLocks noChangeAspect="1" noChangeArrowheads="1"/>
          </p:cNvPicPr>
          <p:nvPr/>
        </p:nvPicPr>
        <p:blipFill>
          <a:blip r:embed="rId2" cstate="print"/>
          <a:srcRect/>
          <a:stretch>
            <a:fillRect/>
          </a:stretch>
        </p:blipFill>
        <p:spPr bwMode="auto">
          <a:xfrm>
            <a:off x="285720" y="0"/>
            <a:ext cx="6144000" cy="4608000"/>
          </a:xfrm>
          <a:prstGeom prst="rect">
            <a:avLst/>
          </a:prstGeom>
          <a:noFill/>
          <a:effectLst>
            <a:softEdge rad="635000"/>
          </a:effectLst>
        </p:spPr>
      </p:pic>
      <p:sp>
        <p:nvSpPr>
          <p:cNvPr id="8193" name="Rectangle 1"/>
          <p:cNvSpPr>
            <a:spLocks noChangeArrowheads="1"/>
          </p:cNvSpPr>
          <p:nvPr/>
        </p:nvSpPr>
        <p:spPr bwMode="auto">
          <a:xfrm>
            <a:off x="642878" y="4214818"/>
            <a:ext cx="850112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s-ES_tradnl" sz="3600" dirty="0" smtClean="0">
                <a:solidFill>
                  <a:schemeClr val="bg1"/>
                </a:solidFill>
                <a:latin typeface="Harlow Solid Italic" pitchFamily="82" charset="0"/>
                <a:ea typeface="Times New Roman" pitchFamily="18" charset="0"/>
                <a:cs typeface="Arial" pitchFamily="34" charset="0"/>
              </a:rPr>
              <a:t>I</a:t>
            </a:r>
            <a:r>
              <a:rPr kumimoji="0" lang="es-ES_tradnl" sz="3600" b="0" i="0" u="none" strike="noStrike" cap="none" normalizeH="0" baseline="0" dirty="0" smtClean="0">
                <a:ln>
                  <a:noFill/>
                </a:ln>
                <a:solidFill>
                  <a:schemeClr val="bg1"/>
                </a:solidFill>
                <a:effectLst/>
                <a:latin typeface="Harlow Solid Italic" pitchFamily="82" charset="0"/>
                <a:ea typeface="Times New Roman" pitchFamily="18" charset="0"/>
                <a:cs typeface="Arial" pitchFamily="34" charset="0"/>
              </a:rPr>
              <a:t>ntentare dar una serie de pautas de autoconocimiento, para poder manejar de forma responsable nuestros desequilibrios físicos.</a:t>
            </a:r>
            <a:endParaRPr kumimoji="0" lang="es-ES_tradnl" sz="3600" b="0" i="0" u="none" strike="noStrike" cap="none" normalizeH="0" baseline="0" dirty="0" smtClean="0">
              <a:ln>
                <a:noFill/>
              </a:ln>
              <a:solidFill>
                <a:schemeClr val="bg1"/>
              </a:solidFill>
              <a:effectLst/>
              <a:latin typeface="Harlow Solid Italic" pitchFamily="82" charset="0"/>
              <a:cs typeface="Arial" pitchFamily="34"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93"/>
                                        </p:tgtEl>
                                        <p:attrNameLst>
                                          <p:attrName>style.visibility</p:attrName>
                                        </p:attrNameLst>
                                      </p:cBhvr>
                                      <p:to>
                                        <p:strVal val="visible"/>
                                      </p:to>
                                    </p:set>
                                    <p:animEffect transition="in" filter="fade">
                                      <p:cBhvr>
                                        <p:cTn id="7" dur="2000"/>
                                        <p:tgtEl>
                                          <p:spTgt spid="8193"/>
                                        </p:tgtEl>
                                      </p:cBhvr>
                                    </p:animEffect>
                                    <p:anim calcmode="lin" valueType="num">
                                      <p:cBhvr>
                                        <p:cTn id="8" dur="2000" fill="hold"/>
                                        <p:tgtEl>
                                          <p:spTgt spid="8193"/>
                                        </p:tgtEl>
                                        <p:attrNameLst>
                                          <p:attrName>ppt_x</p:attrName>
                                        </p:attrNameLst>
                                      </p:cBhvr>
                                      <p:tavLst>
                                        <p:tav tm="0">
                                          <p:val>
                                            <p:strVal val="#ppt_x"/>
                                          </p:val>
                                        </p:tav>
                                        <p:tav tm="100000">
                                          <p:val>
                                            <p:strVal val="#ppt_x"/>
                                          </p:val>
                                        </p:tav>
                                      </p:tavLst>
                                    </p:anim>
                                    <p:anim calcmode="lin" valueType="num">
                                      <p:cBhvr>
                                        <p:cTn id="9" dur="2000" fill="hold"/>
                                        <p:tgtEl>
                                          <p:spTgt spid="81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http://cdn.hermandadblanca.org/wp-content/uploads/2012/03/Meditaci-n-en-la-playa-con-el-Sol.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7169" name="Rectangle 1"/>
          <p:cNvSpPr>
            <a:spLocks noChangeArrowheads="1"/>
          </p:cNvSpPr>
          <p:nvPr/>
        </p:nvSpPr>
        <p:spPr bwMode="auto">
          <a:xfrm>
            <a:off x="285720" y="592374"/>
            <a:ext cx="5286412"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200" b="0" i="0" u="none" strike="noStrike" cap="none" normalizeH="0" baseline="0" dirty="0" smtClean="0">
                <a:ln>
                  <a:noFill/>
                </a:ln>
                <a:effectLst/>
                <a:latin typeface="Harlow Solid Italic" pitchFamily="82" charset="0"/>
                <a:ea typeface="Times New Roman" pitchFamily="18" charset="0"/>
                <a:cs typeface="Arial" pitchFamily="34" charset="0"/>
              </a:rPr>
              <a:t>Lo primero y más importante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200" b="0" i="0" u="none" strike="noStrike" cap="none" normalizeH="0" baseline="0" dirty="0" smtClean="0">
                <a:ln>
                  <a:noFill/>
                </a:ln>
                <a:effectLst/>
                <a:latin typeface="Harlow Solid Italic" pitchFamily="82" charset="0"/>
                <a:ea typeface="Times New Roman" pitchFamily="18" charset="0"/>
                <a:cs typeface="Arial" pitchFamily="34" charset="0"/>
              </a:rPr>
              <a:t>es empezar un proceso de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2800" b="0" i="0" u="none" strike="noStrike" cap="none" normalizeH="0" baseline="0" dirty="0" smtClean="0">
                <a:ln>
                  <a:noFill/>
                </a:ln>
                <a:effectLst/>
                <a:latin typeface="Algerian" pitchFamily="82" charset="0"/>
                <a:ea typeface="Times New Roman" pitchFamily="18" charset="0"/>
                <a:cs typeface="Arial" pitchFamily="34" charset="0"/>
              </a:rPr>
              <a:t>AUTO-ACEPTACIÓN </a:t>
            </a:r>
            <a:r>
              <a:rPr kumimoji="0" lang="es-ES_tradnl" sz="3200" b="0" i="0" u="none" strike="noStrike" cap="none" normalizeH="0" baseline="0" dirty="0" smtClean="0">
                <a:ln>
                  <a:noFill/>
                </a:ln>
                <a:effectLst/>
                <a:latin typeface="Harlow Solid Italic" pitchFamily="82" charset="0"/>
                <a:ea typeface="Times New Roman" pitchFamily="18" charset="0"/>
                <a:cs typeface="Arial" pitchFamily="34" charset="0"/>
              </a:rPr>
              <a:t>de uno mismo y de tus circunstancias. Para desde la aceptación que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200" b="0" i="0" u="none" strike="noStrike" cap="none" normalizeH="0" baseline="0" dirty="0" smtClean="0">
                <a:ln>
                  <a:noFill/>
                </a:ln>
                <a:effectLst/>
                <a:latin typeface="Harlow Solid Italic" pitchFamily="82" charset="0"/>
                <a:ea typeface="Times New Roman" pitchFamily="18" charset="0"/>
                <a:cs typeface="Arial" pitchFamily="34" charset="0"/>
              </a:rPr>
              <a:t>es una posición de entrega y confianza en</a:t>
            </a:r>
            <a:r>
              <a:rPr kumimoji="0" lang="es-ES_tradnl" sz="3200" b="0" i="0" u="none" strike="noStrike" cap="none" normalizeH="0" dirty="0" smtClean="0">
                <a:ln>
                  <a:noFill/>
                </a:ln>
                <a:effectLst/>
                <a:latin typeface="Harlow Solid Italic" pitchFamily="82" charset="0"/>
                <a:ea typeface="Times New Roman" pitchFamily="18" charset="0"/>
                <a:cs typeface="Arial" pitchFamily="34" charset="0"/>
              </a:rPr>
              <a:t> </a:t>
            </a:r>
            <a:r>
              <a:rPr kumimoji="0" lang="es-ES_tradnl" sz="3200" b="0" i="0" u="none" strike="noStrike" cap="none" normalizeH="0" baseline="0" dirty="0" smtClean="0">
                <a:ln>
                  <a:noFill/>
                </a:ln>
                <a:effectLst/>
                <a:latin typeface="Harlow Solid Italic" pitchFamily="82" charset="0"/>
                <a:ea typeface="Times New Roman" pitchFamily="18" charset="0"/>
                <a:cs typeface="Arial" pitchFamily="34" charset="0"/>
              </a:rPr>
              <a:t>el Universo y</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200" b="0" i="0" u="none" strike="noStrike" cap="none" normalizeH="0" baseline="0" dirty="0" smtClean="0">
                <a:ln>
                  <a:noFill/>
                </a:ln>
                <a:effectLst/>
                <a:latin typeface="Harlow Solid Italic" pitchFamily="82" charset="0"/>
                <a:ea typeface="Times New Roman" pitchFamily="18" charset="0"/>
                <a:cs typeface="Arial" pitchFamily="34" charset="0"/>
              </a:rPr>
              <a:t> a lo</a:t>
            </a:r>
            <a:r>
              <a:rPr kumimoji="0" lang="es-ES_tradnl" sz="3200" b="0" i="0" u="none" strike="noStrike" cap="none" normalizeH="0" dirty="0" smtClean="0">
                <a:ln>
                  <a:noFill/>
                </a:ln>
                <a:effectLst/>
                <a:latin typeface="Harlow Solid Italic" pitchFamily="82" charset="0"/>
                <a:ea typeface="Times New Roman" pitchFamily="18" charset="0"/>
                <a:cs typeface="Arial" pitchFamily="34" charset="0"/>
              </a:rPr>
              <a:t> </a:t>
            </a:r>
            <a:r>
              <a:rPr kumimoji="0" lang="es-ES_tradnl" sz="3200" b="0" i="0" u="none" strike="noStrike" cap="none" normalizeH="0" baseline="0" dirty="0" smtClean="0">
                <a:ln>
                  <a:noFill/>
                </a:ln>
                <a:effectLst/>
                <a:latin typeface="Harlow Solid Italic" pitchFamily="82" charset="0"/>
                <a:ea typeface="Times New Roman" pitchFamily="18" charset="0"/>
                <a:cs typeface="Arial" pitchFamily="34" charset="0"/>
              </a:rPr>
              <a:t>que nos ha dado,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200" b="0" i="0" u="none" strike="noStrike" cap="none" normalizeH="0" baseline="0" dirty="0" smtClean="0">
                <a:ln>
                  <a:noFill/>
                </a:ln>
                <a:effectLst/>
                <a:latin typeface="Harlow Solid Italic" pitchFamily="82" charset="0"/>
                <a:ea typeface="Times New Roman" pitchFamily="18" charset="0"/>
                <a:cs typeface="Arial" pitchFamily="34" charset="0"/>
              </a:rPr>
              <a:t>conseguir reconciliarnos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200" b="0" i="0" u="none" strike="noStrike" cap="none" normalizeH="0" baseline="0" dirty="0" smtClean="0">
                <a:ln>
                  <a:noFill/>
                </a:ln>
                <a:effectLst/>
                <a:latin typeface="Harlow Solid Italic" pitchFamily="82" charset="0"/>
                <a:ea typeface="Times New Roman" pitchFamily="18" charset="0"/>
                <a:cs typeface="Arial" pitchFamily="34" charset="0"/>
              </a:rPr>
              <a:t>con nosotros mismos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200" b="0" i="0" u="none" strike="noStrike" cap="none" normalizeH="0" baseline="0" dirty="0" smtClean="0">
                <a:ln>
                  <a:noFill/>
                </a:ln>
                <a:effectLst/>
                <a:latin typeface="Harlow Solid Italic" pitchFamily="82" charset="0"/>
                <a:ea typeface="Times New Roman" pitchFamily="18" charset="0"/>
                <a:cs typeface="Arial" pitchFamily="34" charset="0"/>
              </a:rPr>
              <a:t>en primer lugar.</a:t>
            </a:r>
            <a:endParaRPr kumimoji="0" lang="es-ES_tradnl" sz="3200" b="0" i="0" u="none" strike="noStrike" cap="none" normalizeH="0" baseline="0" dirty="0" smtClean="0">
              <a:ln>
                <a:noFill/>
              </a:ln>
              <a:effectLst/>
              <a:latin typeface="Harlow Solid Italic" pitchFamily="82" charset="0"/>
              <a:cs typeface="Arial" pitchFamily="34" charset="0"/>
            </a:endParaRPr>
          </a:p>
        </p:txBody>
      </p:sp>
    </p:spTree>
  </p:cSld>
  <p:clrMapOvr>
    <a:masterClrMapping/>
  </p:clrMapOvr>
  <p:transition spd="slow" advTm="1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169"/>
                                        </p:tgtEl>
                                        <p:attrNameLst>
                                          <p:attrName>style.visibility</p:attrName>
                                        </p:attrNameLst>
                                      </p:cBhvr>
                                      <p:to>
                                        <p:strVal val="visible"/>
                                      </p:to>
                                    </p:set>
                                    <p:animEffect transition="in" filter="fade">
                                      <p:cBhvr>
                                        <p:cTn id="7" dur="2000"/>
                                        <p:tgtEl>
                                          <p:spTgt spid="7169"/>
                                        </p:tgtEl>
                                      </p:cBhvr>
                                    </p:animEffect>
                                    <p:anim calcmode="lin" valueType="num">
                                      <p:cBhvr>
                                        <p:cTn id="8" dur="2000" fill="hold"/>
                                        <p:tgtEl>
                                          <p:spTgt spid="7169"/>
                                        </p:tgtEl>
                                        <p:attrNameLst>
                                          <p:attrName>ppt_x</p:attrName>
                                        </p:attrNameLst>
                                      </p:cBhvr>
                                      <p:tavLst>
                                        <p:tav tm="0">
                                          <p:val>
                                            <p:strVal val="#ppt_x"/>
                                          </p:val>
                                        </p:tav>
                                        <p:tav tm="100000">
                                          <p:val>
                                            <p:strVal val="#ppt_x"/>
                                          </p:val>
                                        </p:tav>
                                      </p:tavLst>
                                    </p:anim>
                                    <p:anim calcmode="lin" valueType="num">
                                      <p:cBhvr>
                                        <p:cTn id="9" dur="2000" fill="hold"/>
                                        <p:tgtEl>
                                          <p:spTgt spid="71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3">
            <a:schemeClr val="accent1"/>
          </a:fillRef>
          <a:effectRef idx="2">
            <a:schemeClr val="accent1"/>
          </a:effectRef>
          <a:fontRef idx="minor">
            <a:schemeClr val="lt1"/>
          </a:fontRef>
        </p:style>
        <p:txBody>
          <a:bodyPr/>
          <a:lstStyle/>
          <a:p>
            <a:endParaRPr lang="es-ES_tradnl" dirty="0"/>
          </a:p>
        </p:txBody>
      </p:sp>
      <p:pic>
        <p:nvPicPr>
          <p:cNvPr id="20482" name="Picture 2" descr="http://1.bp.blogspot.com/-Uh2Avez2y0U/ULtr6obMoXI/AAAAAAAAAf8/A4AohL5dnX0/s400/393725_496211263723958_354991726_n.jpg"/>
          <p:cNvPicPr>
            <a:picLocks noChangeAspect="1" noChangeArrowheads="1"/>
          </p:cNvPicPr>
          <p:nvPr/>
        </p:nvPicPr>
        <p:blipFill>
          <a:blip r:embed="rId2" cstate="print"/>
          <a:srcRect/>
          <a:stretch>
            <a:fillRect/>
          </a:stretch>
        </p:blipFill>
        <p:spPr bwMode="auto">
          <a:xfrm>
            <a:off x="3692299" y="0"/>
            <a:ext cx="5451701" cy="5220000"/>
          </a:xfrm>
          <a:prstGeom prst="rect">
            <a:avLst/>
          </a:prstGeom>
          <a:noFill/>
          <a:effectLst>
            <a:softEdge rad="635000"/>
          </a:effectLst>
        </p:spPr>
      </p:pic>
      <p:sp>
        <p:nvSpPr>
          <p:cNvPr id="6145" name="Rectangle 1"/>
          <p:cNvSpPr>
            <a:spLocks noChangeArrowheads="1"/>
          </p:cNvSpPr>
          <p:nvPr/>
        </p:nvSpPr>
        <p:spPr bwMode="auto">
          <a:xfrm>
            <a:off x="285720" y="707886"/>
            <a:ext cx="4071966"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200" b="0" i="0" u="none" strike="noStrike" cap="none" normalizeH="0" baseline="0" dirty="0" smtClean="0">
                <a:ln>
                  <a:noFill/>
                </a:ln>
                <a:solidFill>
                  <a:schemeClr val="bg1"/>
                </a:solidFill>
                <a:effectLst/>
                <a:latin typeface="Harlow Solid Italic" pitchFamily="82" charset="0"/>
                <a:ea typeface="Times New Roman" pitchFamily="18" charset="0"/>
                <a:cs typeface="Arial" pitchFamily="34" charset="0"/>
              </a:rPr>
              <a:t>Este milagro se produce cuando estamos en conexión con el Universo del que formamos y somos parte, ahí es cuando tiene lugar la apertura de los centros receptores de energía, inundando nuestro cuerpo, con todo el poder de auto curación al que todos tenemos acceso.</a:t>
            </a:r>
            <a:endParaRPr kumimoji="0" lang="es-ES_tradnl" sz="3200" b="0" i="0" u="none" strike="noStrike" cap="none" normalizeH="0" baseline="0" dirty="0" smtClean="0">
              <a:ln>
                <a:noFill/>
              </a:ln>
              <a:solidFill>
                <a:schemeClr val="bg1"/>
              </a:solidFill>
              <a:effectLst/>
              <a:latin typeface="Harlow Solid Italic" pitchFamily="82" charset="0"/>
              <a:cs typeface="Arial" pitchFamily="34" charset="0"/>
            </a:endParaRPr>
          </a:p>
        </p:txBody>
      </p:sp>
    </p:spTree>
  </p:cSld>
  <p:clrMapOvr>
    <a:masterClrMapping/>
  </p:clrMapOvr>
  <p:transition spd="slow" advTm="1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2000"/>
                                        <p:tgtEl>
                                          <p:spTgt spid="6145"/>
                                        </p:tgtEl>
                                      </p:cBhvr>
                                    </p:animEffect>
                                    <p:anim calcmode="lin" valueType="num">
                                      <p:cBhvr>
                                        <p:cTn id="8" dur="2000" fill="hold"/>
                                        <p:tgtEl>
                                          <p:spTgt spid="6145"/>
                                        </p:tgtEl>
                                        <p:attrNameLst>
                                          <p:attrName>ppt_x</p:attrName>
                                        </p:attrNameLst>
                                      </p:cBhvr>
                                      <p:tavLst>
                                        <p:tav tm="0">
                                          <p:val>
                                            <p:strVal val="#ppt_x"/>
                                          </p:val>
                                        </p:tav>
                                        <p:tav tm="100000">
                                          <p:val>
                                            <p:strVal val="#ppt_x"/>
                                          </p:val>
                                        </p:tav>
                                      </p:tavLst>
                                    </p:anim>
                                    <p:anim calcmode="lin" valueType="num">
                                      <p:cBhvr>
                                        <p:cTn id="9" dur="2000" fill="hold"/>
                                        <p:tgtEl>
                                          <p:spTgt spid="61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25602" name="Picture 2" descr="http://files.myopera.com/inforahma/blog/a_jul_4.jpg"/>
          <p:cNvPicPr>
            <a:picLocks noChangeAspect="1" noChangeArrowheads="1"/>
          </p:cNvPicPr>
          <p:nvPr/>
        </p:nvPicPr>
        <p:blipFill>
          <a:blip r:embed="rId2" cstate="print"/>
          <a:srcRect/>
          <a:stretch>
            <a:fillRect/>
          </a:stretch>
        </p:blipFill>
        <p:spPr bwMode="auto">
          <a:xfrm>
            <a:off x="0" y="0"/>
            <a:ext cx="9180000" cy="6120000"/>
          </a:xfrm>
          <a:prstGeom prst="rect">
            <a:avLst/>
          </a:prstGeom>
          <a:noFill/>
          <a:effectLst>
            <a:softEdge rad="635000"/>
          </a:effectLst>
        </p:spPr>
      </p:pic>
      <p:sp>
        <p:nvSpPr>
          <p:cNvPr id="26625" name="Rectangle 1"/>
          <p:cNvSpPr>
            <a:spLocks noChangeArrowheads="1"/>
          </p:cNvSpPr>
          <p:nvPr/>
        </p:nvSpPr>
        <p:spPr bwMode="auto">
          <a:xfrm>
            <a:off x="571472" y="4580454"/>
            <a:ext cx="8572528"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solidFill>
                  <a:schemeClr val="bg1"/>
                </a:solidFill>
                <a:effectLst/>
                <a:latin typeface="Harlow Solid Italic" pitchFamily="82" charset="0"/>
                <a:ea typeface="Times New Roman" pitchFamily="18" charset="0"/>
                <a:cs typeface="Arial" pitchFamily="34" charset="0"/>
              </a:rPr>
              <a:t>Enfermamos porque perdemos esa conexión, </a:t>
            </a:r>
            <a:r>
              <a:rPr kumimoji="0" lang="es-ES_tradnl" sz="3600" b="0" i="0" u="none" strike="noStrike" cap="none" normalizeH="0" baseline="0" dirty="0" smtClean="0">
                <a:ln>
                  <a:noFill/>
                </a:ln>
                <a:effectLst/>
                <a:latin typeface="Harlow Solid Italic" pitchFamily="82" charset="0"/>
                <a:ea typeface="Times New Roman" pitchFamily="18" charset="0"/>
                <a:cs typeface="Arial" pitchFamily="34" charset="0"/>
              </a:rPr>
              <a:t>nos desconectamos de la fuente que da la energía a todos los seres vivos del Universo,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effectLst/>
                <a:latin typeface="Harlow Solid Italic" pitchFamily="82" charset="0"/>
                <a:ea typeface="Times New Roman" pitchFamily="18" charset="0"/>
                <a:cs typeface="Arial" pitchFamily="34" charset="0"/>
              </a:rPr>
              <a:t>que nos da todo lo que necesitamos.</a:t>
            </a:r>
            <a:endParaRPr kumimoji="0" lang="es-ES_tradnl" sz="3600" b="0" i="0" u="none" strike="noStrike" cap="none" normalizeH="0" baseline="0" dirty="0" smtClean="0">
              <a:ln>
                <a:noFill/>
              </a:ln>
              <a:effectLst/>
              <a:latin typeface="Harlow Solid Italic" pitchFamily="82" charset="0"/>
              <a:cs typeface="Arial" pitchFamily="34" charset="0"/>
            </a:endParaRPr>
          </a:p>
        </p:txBody>
      </p:sp>
    </p:spTree>
  </p:cSld>
  <p:clrMapOvr>
    <a:masterClrMapping/>
  </p:clrMapOvr>
  <p:transition spd="slow" advTm="14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pic>
        <p:nvPicPr>
          <p:cNvPr id="27650" name="Picture 2" descr="C:\Users\abuelitos\Desktop\Nueva carpeta\29daac54[1].gif"/>
          <p:cNvPicPr>
            <a:picLocks noChangeAspect="1" noChangeArrowheads="1"/>
          </p:cNvPicPr>
          <p:nvPr/>
        </p:nvPicPr>
        <p:blipFill>
          <a:blip r:embed="rId2" cstate="print"/>
          <a:srcRect/>
          <a:stretch>
            <a:fillRect/>
          </a:stretch>
        </p:blipFill>
        <p:spPr bwMode="auto">
          <a:xfrm>
            <a:off x="928662" y="0"/>
            <a:ext cx="7620000" cy="4762500"/>
          </a:xfrm>
          <a:prstGeom prst="rect">
            <a:avLst/>
          </a:prstGeom>
          <a:noFill/>
          <a:effectLst>
            <a:softEdge rad="635000"/>
          </a:effectLst>
        </p:spPr>
      </p:pic>
      <p:sp>
        <p:nvSpPr>
          <p:cNvPr id="27651" name="Rectangle 3"/>
          <p:cNvSpPr>
            <a:spLocks noChangeArrowheads="1"/>
          </p:cNvSpPr>
          <p:nvPr/>
        </p:nvSpPr>
        <p:spPr bwMode="auto">
          <a:xfrm>
            <a:off x="571440" y="2333685"/>
            <a:ext cx="857256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solidFill>
                  <a:schemeClr val="bg2"/>
                </a:solidFill>
                <a:effectLst/>
                <a:latin typeface="Harlow Solid Italic" pitchFamily="82" charset="0"/>
                <a:ea typeface="Times New Roman" pitchFamily="18" charset="0"/>
                <a:cs typeface="Arial" pitchFamily="34" charset="0"/>
              </a:rPr>
              <a:t>Al actuar en contra de nuestros sentimientos, el cuerpo lo percibe como un ataque, cuando no atendemos a nuestras necesidades vitales también lo percibe como otro ataque. Y cuando nos llenamos de odio, resentimientos, dudas y miedos nos hacemos continuos ataques. Convirtiéndonos en enemigos de nosotros mismos.</a:t>
            </a:r>
            <a:endParaRPr kumimoji="0" lang="es-ES_tradnl" sz="3600" b="0" i="0" u="none" strike="noStrike" cap="none" normalizeH="0" baseline="0" dirty="0" smtClean="0">
              <a:ln>
                <a:noFill/>
              </a:ln>
              <a:solidFill>
                <a:schemeClr val="bg2"/>
              </a:solidFill>
              <a:effectLst/>
              <a:latin typeface="Harlow Solid Italic" pitchFamily="82" charset="0"/>
              <a:cs typeface="Arial" pitchFamily="34" charset="0"/>
            </a:endParaRPr>
          </a:p>
        </p:txBody>
      </p:sp>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Effect transition="in" filter="fade">
                                      <p:cBhvr>
                                        <p:cTn id="7" dur="2000"/>
                                        <p:tgtEl>
                                          <p:spTgt spid="27651">
                                            <p:txEl>
                                              <p:pRg st="0" end="0"/>
                                            </p:txEl>
                                          </p:spTgt>
                                        </p:tgtEl>
                                      </p:cBhvr>
                                    </p:animEffect>
                                    <p:anim calcmode="lin" valueType="num">
                                      <p:cBhvr>
                                        <p:cTn id="8" dur="2000" fill="hold"/>
                                        <p:tgtEl>
                                          <p:spTgt spid="27651">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765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28674" name="Picture 2" descr="C:\Users\abuelitos\Desktop\Nueva carpeta\sicrodestinocmovimiento[1].png"/>
          <p:cNvPicPr>
            <a:picLocks noChangeAspect="1" noChangeArrowheads="1"/>
          </p:cNvPicPr>
          <p:nvPr/>
        </p:nvPicPr>
        <p:blipFill>
          <a:blip r:embed="rId2" cstate="print"/>
          <a:srcRect/>
          <a:stretch>
            <a:fillRect/>
          </a:stretch>
        </p:blipFill>
        <p:spPr bwMode="auto">
          <a:xfrm>
            <a:off x="0" y="357166"/>
            <a:ext cx="3831623" cy="4824000"/>
          </a:xfrm>
          <a:prstGeom prst="rect">
            <a:avLst/>
          </a:prstGeom>
          <a:noFill/>
        </p:spPr>
      </p:pic>
      <p:sp>
        <p:nvSpPr>
          <p:cNvPr id="28675" name="Rectangle 3"/>
          <p:cNvSpPr>
            <a:spLocks noChangeArrowheads="1"/>
          </p:cNvSpPr>
          <p:nvPr/>
        </p:nvSpPr>
        <p:spPr bwMode="auto">
          <a:xfrm>
            <a:off x="3857620" y="1454996"/>
            <a:ext cx="4714908"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solidFill>
                  <a:schemeClr val="bg2"/>
                </a:solidFill>
                <a:effectLst/>
                <a:latin typeface="Harlow Solid Italic" pitchFamily="82" charset="0"/>
                <a:ea typeface="Times New Roman" pitchFamily="18" charset="0"/>
                <a:cs typeface="Arial" pitchFamily="34" charset="0"/>
              </a:rPr>
              <a:t>Así una y otra vez vamos recorriendo la vida, pero en esos estados el cuerpo enferma sin lugar a dudas. La enfermedad es un aviso maravilloso que nos da el cuerpo de que le estamos maltratando….y aguanta tanto…</a:t>
            </a:r>
            <a:endParaRPr kumimoji="0" lang="es-ES_tradnl" sz="3600" b="0" i="0" u="none" strike="noStrike" cap="none" normalizeH="0" baseline="0" dirty="0" smtClean="0">
              <a:ln>
                <a:noFill/>
              </a:ln>
              <a:solidFill>
                <a:schemeClr val="bg2"/>
              </a:solidFill>
              <a:effectLst/>
              <a:latin typeface="Harlow Solid Italic" pitchFamily="82" charset="0"/>
              <a:cs typeface="Arial" pitchFamily="34" charset="0"/>
            </a:endParaRPr>
          </a:p>
        </p:txBody>
      </p:sp>
    </p:spTree>
  </p:cSld>
  <p:clrMapOvr>
    <a:masterClrMapping/>
  </p:clrMapOvr>
  <p:transition spd="slow" advTm="1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fade">
                                      <p:cBhvr>
                                        <p:cTn id="7" dur="2000"/>
                                        <p:tgtEl>
                                          <p:spTgt spid="28675">
                                            <p:txEl>
                                              <p:pRg st="0" end="0"/>
                                            </p:txEl>
                                          </p:spTgt>
                                        </p:tgtEl>
                                      </p:cBhvr>
                                    </p:animEffect>
                                    <p:anim calcmode="lin" valueType="num">
                                      <p:cBhvr>
                                        <p:cTn id="8" dur="2000" fill="hold"/>
                                        <p:tgtEl>
                                          <p:spTgt spid="2867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867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2">
            <a:schemeClr val="dk1"/>
          </a:fillRef>
          <a:effectRef idx="0">
            <a:scrgbClr r="0" g="0" b="0"/>
          </a:effectRef>
          <a:fontRef idx="major"/>
        </p:style>
        <p:txBody>
          <a:bodyPr/>
          <a:lstStyle/>
          <a:p>
            <a:endParaRPr lang="es-ES_tradnl" dirty="0"/>
          </a:p>
        </p:txBody>
      </p:sp>
      <p:pic>
        <p:nvPicPr>
          <p:cNvPr id="29698" name="Picture 2" descr="C:\Users\abuelitos\Desktop\Nueva carpeta\393455_2122710041388_1654970723_1594080_1454684811_n[1].jpg"/>
          <p:cNvPicPr>
            <a:picLocks noChangeAspect="1" noChangeArrowheads="1"/>
          </p:cNvPicPr>
          <p:nvPr/>
        </p:nvPicPr>
        <p:blipFill>
          <a:blip r:embed="rId2" cstate="print"/>
          <a:srcRect/>
          <a:stretch>
            <a:fillRect/>
          </a:stretch>
        </p:blipFill>
        <p:spPr bwMode="auto">
          <a:xfrm>
            <a:off x="2286000" y="0"/>
            <a:ext cx="6858000" cy="6457950"/>
          </a:xfrm>
          <a:prstGeom prst="rect">
            <a:avLst/>
          </a:prstGeom>
          <a:noFill/>
          <a:effectLst>
            <a:softEdge rad="635000"/>
          </a:effectLst>
        </p:spPr>
      </p:pic>
      <p:sp>
        <p:nvSpPr>
          <p:cNvPr id="29699" name="Rectangle 3"/>
          <p:cNvSpPr>
            <a:spLocks noChangeArrowheads="1"/>
          </p:cNvSpPr>
          <p:nvPr/>
        </p:nvSpPr>
        <p:spPr bwMode="auto">
          <a:xfrm>
            <a:off x="285720" y="651672"/>
            <a:ext cx="3000396"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solidFill>
                  <a:schemeClr val="bg2"/>
                </a:solidFill>
                <a:effectLst/>
                <a:latin typeface="Harlow Solid Italic" pitchFamily="82" charset="0"/>
                <a:ea typeface="Times New Roman" pitchFamily="18" charset="0"/>
                <a:cs typeface="Arial" pitchFamily="34" charset="0"/>
              </a:rPr>
              <a:t>Todas o casi todas las enfermedades tienen su raíz en un problema emocional no resuelto en la persona.</a:t>
            </a:r>
            <a:endParaRPr kumimoji="0" lang="es-ES_tradnl" sz="3600" b="0" i="0" u="none" strike="noStrike" cap="none" normalizeH="0" baseline="0" dirty="0" smtClean="0">
              <a:ln>
                <a:noFill/>
              </a:ln>
              <a:solidFill>
                <a:schemeClr val="bg2"/>
              </a:solidFill>
              <a:effectLst/>
              <a:latin typeface="Harlow Solid Italic" pitchFamily="82" charset="0"/>
              <a:cs typeface="Arial" pitchFamily="34"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fade">
                                      <p:cBhvr>
                                        <p:cTn id="7" dur="2000"/>
                                        <p:tgtEl>
                                          <p:spTgt spid="29699">
                                            <p:txEl>
                                              <p:pRg st="0" end="0"/>
                                            </p:txEl>
                                          </p:spTgt>
                                        </p:tgtEl>
                                      </p:cBhvr>
                                    </p:animEffect>
                                    <p:anim calcmode="lin" valueType="num">
                                      <p:cBhvr>
                                        <p:cTn id="8" dur="2000" fill="hold"/>
                                        <p:tgtEl>
                                          <p:spTgt spid="29699">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969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31746" name="Picture 2" descr="C:\Users\abuelitos\Desktop\Nueva carpeta\gracias[1].jpg"/>
          <p:cNvPicPr>
            <a:picLocks noChangeAspect="1" noChangeArrowheads="1"/>
          </p:cNvPicPr>
          <p:nvPr/>
        </p:nvPicPr>
        <p:blipFill>
          <a:blip r:embed="rId2" cstate="print"/>
          <a:srcRect/>
          <a:stretch>
            <a:fillRect/>
          </a:stretch>
        </p:blipFill>
        <p:spPr bwMode="auto">
          <a:xfrm>
            <a:off x="1857356" y="0"/>
            <a:ext cx="4909075" cy="3780000"/>
          </a:xfrm>
          <a:prstGeom prst="rect">
            <a:avLst/>
          </a:prstGeom>
          <a:noFill/>
        </p:spPr>
      </p:pic>
      <p:sp>
        <p:nvSpPr>
          <p:cNvPr id="31747" name="Rectangle 3"/>
          <p:cNvSpPr>
            <a:spLocks noChangeArrowheads="1"/>
          </p:cNvSpPr>
          <p:nvPr/>
        </p:nvSpPr>
        <p:spPr bwMode="auto">
          <a:xfrm>
            <a:off x="428596" y="3903056"/>
            <a:ext cx="8358246"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solidFill>
                  <a:schemeClr val="bg1"/>
                </a:solidFill>
                <a:effectLst/>
                <a:latin typeface="Harlow Solid Italic" pitchFamily="82" charset="0"/>
                <a:ea typeface="Times New Roman" pitchFamily="18" charset="0"/>
                <a:cs typeface="Arial" pitchFamily="34" charset="0"/>
              </a:rPr>
              <a:t>La buena noticia es que podemos aprender a no enfermar y si ya estamos enfermos a curarnos a nosotros mismos, todos tenemos la capacidad de contribuir a nuestra propia curación.</a:t>
            </a:r>
            <a:endParaRPr kumimoji="0" lang="es-ES_tradnl" sz="3600" b="0" i="0" u="none" strike="noStrike" cap="none" normalizeH="0" baseline="0" dirty="0" smtClean="0">
              <a:ln>
                <a:noFill/>
              </a:ln>
              <a:solidFill>
                <a:schemeClr val="bg1"/>
              </a:solidFill>
              <a:effectLst/>
              <a:latin typeface="Harlow Solid Italic" pitchFamily="82" charset="0"/>
              <a:cs typeface="Arial" pitchFamily="34"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Effect transition="in" filter="fade">
                                      <p:cBhvr>
                                        <p:cTn id="7" dur="2000"/>
                                        <p:tgtEl>
                                          <p:spTgt spid="31747">
                                            <p:txEl>
                                              <p:pRg st="0" end="0"/>
                                            </p:txEl>
                                          </p:spTgt>
                                        </p:tgtEl>
                                      </p:cBhvr>
                                    </p:animEffect>
                                    <p:anim calcmode="lin" valueType="num">
                                      <p:cBhvr>
                                        <p:cTn id="8" dur="2000" fill="hold"/>
                                        <p:tgtEl>
                                          <p:spTgt spid="31747">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174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3">
            <a:schemeClr val="accent1"/>
          </a:fillRef>
          <a:effectRef idx="2">
            <a:schemeClr val="accent1"/>
          </a:effectRef>
          <a:fontRef idx="minor">
            <a:schemeClr val="lt1"/>
          </a:fontRef>
        </p:style>
        <p:txBody>
          <a:bodyPr/>
          <a:lstStyle/>
          <a:p>
            <a:endParaRPr lang="es-ES_tradnl" dirty="0"/>
          </a:p>
        </p:txBody>
      </p:sp>
      <p:pic>
        <p:nvPicPr>
          <p:cNvPr id="21506" name="Picture 2" descr="http://eldiario.com.uy/wp-content/uploads/2012/07/espiritu-cuerpo-mente-alma1.jpg"/>
          <p:cNvPicPr>
            <a:picLocks noChangeAspect="1" noChangeArrowheads="1"/>
          </p:cNvPicPr>
          <p:nvPr/>
        </p:nvPicPr>
        <p:blipFill>
          <a:blip r:embed="rId2" cstate="print"/>
          <a:srcRect/>
          <a:stretch>
            <a:fillRect/>
          </a:stretch>
        </p:blipFill>
        <p:spPr bwMode="auto">
          <a:xfrm>
            <a:off x="1142976" y="357166"/>
            <a:ext cx="6874171" cy="5148000"/>
          </a:xfrm>
          <a:prstGeom prst="rect">
            <a:avLst/>
          </a:prstGeom>
          <a:noFill/>
          <a:effectLst>
            <a:softEdge rad="635000"/>
          </a:effectLst>
        </p:spPr>
      </p:pic>
      <p:sp>
        <p:nvSpPr>
          <p:cNvPr id="5" name="4 Rectángulo"/>
          <p:cNvSpPr/>
          <p:nvPr/>
        </p:nvSpPr>
        <p:spPr>
          <a:xfrm>
            <a:off x="571472" y="2357430"/>
            <a:ext cx="8572528" cy="3970318"/>
          </a:xfrm>
          <a:prstGeom prst="rect">
            <a:avLst/>
          </a:prstGeom>
        </p:spPr>
        <p:txBody>
          <a:bodyPr wrap="square">
            <a:spAutoFit/>
          </a:bodyPr>
          <a:lstStyle/>
          <a:p>
            <a:r>
              <a:rPr lang="es-ES_tradnl" sz="3600" dirty="0" smtClean="0">
                <a:latin typeface="Harlow Solid Italic" pitchFamily="82" charset="0"/>
              </a:rPr>
              <a:t>Podemos hacerlo cambiando nuestros modelos de pensamientos, pues cambiando lo que pensamos cambiarán nuestros actos y como consecuencia cambiaran nuestros sentimientos hacia sentimientos más puros, de más amor lo que llevara a tener más energía y menos toxicidad en nuestro cuerpo. </a:t>
            </a:r>
            <a:endParaRPr lang="es-ES_tradnl" sz="3600" dirty="0">
              <a:latin typeface="Harlow Solid Italic" pitchFamily="82" charset="0"/>
            </a:endParaRP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Nueva carpeta\36310_431945036868940_2052583877_n[1].jpg"/>
          <p:cNvPicPr>
            <a:picLocks noChangeAspect="1" noChangeArrowheads="1"/>
          </p:cNvPicPr>
          <p:nvPr/>
        </p:nvPicPr>
        <p:blipFill>
          <a:blip r:embed="rId2" cstate="print"/>
          <a:srcRect/>
          <a:stretch>
            <a:fillRect/>
          </a:stretch>
        </p:blipFill>
        <p:spPr bwMode="auto">
          <a:xfrm>
            <a:off x="-24" y="0"/>
            <a:ext cx="9144024" cy="7056000"/>
          </a:xfrm>
          <a:prstGeom prst="rect">
            <a:avLst/>
          </a:prstGeom>
          <a:noFill/>
        </p:spPr>
      </p:pic>
      <p:sp>
        <p:nvSpPr>
          <p:cNvPr id="5" name="4 Rectángulo"/>
          <p:cNvSpPr/>
          <p:nvPr/>
        </p:nvSpPr>
        <p:spPr>
          <a:xfrm>
            <a:off x="428596" y="428604"/>
            <a:ext cx="8429684" cy="2862322"/>
          </a:xfrm>
          <a:prstGeom prst="rect">
            <a:avLst/>
          </a:prstGeom>
        </p:spPr>
        <p:txBody>
          <a:bodyPr wrap="square">
            <a:spAutoFit/>
          </a:bodyPr>
          <a:lstStyle/>
          <a:p>
            <a:r>
              <a:rPr lang="es-ES_tradnl" sz="3600" dirty="0" smtClean="0">
                <a:solidFill>
                  <a:schemeClr val="tx2">
                    <a:lumMod val="50000"/>
                  </a:schemeClr>
                </a:solidFill>
                <a:latin typeface="Harlow Solid Italic" pitchFamily="82" charset="0"/>
              </a:rPr>
              <a:t>Ya que los pensamientos que nos perjudican son toxinas para el cuerpo. Si aprendemos a interpretar con exactitud nuestras emociones podremos tomar las decisiones adecuadas en cada momento.</a:t>
            </a:r>
            <a:endParaRPr lang="es-ES_tradnl" sz="3600" dirty="0">
              <a:solidFill>
                <a:schemeClr val="tx2">
                  <a:lumMod val="50000"/>
                </a:schemeClr>
              </a:solidFill>
              <a:latin typeface="Harlow Solid Italic" pitchFamily="82" charset="0"/>
            </a:endParaRPr>
          </a:p>
        </p:txBody>
      </p:sp>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0" name="Picture 2" descr="http://api.ning.com/files/GNK40KUwe0n9M8A4cKtd5aXIHQM-A1a3Y2yw1FGv4*CQO44nPFSllZNOF2YRxYkgGgaF1UXXinljFQ-QCmor-9JQwzsZvZ1t/alas_al_viento1.jpg"/>
          <p:cNvPicPr>
            <a:picLocks noChangeAspect="1" noChangeArrowheads="1"/>
          </p:cNvPicPr>
          <p:nvPr/>
        </p:nvPicPr>
        <p:blipFill>
          <a:blip r:embed="rId2" cstate="print"/>
          <a:srcRect/>
          <a:stretch>
            <a:fillRect/>
          </a:stretch>
        </p:blipFill>
        <p:spPr bwMode="auto">
          <a:xfrm>
            <a:off x="0" y="0"/>
            <a:ext cx="9192499" cy="4896000"/>
          </a:xfrm>
          <a:prstGeom prst="rect">
            <a:avLst/>
          </a:prstGeom>
          <a:noFill/>
        </p:spPr>
      </p:pic>
      <p:sp>
        <p:nvSpPr>
          <p:cNvPr id="4097" name="Rectangle 1"/>
          <p:cNvSpPr>
            <a:spLocks noChangeArrowheads="1"/>
          </p:cNvSpPr>
          <p:nvPr/>
        </p:nvSpPr>
        <p:spPr bwMode="auto">
          <a:xfrm>
            <a:off x="500034" y="4549676"/>
            <a:ext cx="8286808"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effectLst/>
                <a:latin typeface="Harlow Solid Italic" pitchFamily="82" charset="0"/>
                <a:ea typeface="Times New Roman" pitchFamily="18" charset="0"/>
                <a:cs typeface="Arial" pitchFamily="34" charset="0"/>
              </a:rPr>
              <a:t>Abandonando la esclavitud de la falta de control mental caminaremos hacia una vida de libertad, pues dejaremos de estar sujetos a las restricciones de los pensamientos.</a:t>
            </a:r>
            <a:endParaRPr kumimoji="0" lang="es-ES_tradnl" sz="3600" b="0" i="0" u="none" strike="noStrike" cap="none" normalizeH="0" baseline="0" dirty="0" smtClean="0">
              <a:ln>
                <a:noFill/>
              </a:ln>
              <a:effectLst/>
              <a:latin typeface="Harlow Solid Italic" pitchFamily="82" charset="0"/>
              <a:cs typeface="Arial" pitchFamily="34"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097">
                                            <p:txEl>
                                              <p:pRg st="0" end="0"/>
                                            </p:txEl>
                                          </p:spTgt>
                                        </p:tgtEl>
                                        <p:attrNameLst>
                                          <p:attrName>style.visibility</p:attrName>
                                        </p:attrNameLst>
                                      </p:cBhvr>
                                      <p:to>
                                        <p:strVal val="visible"/>
                                      </p:to>
                                    </p:set>
                                    <p:animEffect transition="in" filter="fade">
                                      <p:cBhvr>
                                        <p:cTn id="7" dur="2000"/>
                                        <p:tgtEl>
                                          <p:spTgt spid="4097">
                                            <p:txEl>
                                              <p:pRg st="0" end="0"/>
                                            </p:txEl>
                                          </p:spTgt>
                                        </p:tgtEl>
                                      </p:cBhvr>
                                    </p:animEffect>
                                    <p:anim calcmode="lin" valueType="num">
                                      <p:cBhvr>
                                        <p:cTn id="8" dur="2000" fill="hold"/>
                                        <p:tgtEl>
                                          <p:spTgt spid="4097">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09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Nueva carpeta\0[1].jpg"/>
          <p:cNvPicPr>
            <a:picLocks noChangeAspect="1" noChangeArrowheads="1"/>
          </p:cNvPicPr>
          <p:nvPr/>
        </p:nvPicPr>
        <p:blipFill>
          <a:blip r:embed="rId2" cstate="print"/>
          <a:srcRect/>
          <a:stretch>
            <a:fillRect/>
          </a:stretch>
        </p:blipFill>
        <p:spPr bwMode="auto">
          <a:xfrm>
            <a:off x="0" y="0"/>
            <a:ext cx="9216000" cy="6912000"/>
          </a:xfrm>
          <a:prstGeom prst="rect">
            <a:avLst/>
          </a:prstGeom>
          <a:noFill/>
        </p:spPr>
      </p:pic>
      <p:sp>
        <p:nvSpPr>
          <p:cNvPr id="2051" name="Rectangle 3"/>
          <p:cNvSpPr>
            <a:spLocks noChangeArrowheads="1"/>
          </p:cNvSpPr>
          <p:nvPr/>
        </p:nvSpPr>
        <p:spPr bwMode="auto">
          <a:xfrm>
            <a:off x="214282" y="4549676"/>
            <a:ext cx="8929718"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solidFill>
                  <a:schemeClr val="bg1"/>
                </a:solidFill>
                <a:effectLst/>
                <a:latin typeface="Harlow Solid Italic" pitchFamily="82" charset="0"/>
                <a:ea typeface="Times New Roman" pitchFamily="18" charset="0"/>
                <a:cs typeface="Arial" pitchFamily="34" charset="0"/>
              </a:rPr>
              <a:t>Dejando nuestras acciones en manos de una voluntad sujeta de forma natural a los sentimientos más nobles que todo ser humano tiene en su ser más profundo.</a:t>
            </a:r>
            <a:endParaRPr kumimoji="0" lang="es-ES_tradnl" sz="3600" b="0" i="0" u="none" strike="noStrike" cap="none" normalizeH="0" baseline="0" dirty="0" smtClean="0">
              <a:ln>
                <a:noFill/>
              </a:ln>
              <a:solidFill>
                <a:schemeClr val="bg1"/>
              </a:solidFill>
              <a:effectLst/>
              <a:latin typeface="Harlow Solid Italic" pitchFamily="82" charset="0"/>
              <a:cs typeface="Arial" pitchFamily="34"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fade">
                                      <p:cBhvr>
                                        <p:cTn id="7" dur="2000"/>
                                        <p:tgtEl>
                                          <p:spTgt spid="2051">
                                            <p:txEl>
                                              <p:pRg st="0" end="0"/>
                                            </p:txEl>
                                          </p:spTgt>
                                        </p:tgtEl>
                                      </p:cBhvr>
                                    </p:animEffect>
                                    <p:anim calcmode="lin" valueType="num">
                                      <p:cBhvr>
                                        <p:cTn id="8" dur="2000" fill="hold"/>
                                        <p:tgtEl>
                                          <p:spTgt spid="2051">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205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6"/>
          </a:lnRef>
          <a:fillRef idx="3">
            <a:schemeClr val="accent6"/>
          </a:fillRef>
          <a:effectRef idx="2">
            <a:schemeClr val="accent6"/>
          </a:effectRef>
          <a:fontRef idx="minor">
            <a:schemeClr val="lt1"/>
          </a:fontRef>
        </p:style>
        <p:txBody>
          <a:bodyPr/>
          <a:lstStyle/>
          <a:p>
            <a:endParaRPr lang="es-ES_tradnl" dirty="0"/>
          </a:p>
        </p:txBody>
      </p:sp>
      <p:pic>
        <p:nvPicPr>
          <p:cNvPr id="31746" name="Picture 2" descr="C:\Users\abuelitos\Desktop\Nueva carpeta\Caminante+cosmico[1].jpg"/>
          <p:cNvPicPr>
            <a:picLocks noChangeAspect="1" noChangeArrowheads="1"/>
          </p:cNvPicPr>
          <p:nvPr/>
        </p:nvPicPr>
        <p:blipFill>
          <a:blip r:embed="rId2" cstate="print"/>
          <a:srcRect/>
          <a:stretch>
            <a:fillRect/>
          </a:stretch>
        </p:blipFill>
        <p:spPr bwMode="auto">
          <a:xfrm>
            <a:off x="1500166" y="0"/>
            <a:ext cx="6107656" cy="4572000"/>
          </a:xfrm>
          <a:prstGeom prst="rect">
            <a:avLst/>
          </a:prstGeom>
          <a:noFill/>
          <a:effectLst>
            <a:softEdge rad="635000"/>
          </a:effectLst>
        </p:spPr>
      </p:pic>
      <p:sp>
        <p:nvSpPr>
          <p:cNvPr id="31747" name="Rectangle 3"/>
          <p:cNvSpPr>
            <a:spLocks noChangeArrowheads="1"/>
          </p:cNvSpPr>
          <p:nvPr/>
        </p:nvSpPr>
        <p:spPr bwMode="auto">
          <a:xfrm>
            <a:off x="500002" y="2887682"/>
            <a:ext cx="8643998"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solidFill>
                  <a:schemeClr val="tx2"/>
                </a:solidFill>
                <a:effectLst/>
                <a:latin typeface="Harlow Solid Italic" pitchFamily="82" charset="0"/>
                <a:ea typeface="Times New Roman" pitchFamily="18" charset="0"/>
                <a:cs typeface="Arial" pitchFamily="34" charset="0"/>
              </a:rPr>
              <a:t>Para curarnos hemos de equilibrar nuestro cuerpo, mente y espíritu. Ya que aunque es en el cuerpo donde se manifiesta el problema, es en el espíritu donde está la semilla del problema, que se encarga la mente cuidadosamente de desarrollar a través de los pensamientos inadecuados.</a:t>
            </a:r>
            <a:endParaRPr kumimoji="0" lang="es-ES_tradnl" sz="3600" b="0" i="0" u="none" strike="noStrike" cap="none" normalizeH="0" baseline="0" dirty="0" smtClean="0">
              <a:ln>
                <a:noFill/>
              </a:ln>
              <a:solidFill>
                <a:schemeClr val="tx2"/>
              </a:solidFill>
              <a:effectLst/>
              <a:latin typeface="Harlow Solid Italic" pitchFamily="82" charset="0"/>
              <a:cs typeface="Arial" pitchFamily="34" charset="0"/>
            </a:endParaRPr>
          </a:p>
        </p:txBody>
      </p:sp>
    </p:spTree>
  </p:cSld>
  <p:clrMapOvr>
    <a:masterClrMapping/>
  </p:clrMapOvr>
  <p:transition spd="slow" advTm="1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Effect transition="in" filter="fade">
                                      <p:cBhvr>
                                        <p:cTn id="7" dur="2000"/>
                                        <p:tgtEl>
                                          <p:spTgt spid="31747">
                                            <p:txEl>
                                              <p:pRg st="0" end="0"/>
                                            </p:txEl>
                                          </p:spTgt>
                                        </p:tgtEl>
                                      </p:cBhvr>
                                    </p:animEffect>
                                    <p:anim calcmode="lin" valueType="num">
                                      <p:cBhvr>
                                        <p:cTn id="8" dur="2000" fill="hold"/>
                                        <p:tgtEl>
                                          <p:spTgt spid="31747">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174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6"/>
          </a:lnRef>
          <a:fillRef idx="3">
            <a:schemeClr val="accent6"/>
          </a:fillRef>
          <a:effectRef idx="2">
            <a:schemeClr val="accent6"/>
          </a:effectRef>
          <a:fontRef idx="minor">
            <a:schemeClr val="lt1"/>
          </a:fontRef>
        </p:style>
        <p:txBody>
          <a:bodyPr/>
          <a:lstStyle/>
          <a:p>
            <a:endParaRPr lang="es-ES_tradnl" dirty="0"/>
          </a:p>
        </p:txBody>
      </p:sp>
      <p:pic>
        <p:nvPicPr>
          <p:cNvPr id="35842" name="Picture 2" descr="C:\Users\abuelitos\Desktop\Nueva carpeta\390463_242923682434641_177990882261255_680500_1725982021_n[1].jpg"/>
          <p:cNvPicPr>
            <a:picLocks noChangeAspect="1" noChangeArrowheads="1"/>
          </p:cNvPicPr>
          <p:nvPr/>
        </p:nvPicPr>
        <p:blipFill>
          <a:blip r:embed="rId2" cstate="print"/>
          <a:srcRect/>
          <a:stretch>
            <a:fillRect/>
          </a:stretch>
        </p:blipFill>
        <p:spPr bwMode="auto">
          <a:xfrm>
            <a:off x="1071538" y="0"/>
            <a:ext cx="7243241" cy="4824000"/>
          </a:xfrm>
          <a:prstGeom prst="rect">
            <a:avLst/>
          </a:prstGeom>
          <a:noFill/>
          <a:effectLst>
            <a:softEdge rad="635000"/>
          </a:effectLst>
        </p:spPr>
      </p:pic>
      <p:sp>
        <p:nvSpPr>
          <p:cNvPr id="35843" name="Rectangle 3"/>
          <p:cNvSpPr>
            <a:spLocks noChangeArrowheads="1"/>
          </p:cNvSpPr>
          <p:nvPr/>
        </p:nvSpPr>
        <p:spPr bwMode="auto">
          <a:xfrm>
            <a:off x="357158" y="4286256"/>
            <a:ext cx="8429684"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0" i="0" u="none" strike="noStrike" cap="none" normalizeH="0" baseline="0" dirty="0" smtClean="0">
                <a:ln>
                  <a:noFill/>
                </a:ln>
                <a:solidFill>
                  <a:schemeClr val="bg1"/>
                </a:solidFill>
                <a:effectLst/>
                <a:latin typeface="Harlow Solid Italic" pitchFamily="82" charset="0"/>
                <a:ea typeface="Times New Roman" pitchFamily="18" charset="0"/>
                <a:cs typeface="Arial" pitchFamily="34" charset="0"/>
              </a:rPr>
              <a:t>Si tenemos una fuerte conexión con nuestro ser interior, unos pensamientos sanos y constructivos, además de cuidar de forma saludable nuestro cuerpo, estaremos sanos.</a:t>
            </a:r>
            <a:endParaRPr kumimoji="0" lang="es-ES_tradnl" sz="3600" b="0" i="0" u="none" strike="noStrike" cap="none" normalizeH="0" baseline="0" dirty="0" smtClean="0">
              <a:ln>
                <a:noFill/>
              </a:ln>
              <a:solidFill>
                <a:schemeClr val="bg1"/>
              </a:solidFill>
              <a:effectLst/>
              <a:latin typeface="Harlow Solid Italic" pitchFamily="82" charset="0"/>
              <a:cs typeface="Arial" pitchFamily="34"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fade">
                                      <p:cBhvr>
                                        <p:cTn id="7" dur="2000"/>
                                        <p:tgtEl>
                                          <p:spTgt spid="35843">
                                            <p:txEl>
                                              <p:pRg st="0" end="0"/>
                                            </p:txEl>
                                          </p:spTgt>
                                        </p:tgtEl>
                                      </p:cBhvr>
                                    </p:animEffect>
                                    <p:anim calcmode="lin" valueType="num">
                                      <p:cBhvr>
                                        <p:cTn id="8" dur="2000" fill="hold"/>
                                        <p:tgtEl>
                                          <p:spTgt spid="3584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584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7106" name="Picture 2" descr="C:\Users\abuelitos\Desktop\Nueva carpeta\autumn-fall-colors-in-the-adirondacks[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571472" y="428604"/>
            <a:ext cx="7858180" cy="2308324"/>
          </a:xfrm>
          <a:prstGeom prst="rect">
            <a:avLst/>
          </a:prstGeom>
        </p:spPr>
        <p:txBody>
          <a:bodyPr wrap="square">
            <a:spAutoFit/>
          </a:bodyPr>
          <a:lstStyle/>
          <a:p>
            <a:pPr lvl="0" fontAlgn="base">
              <a:spcBef>
                <a:spcPct val="0"/>
              </a:spcBef>
              <a:spcAft>
                <a:spcPct val="0"/>
              </a:spcAft>
            </a:pPr>
            <a:r>
              <a:rPr lang="es-ES_tradnl" sz="3600" dirty="0" smtClean="0">
                <a:solidFill>
                  <a:schemeClr val="bg1"/>
                </a:solidFill>
                <a:latin typeface="Harlow Solid Italic" pitchFamily="82" charset="0"/>
                <a:ea typeface="Times New Roman" pitchFamily="18" charset="0"/>
                <a:cs typeface="Arial" pitchFamily="34" charset="0"/>
              </a:rPr>
              <a:t>Cuando hay equilibrio entre las tres partes que nos forman, sentimos la alegría de vivir que es lo normal entre los seres vivos del Universo, nosotros no somos una excepción.</a:t>
            </a:r>
            <a:endParaRPr lang="es-ES_tradnl" sz="3600" dirty="0" smtClean="0">
              <a:solidFill>
                <a:schemeClr val="bg1"/>
              </a:solidFill>
              <a:latin typeface="Harlow Solid Italic" pitchFamily="82" charset="0"/>
              <a:cs typeface="Arial" pitchFamily="34"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3793" name="Picture 1" descr="C:\Users\abuelitos\Desktop\Nueva carpeta\47cffaf231gripe_fiebre[1].jpg"/>
          <p:cNvPicPr>
            <a:picLocks noChangeAspect="1" noChangeArrowheads="1"/>
          </p:cNvPicPr>
          <p:nvPr/>
        </p:nvPicPr>
        <p:blipFill>
          <a:blip r:embed="rId2" cstate="print"/>
          <a:srcRect/>
          <a:stretch>
            <a:fillRect/>
          </a:stretch>
        </p:blipFill>
        <p:spPr bwMode="auto">
          <a:xfrm>
            <a:off x="1285852" y="428604"/>
            <a:ext cx="6972971" cy="4644000"/>
          </a:xfrm>
          <a:prstGeom prst="rect">
            <a:avLst/>
          </a:prstGeom>
          <a:noFill/>
          <a:effectLst>
            <a:softEdge rad="635000"/>
          </a:effectLst>
        </p:spPr>
      </p:pic>
      <p:sp>
        <p:nvSpPr>
          <p:cNvPr id="33794" name="Rectangle 2"/>
          <p:cNvSpPr>
            <a:spLocks noChangeArrowheads="1"/>
          </p:cNvSpPr>
          <p:nvPr/>
        </p:nvSpPr>
        <p:spPr bwMode="auto">
          <a:xfrm>
            <a:off x="357158" y="5500702"/>
            <a:ext cx="9501254"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3600" b="1" i="0" u="none" strike="noStrike" cap="none" normalizeH="0" baseline="0" dirty="0" smtClean="0">
                <a:ln>
                  <a:noFill/>
                </a:ln>
                <a:solidFill>
                  <a:srgbClr val="6E325E"/>
                </a:solidFill>
                <a:effectLst/>
                <a:latin typeface="Harlow Solid Italic" pitchFamily="82" charset="0"/>
                <a:ea typeface="Times New Roman" pitchFamily="18" charset="0"/>
                <a:cs typeface="Arial" pitchFamily="34" charset="0"/>
              </a:rPr>
              <a:t>“Lo normal es tener salud, no estar enfermos”.</a:t>
            </a:r>
            <a:endParaRPr kumimoji="0" lang="es-ES_tradnl" sz="3600" b="0" i="0" u="none" strike="noStrike" cap="none" normalizeH="0" baseline="0" dirty="0" smtClean="0">
              <a:ln>
                <a:noFill/>
              </a:ln>
              <a:solidFill>
                <a:schemeClr val="tx1"/>
              </a:solidFill>
              <a:effectLst/>
              <a:latin typeface="Harlow Solid Italic" pitchFamily="82" charset="0"/>
              <a:cs typeface="Arial" pitchFamily="34" charset="0"/>
            </a:endParaRPr>
          </a:p>
        </p:txBody>
      </p:sp>
    </p:spTree>
  </p:cSld>
  <p:clrMapOvr>
    <a:masterClrMapping/>
  </p:clrMapOvr>
  <p:transition spd="slow"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8130" name="Picture 2" descr="C:\Users\abuelitos\Desktop\Nueva carpeta\dionne_warwick[1].jpg"/>
          <p:cNvPicPr>
            <a:picLocks noChangeAspect="1" noChangeArrowheads="1"/>
          </p:cNvPicPr>
          <p:nvPr/>
        </p:nvPicPr>
        <p:blipFill>
          <a:blip r:embed="rId2" cstate="print"/>
          <a:srcRect/>
          <a:stretch>
            <a:fillRect/>
          </a:stretch>
        </p:blipFill>
        <p:spPr bwMode="auto">
          <a:xfrm>
            <a:off x="1142976" y="0"/>
            <a:ext cx="6670355" cy="5508000"/>
          </a:xfrm>
          <a:prstGeom prst="rect">
            <a:avLst/>
          </a:prstGeom>
          <a:noFill/>
          <a:effectLst>
            <a:softEdge rad="635000"/>
          </a:effectLst>
        </p:spPr>
      </p:pic>
      <p:sp>
        <p:nvSpPr>
          <p:cNvPr id="5" name="4 Rectángulo"/>
          <p:cNvSpPr/>
          <p:nvPr/>
        </p:nvSpPr>
        <p:spPr>
          <a:xfrm>
            <a:off x="500034" y="4643446"/>
            <a:ext cx="8215370" cy="1754326"/>
          </a:xfrm>
          <a:prstGeom prst="rect">
            <a:avLst/>
          </a:prstGeom>
        </p:spPr>
        <p:txBody>
          <a:bodyPr wrap="square">
            <a:spAutoFit/>
          </a:bodyPr>
          <a:lstStyle/>
          <a:p>
            <a:pPr lvl="0" fontAlgn="base">
              <a:spcBef>
                <a:spcPct val="0"/>
              </a:spcBef>
              <a:spcAft>
                <a:spcPct val="0"/>
              </a:spcAft>
            </a:pPr>
            <a:r>
              <a:rPr lang="es-ES_tradnl" sz="3600" dirty="0" smtClean="0">
                <a:solidFill>
                  <a:srgbClr val="6E325E"/>
                </a:solidFill>
                <a:latin typeface="Harlow Solid Italic" pitchFamily="82" charset="0"/>
                <a:ea typeface="Times New Roman" pitchFamily="18" charset="0"/>
                <a:cs typeface="Arial" pitchFamily="34" charset="0"/>
              </a:rPr>
              <a:t>Si no cambias mentalmente frente a una actitud que te ha hecho enfermar, ni el mejor médico del mundo te podrá curar.</a:t>
            </a:r>
            <a:endParaRPr lang="es-ES_tradnl" sz="3600" dirty="0" smtClean="0">
              <a:latin typeface="Harlow Solid Italic" pitchFamily="82" charset="0"/>
              <a:cs typeface="Arial" pitchFamily="34" charset="0"/>
            </a:endParaRPr>
          </a:p>
        </p:txBody>
      </p:sp>
    </p:spTree>
  </p:cSld>
  <p:clrMapOvr>
    <a:masterClrMapping/>
  </p:clrMapOvr>
  <p:transition spd="slow" advTm="10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6"/>
          </a:lnRef>
          <a:fillRef idx="3">
            <a:schemeClr val="accent6"/>
          </a:fillRef>
          <a:effectRef idx="2">
            <a:schemeClr val="accent6"/>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49154" name="Picture 2" descr="C:\Users\abuelitos\Desktop\Nueva carpeta\Die-Sonne-taucht-auf-2-a28364983[1].jpg"/>
          <p:cNvPicPr>
            <a:picLocks noChangeAspect="1" noChangeArrowheads="1"/>
          </p:cNvPicPr>
          <p:nvPr/>
        </p:nvPicPr>
        <p:blipFill>
          <a:blip r:embed="rId2" cstate="print"/>
          <a:srcRect/>
          <a:stretch>
            <a:fillRect/>
          </a:stretch>
        </p:blipFill>
        <p:spPr bwMode="auto">
          <a:xfrm>
            <a:off x="285720" y="-285776"/>
            <a:ext cx="8542714" cy="5688000"/>
          </a:xfrm>
          <a:prstGeom prst="rect">
            <a:avLst/>
          </a:prstGeom>
          <a:noFill/>
          <a:effectLst>
            <a:softEdge rad="635000"/>
          </a:effectLst>
        </p:spPr>
      </p:pic>
      <p:sp>
        <p:nvSpPr>
          <p:cNvPr id="5" name="4 Rectángulo"/>
          <p:cNvSpPr/>
          <p:nvPr/>
        </p:nvSpPr>
        <p:spPr>
          <a:xfrm>
            <a:off x="571472" y="3429000"/>
            <a:ext cx="8286808" cy="3416320"/>
          </a:xfrm>
          <a:prstGeom prst="rect">
            <a:avLst/>
          </a:prstGeom>
        </p:spPr>
        <p:txBody>
          <a:bodyPr wrap="square">
            <a:spAutoFit/>
          </a:bodyPr>
          <a:lstStyle/>
          <a:p>
            <a:pPr lvl="0" fontAlgn="base">
              <a:spcBef>
                <a:spcPct val="0"/>
              </a:spcBef>
              <a:spcAft>
                <a:spcPct val="0"/>
              </a:spcAft>
            </a:pPr>
            <a:r>
              <a:rPr lang="es-ES_tradnl" sz="3600" dirty="0" smtClean="0">
                <a:solidFill>
                  <a:schemeClr val="bg2"/>
                </a:solidFill>
                <a:latin typeface="Harlow Solid Italic" pitchFamily="82" charset="0"/>
                <a:ea typeface="Times New Roman" pitchFamily="18" charset="0"/>
                <a:cs typeface="Arial" pitchFamily="34" charset="0"/>
              </a:rPr>
              <a:t>El Resentimiento es una de las emociones que más enfermedades produce junto con el miedo. Pero la densidad del resentimiento podemos cambiarla con el sentimiento del perdón, el perdón a nosotros mismos la mayor parte de la veces y luego a los demás.</a:t>
            </a:r>
            <a:endParaRPr lang="es-ES_tradnl" sz="3600" dirty="0" smtClean="0">
              <a:solidFill>
                <a:schemeClr val="bg2"/>
              </a:solidFill>
              <a:latin typeface="Harlow Solid Italic" pitchFamily="82" charset="0"/>
              <a:cs typeface="Arial" pitchFamily="34" charset="0"/>
            </a:endParaRPr>
          </a:p>
        </p:txBody>
      </p:sp>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0418" name="Picture 2" descr="J:\HACER PPS\CARPETA PLANTILLAS\fondo-estrellas[1].pn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5" name="Picture 3" descr="C:\Users\abuelitos\Desktop\Nueva carpeta\171899_533122990049503_300195302_o[1].jpg"/>
          <p:cNvPicPr>
            <a:picLocks noChangeAspect="1" noChangeArrowheads="1"/>
          </p:cNvPicPr>
          <p:nvPr/>
        </p:nvPicPr>
        <p:blipFill>
          <a:blip r:embed="rId3" cstate="print"/>
          <a:srcRect/>
          <a:stretch>
            <a:fillRect/>
          </a:stretch>
        </p:blipFill>
        <p:spPr bwMode="auto">
          <a:xfrm>
            <a:off x="-3" y="0"/>
            <a:ext cx="9142170" cy="3384000"/>
          </a:xfrm>
          <a:prstGeom prst="rect">
            <a:avLst/>
          </a:prstGeom>
          <a:noFill/>
          <a:effectLst>
            <a:softEdge rad="317500"/>
          </a:effectLst>
        </p:spPr>
      </p:pic>
      <p:sp>
        <p:nvSpPr>
          <p:cNvPr id="6" name="5 Rectángulo"/>
          <p:cNvSpPr/>
          <p:nvPr/>
        </p:nvSpPr>
        <p:spPr>
          <a:xfrm>
            <a:off x="928662" y="3786190"/>
            <a:ext cx="7072362" cy="2308324"/>
          </a:xfrm>
          <a:prstGeom prst="rect">
            <a:avLst/>
          </a:prstGeom>
        </p:spPr>
        <p:txBody>
          <a:bodyPr wrap="square">
            <a:spAutoFit/>
          </a:bodyPr>
          <a:lstStyle/>
          <a:p>
            <a:pPr lvl="0" fontAlgn="base">
              <a:spcBef>
                <a:spcPct val="0"/>
              </a:spcBef>
              <a:spcAft>
                <a:spcPct val="0"/>
              </a:spcAft>
            </a:pPr>
            <a:r>
              <a:rPr lang="es-ES_tradnl" sz="3600" dirty="0" smtClean="0">
                <a:solidFill>
                  <a:schemeClr val="bg1"/>
                </a:solidFill>
                <a:latin typeface="Harlow Solid Italic" pitchFamily="82" charset="0"/>
                <a:ea typeface="Times New Roman" pitchFamily="18" charset="0"/>
                <a:cs typeface="Arial" pitchFamily="34" charset="0"/>
              </a:rPr>
              <a:t>El perdón beneficia al que lo da, no es para el que lo recibe ya que la carga emocional negativa la lleva el que no perdona.</a:t>
            </a:r>
            <a:endParaRPr lang="es-ES_tradnl" sz="3600" dirty="0" smtClean="0">
              <a:solidFill>
                <a:schemeClr val="bg1"/>
              </a:solidFill>
              <a:latin typeface="Harlow Solid Italic" pitchFamily="82" charset="0"/>
              <a:cs typeface="Arial" pitchFamily="34" charset="0"/>
            </a:endParaRPr>
          </a:p>
        </p:txBody>
      </p:sp>
    </p:spTree>
  </p:cSld>
  <p:clrMapOvr>
    <a:masterClrMapping/>
  </p:clrMapOvr>
  <p:transition spd="slow" advTm="10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3.bp.blogspot.com/_NU3sjv3wbj8/THsug_gKTKI/AAAAAAAACXs/ZUivApyUWEs/s1600/perdonar.jpg"/>
          <p:cNvPicPr>
            <a:picLocks noChangeAspect="1" noChangeArrowheads="1"/>
          </p:cNvPicPr>
          <p:nvPr/>
        </p:nvPicPr>
        <p:blipFill>
          <a:blip r:embed="rId2" cstate="print"/>
          <a:srcRect/>
          <a:stretch>
            <a:fillRect/>
          </a:stretch>
        </p:blipFill>
        <p:spPr bwMode="auto">
          <a:xfrm>
            <a:off x="0" y="0"/>
            <a:ext cx="9312000" cy="6984000"/>
          </a:xfrm>
          <a:prstGeom prst="rect">
            <a:avLst/>
          </a:prstGeom>
          <a:noFill/>
        </p:spPr>
      </p:pic>
      <p:sp>
        <p:nvSpPr>
          <p:cNvPr id="5" name="4 Rectángulo"/>
          <p:cNvSpPr/>
          <p:nvPr/>
        </p:nvSpPr>
        <p:spPr>
          <a:xfrm>
            <a:off x="785786" y="2071678"/>
            <a:ext cx="7572428" cy="4524315"/>
          </a:xfrm>
          <a:prstGeom prst="rect">
            <a:avLst/>
          </a:prstGeom>
        </p:spPr>
        <p:txBody>
          <a:bodyPr wrap="square">
            <a:spAutoFit/>
          </a:bodyPr>
          <a:lstStyle/>
          <a:p>
            <a:r>
              <a:rPr lang="es-ES_tradnl" sz="3600" dirty="0" smtClean="0">
                <a:solidFill>
                  <a:schemeClr val="bg1"/>
                </a:solidFill>
                <a:latin typeface="Harlow Solid Italic" pitchFamily="82" charset="0"/>
              </a:rPr>
              <a:t>La otra (mal llamada) emoción que causa muchas enfermedades es el Miedo, que es lo contrario al Amor, es un cierre a la entrada de energía a nuestro ser, es oponerte a vivir, es cerrarte a la experiencia que supone tener una vida con ilusiones aunque tengas que correr riesgos, no se puede tener miedo a vivir. </a:t>
            </a:r>
            <a:endParaRPr lang="es-ES_tradnl" sz="3600" dirty="0">
              <a:solidFill>
                <a:schemeClr val="bg1"/>
              </a:solidFill>
              <a:latin typeface="Harlow Solid Italic" pitchFamily="82" charset="0"/>
            </a:endParaRPr>
          </a:p>
        </p:txBody>
      </p:sp>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9394" name="Picture 2" descr="J:\HACER PPS\CARPETA PLANTILLAS\cheese.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5" name="Picture 2" descr="http://img254.imageshack.us/img254/4261/webart91006bqd3.jpg">
            <a:hlinkClick r:id="rId3"/>
          </p:cNvPr>
          <p:cNvPicPr>
            <a:picLocks noChangeAspect="1" noChangeArrowheads="1"/>
          </p:cNvPicPr>
          <p:nvPr/>
        </p:nvPicPr>
        <p:blipFill>
          <a:blip r:embed="rId4" cstate="print"/>
          <a:srcRect/>
          <a:stretch>
            <a:fillRect/>
          </a:stretch>
        </p:blipFill>
        <p:spPr bwMode="auto">
          <a:xfrm>
            <a:off x="785786" y="428604"/>
            <a:ext cx="7344000" cy="5508000"/>
          </a:xfrm>
          <a:prstGeom prst="rect">
            <a:avLst/>
          </a:prstGeom>
          <a:noFill/>
          <a:effectLst>
            <a:softEdge rad="635000"/>
          </a:effectLst>
        </p:spPr>
      </p:pic>
      <p:sp>
        <p:nvSpPr>
          <p:cNvPr id="6" name="5 Rectángulo"/>
          <p:cNvSpPr/>
          <p:nvPr/>
        </p:nvSpPr>
        <p:spPr>
          <a:xfrm>
            <a:off x="642910" y="3214686"/>
            <a:ext cx="7500990" cy="2862322"/>
          </a:xfrm>
          <a:prstGeom prst="rect">
            <a:avLst/>
          </a:prstGeom>
        </p:spPr>
        <p:txBody>
          <a:bodyPr wrap="square">
            <a:spAutoFit/>
          </a:bodyPr>
          <a:lstStyle/>
          <a:p>
            <a:r>
              <a:rPr lang="es-ES_tradnl" sz="3600" dirty="0" smtClean="0">
                <a:solidFill>
                  <a:schemeClr val="bg1"/>
                </a:solidFill>
                <a:latin typeface="Harlow Solid Italic" pitchFamily="82" charset="0"/>
              </a:rPr>
              <a:t>Porque entonces te pierdes lo mejor de la vida que es crecer… si no experimentas, por miedo a fracasar, nunca sabrás si hubieras tenido éxito y tu vida se convertirá en un cúmulo de frustraciones.</a:t>
            </a:r>
            <a:endParaRPr lang="es-ES_tradnl" sz="3600" dirty="0">
              <a:solidFill>
                <a:schemeClr val="bg1"/>
              </a:solidFill>
              <a:latin typeface="Harlow Solid Italic" pitchFamily="82" charset="0"/>
            </a:endParaRP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anim calcmode="lin" valueType="num">
                                      <p:cBhvr>
                                        <p:cTn id="8"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hemeClr val="accent2"/>
          </a:lnRef>
          <a:fillRef idx="3">
            <a:schemeClr val="accent2"/>
          </a:fillRef>
          <a:effectRef idx="3">
            <a:schemeClr val="accent2"/>
          </a:effectRef>
          <a:fontRef idx="minor">
            <a:schemeClr val="lt1"/>
          </a:fontRef>
        </p:style>
        <p:txBody>
          <a:bodyPr/>
          <a:lstStyle/>
          <a:p>
            <a:endParaRPr lang="es-ES_tradnl" dirty="0"/>
          </a:p>
        </p:txBody>
      </p:sp>
      <p:pic>
        <p:nvPicPr>
          <p:cNvPr id="61442" name="Picture 2" descr="J:\HACER PPS\CARPETA PLANTILLAS\invitacion_boda2[1].png"/>
          <p:cNvPicPr>
            <a:picLocks noChangeAspect="1" noChangeArrowheads="1"/>
          </p:cNvPicPr>
          <p:nvPr/>
        </p:nvPicPr>
        <p:blipFill>
          <a:blip r:embed="rId2" cstate="print"/>
          <a:srcRect/>
          <a:stretch>
            <a:fillRect/>
          </a:stretch>
        </p:blipFill>
        <p:spPr bwMode="auto">
          <a:xfrm>
            <a:off x="1357290" y="428604"/>
            <a:ext cx="6240000" cy="4680000"/>
          </a:xfrm>
          <a:prstGeom prst="rect">
            <a:avLst/>
          </a:prstGeom>
          <a:noFill/>
          <a:effectLst>
            <a:softEdge rad="635000"/>
          </a:effectLst>
        </p:spPr>
      </p:pic>
      <p:pic>
        <p:nvPicPr>
          <p:cNvPr id="5" name="Picture 2" descr="C:\Users\abuelitos\Desktop\Nueva carpeta\SOLEDAD-DEPRESION[1].jpg"/>
          <p:cNvPicPr>
            <a:picLocks noChangeAspect="1" noChangeArrowheads="1"/>
          </p:cNvPicPr>
          <p:nvPr/>
        </p:nvPicPr>
        <p:blipFill>
          <a:blip r:embed="rId3" cstate="print"/>
          <a:srcRect/>
          <a:stretch>
            <a:fillRect/>
          </a:stretch>
        </p:blipFill>
        <p:spPr bwMode="auto">
          <a:xfrm>
            <a:off x="2214546" y="1643050"/>
            <a:ext cx="4423212" cy="2592000"/>
          </a:xfrm>
          <a:prstGeom prst="rect">
            <a:avLst/>
          </a:prstGeom>
          <a:noFill/>
          <a:effectLst>
            <a:softEdge rad="635000"/>
          </a:effectLst>
        </p:spPr>
      </p:pic>
      <p:sp>
        <p:nvSpPr>
          <p:cNvPr id="6" name="5 Rectángulo"/>
          <p:cNvSpPr/>
          <p:nvPr/>
        </p:nvSpPr>
        <p:spPr>
          <a:xfrm>
            <a:off x="285720" y="2357430"/>
            <a:ext cx="8501122" cy="3970318"/>
          </a:xfrm>
          <a:prstGeom prst="rect">
            <a:avLst/>
          </a:prstGeom>
        </p:spPr>
        <p:txBody>
          <a:bodyPr wrap="square">
            <a:spAutoFit/>
          </a:bodyPr>
          <a:lstStyle/>
          <a:p>
            <a:pPr lvl="0" fontAlgn="base">
              <a:spcBef>
                <a:spcPct val="0"/>
              </a:spcBef>
              <a:spcAft>
                <a:spcPct val="0"/>
              </a:spcAft>
            </a:pPr>
            <a:r>
              <a:rPr lang="es-ES_tradnl" sz="3600" dirty="0" smtClean="0">
                <a:solidFill>
                  <a:schemeClr val="bg1"/>
                </a:solidFill>
                <a:latin typeface="Harlow Solid Italic" pitchFamily="82" charset="0"/>
                <a:ea typeface="Times New Roman" pitchFamily="18" charset="0"/>
                <a:cs typeface="Arial" pitchFamily="34" charset="0"/>
              </a:rPr>
              <a:t>El miedo es sobre todo desconfianza, de ti mismo y de que el Universo no te de cosas buenas, siempre te da lo que necesitas en cada momento. Porque tú eres el que crea el Universo cada día. Es falta de fe en que tú te mereces lo mejor, tenemos miedo porque en el fondo esperamos lo peor.</a:t>
            </a:r>
            <a:endParaRPr lang="es-ES_tradnl" sz="3600" dirty="0" smtClean="0">
              <a:solidFill>
                <a:schemeClr val="bg1"/>
              </a:solidFill>
              <a:latin typeface="Harlow Solid Italic" pitchFamily="82" charset="0"/>
              <a:cs typeface="Arial" pitchFamily="34" charset="0"/>
            </a:endParaRP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anim calcmode="lin" valueType="num">
                                      <p:cBhvr>
                                        <p:cTn id="8"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2466" name="Picture 2" descr="J:\HACER PPS\CARPETA PLANTILLAS\jdv1214355583v[1].jpg"/>
          <p:cNvPicPr>
            <a:picLocks noChangeAspect="1" noChangeArrowheads="1"/>
          </p:cNvPicPr>
          <p:nvPr/>
        </p:nvPicPr>
        <p:blipFill>
          <a:blip r:embed="rId2" cstate="print"/>
          <a:srcRect/>
          <a:stretch>
            <a:fillRect/>
          </a:stretch>
        </p:blipFill>
        <p:spPr bwMode="auto">
          <a:xfrm>
            <a:off x="-15" y="-1"/>
            <a:ext cx="9219722" cy="6912000"/>
          </a:xfrm>
          <a:prstGeom prst="rect">
            <a:avLst/>
          </a:prstGeom>
          <a:noFill/>
        </p:spPr>
      </p:pic>
      <p:pic>
        <p:nvPicPr>
          <p:cNvPr id="5" name="Picture 2" descr="http://omsonora.files.wordpress.com/2011/08/el-perdon.jpeg"/>
          <p:cNvPicPr>
            <a:picLocks noChangeAspect="1" noChangeArrowheads="1"/>
          </p:cNvPicPr>
          <p:nvPr/>
        </p:nvPicPr>
        <p:blipFill>
          <a:blip r:embed="rId3" cstate="print"/>
          <a:srcRect/>
          <a:stretch>
            <a:fillRect/>
          </a:stretch>
        </p:blipFill>
        <p:spPr bwMode="auto">
          <a:xfrm>
            <a:off x="642910" y="571480"/>
            <a:ext cx="8099091" cy="5364000"/>
          </a:xfrm>
          <a:prstGeom prst="rect">
            <a:avLst/>
          </a:prstGeom>
          <a:noFill/>
          <a:effectLst>
            <a:softEdge rad="635000"/>
          </a:effectLst>
        </p:spPr>
      </p:pic>
      <p:sp>
        <p:nvSpPr>
          <p:cNvPr id="6" name="5 Rectángulo"/>
          <p:cNvSpPr/>
          <p:nvPr/>
        </p:nvSpPr>
        <p:spPr>
          <a:xfrm>
            <a:off x="785786" y="3214686"/>
            <a:ext cx="7572428" cy="3416320"/>
          </a:xfrm>
          <a:prstGeom prst="rect">
            <a:avLst/>
          </a:prstGeom>
        </p:spPr>
        <p:txBody>
          <a:bodyPr wrap="square">
            <a:spAutoFit/>
          </a:bodyPr>
          <a:lstStyle/>
          <a:p>
            <a:pPr lvl="0" fontAlgn="base">
              <a:spcBef>
                <a:spcPct val="0"/>
              </a:spcBef>
              <a:spcAft>
                <a:spcPct val="0"/>
              </a:spcAft>
            </a:pPr>
            <a:r>
              <a:rPr lang="es-ES_tradnl" sz="3600" dirty="0" smtClean="0">
                <a:solidFill>
                  <a:schemeClr val="bg1"/>
                </a:solidFill>
                <a:latin typeface="Harlow Solid Italic" pitchFamily="82" charset="0"/>
                <a:ea typeface="Times New Roman" pitchFamily="18" charset="0"/>
                <a:cs typeface="Arial" pitchFamily="34" charset="0"/>
              </a:rPr>
              <a:t>Si perdonas y te liberas de los miedos, te podrás curar casi de cualquier cosa. Las palabras y los pensamientos que has tenido y pronunciado hasta el día de hoy son los que te han puesto en tu situación actual física y emocional.</a:t>
            </a:r>
            <a:endParaRPr lang="es-ES_tradnl" sz="3600" dirty="0" smtClean="0">
              <a:solidFill>
                <a:schemeClr val="bg1"/>
              </a:solidFill>
              <a:latin typeface="Harlow Solid Italic" pitchFamily="82" charset="0"/>
              <a:cs typeface="Arial" pitchFamily="34" charset="0"/>
            </a:endParaRPr>
          </a:p>
        </p:txBody>
      </p:sp>
    </p:spTree>
  </p:cSld>
  <p:clrMapOvr>
    <a:masterClrMapping/>
  </p:clrMapOvr>
  <p:transition spd="slow" advTm="1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anim calcmode="lin" valueType="num">
                                      <p:cBhvr>
                                        <p:cTn id="8"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56322" name="Picture 2" descr="http://www.salud180.com/sites/default/files/styles/medium/public/field/image/2012/09/perdon.final_.jpg"/>
          <p:cNvPicPr>
            <a:picLocks noChangeAspect="1" noChangeArrowheads="1"/>
          </p:cNvPicPr>
          <p:nvPr/>
        </p:nvPicPr>
        <p:blipFill>
          <a:blip r:embed="rId2" cstate="print"/>
          <a:srcRect/>
          <a:stretch>
            <a:fillRect/>
          </a:stretch>
        </p:blipFill>
        <p:spPr bwMode="auto">
          <a:xfrm>
            <a:off x="1142976" y="285728"/>
            <a:ext cx="6477000" cy="3390900"/>
          </a:xfrm>
          <a:prstGeom prst="rect">
            <a:avLst/>
          </a:prstGeom>
          <a:noFill/>
        </p:spPr>
      </p:pic>
      <p:sp>
        <p:nvSpPr>
          <p:cNvPr id="5" name="4 Rectángulo"/>
          <p:cNvSpPr/>
          <p:nvPr/>
        </p:nvSpPr>
        <p:spPr>
          <a:xfrm>
            <a:off x="285720" y="3929066"/>
            <a:ext cx="8858280" cy="2308324"/>
          </a:xfrm>
          <a:prstGeom prst="rect">
            <a:avLst/>
          </a:prstGeom>
        </p:spPr>
        <p:txBody>
          <a:bodyPr wrap="square">
            <a:spAutoFit/>
          </a:bodyPr>
          <a:lstStyle/>
          <a:p>
            <a:pPr lvl="0" fontAlgn="base">
              <a:spcBef>
                <a:spcPct val="0"/>
              </a:spcBef>
              <a:spcAft>
                <a:spcPct val="0"/>
              </a:spcAft>
            </a:pPr>
            <a:r>
              <a:rPr lang="es-ES_tradnl" sz="3600" dirty="0" smtClean="0">
                <a:solidFill>
                  <a:srgbClr val="6E325E"/>
                </a:solidFill>
                <a:latin typeface="Harlow Solid Italic" pitchFamily="82" charset="0"/>
                <a:ea typeface="Times New Roman" pitchFamily="18" charset="0"/>
                <a:cs typeface="Arial" pitchFamily="34" charset="0"/>
              </a:rPr>
              <a:t>Hagamos un esfuerzo que merece la pena, recuperemos toda la Alegría y el Amor que traíamos al nacer, entonces éramos importantes y nos sentíamos el centro del mundo.</a:t>
            </a:r>
            <a:endParaRPr lang="es-ES_tradnl" sz="3600" dirty="0" smtClean="0">
              <a:latin typeface="Harlow Solid Italic" pitchFamily="82" charset="0"/>
              <a:cs typeface="Arial" pitchFamily="34" charset="0"/>
            </a:endParaRPr>
          </a:p>
        </p:txBody>
      </p:sp>
    </p:spTree>
  </p:cSld>
  <p:clrMapOvr>
    <a:masterClrMapping/>
  </p:clrMapOvr>
  <p:transition spd="slow" advTm="12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3490" name="Picture 2" descr="J:\HACER PPS\CARPETA PLANTILLAS\master03_background (20) - copia.gif"/>
          <p:cNvPicPr>
            <a:picLocks noChangeAspect="1" noChangeArrowheads="1"/>
          </p:cNvPicPr>
          <p:nvPr/>
        </p:nvPicPr>
        <p:blipFill>
          <a:blip r:embed="rId2" cstate="print"/>
          <a:srcRect/>
          <a:stretch>
            <a:fillRect/>
          </a:stretch>
        </p:blipFill>
        <p:spPr bwMode="auto">
          <a:xfrm>
            <a:off x="0" y="0"/>
            <a:ext cx="9179460" cy="6876000"/>
          </a:xfrm>
          <a:prstGeom prst="rect">
            <a:avLst/>
          </a:prstGeom>
          <a:noFill/>
        </p:spPr>
      </p:pic>
      <p:pic>
        <p:nvPicPr>
          <p:cNvPr id="5" name="Picture 2" descr="http://m1.paperblog.com/i/87/878675/el-perdon-L-RfIX1B.jpeg"/>
          <p:cNvPicPr>
            <a:picLocks noChangeAspect="1" noChangeArrowheads="1"/>
          </p:cNvPicPr>
          <p:nvPr/>
        </p:nvPicPr>
        <p:blipFill>
          <a:blip r:embed="rId3" cstate="print"/>
          <a:srcRect/>
          <a:stretch>
            <a:fillRect/>
          </a:stretch>
        </p:blipFill>
        <p:spPr bwMode="auto">
          <a:xfrm>
            <a:off x="785786" y="714356"/>
            <a:ext cx="6096000" cy="4572000"/>
          </a:xfrm>
          <a:prstGeom prst="rect">
            <a:avLst/>
          </a:prstGeom>
          <a:noFill/>
          <a:effectLst/>
          <a:scene3d>
            <a:camera prst="perspectiveHeroicExtremeRightFacing"/>
            <a:lightRig rig="threePt" dir="t"/>
          </a:scene3d>
        </p:spPr>
      </p:pic>
      <p:sp>
        <p:nvSpPr>
          <p:cNvPr id="6" name="5 Rectángulo"/>
          <p:cNvSpPr/>
          <p:nvPr/>
        </p:nvSpPr>
        <p:spPr>
          <a:xfrm>
            <a:off x="2214546" y="4303455"/>
            <a:ext cx="6929454" cy="2308324"/>
          </a:xfrm>
          <a:prstGeom prst="rect">
            <a:avLst/>
          </a:prstGeom>
        </p:spPr>
        <p:txBody>
          <a:bodyPr wrap="square">
            <a:spAutoFit/>
          </a:bodyPr>
          <a:lstStyle/>
          <a:p>
            <a:pPr lvl="0" fontAlgn="base">
              <a:spcBef>
                <a:spcPct val="0"/>
              </a:spcBef>
              <a:spcAft>
                <a:spcPct val="0"/>
              </a:spcAft>
            </a:pPr>
            <a:r>
              <a:rPr lang="es-ES_tradnl" sz="3600" dirty="0" smtClean="0">
                <a:solidFill>
                  <a:srgbClr val="6E325E"/>
                </a:solidFill>
                <a:latin typeface="Harlow Solid Italic" pitchFamily="82" charset="0"/>
                <a:ea typeface="Times New Roman" pitchFamily="18" charset="0"/>
                <a:cs typeface="Arial" pitchFamily="34" charset="0"/>
              </a:rPr>
              <a:t>Los bebés son osados , piden lo que necesitan y expresan lo que sienten. Haz tú lo mismo. Recuerda que una vez hace mucho lo hacías.</a:t>
            </a:r>
            <a:endParaRPr lang="es-ES_tradnl" sz="3600" dirty="0" smtClean="0">
              <a:latin typeface="Harlow Solid Italic" pitchFamily="82" charset="0"/>
              <a:cs typeface="Arial" pitchFamily="34"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anim calcmode="lin" valueType="num">
                                      <p:cBhvr>
                                        <p:cTn id="8"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4514" name="Picture 2" descr="J:\HACER PPS\CARPETA PLANTILLAS\master03_background (28).gif"/>
          <p:cNvPicPr>
            <a:picLocks noChangeAspect="1" noChangeArrowheads="1"/>
          </p:cNvPicPr>
          <p:nvPr/>
        </p:nvPicPr>
        <p:blipFill>
          <a:blip r:embed="rId2" cstate="print"/>
          <a:srcRect/>
          <a:stretch>
            <a:fillRect/>
          </a:stretch>
        </p:blipFill>
        <p:spPr bwMode="auto">
          <a:xfrm>
            <a:off x="0" y="0"/>
            <a:ext cx="9179460" cy="6876000"/>
          </a:xfrm>
          <a:prstGeom prst="rect">
            <a:avLst/>
          </a:prstGeom>
          <a:noFill/>
        </p:spPr>
      </p:pic>
      <p:pic>
        <p:nvPicPr>
          <p:cNvPr id="5" name="Picture 2" descr="http://centroclamena.bligoo.es/media/users/8/409510/images/public/39327/CORAZ_N.jpg?v=1290767822232"/>
          <p:cNvPicPr>
            <a:picLocks noChangeAspect="1" noChangeArrowheads="1"/>
          </p:cNvPicPr>
          <p:nvPr/>
        </p:nvPicPr>
        <p:blipFill>
          <a:blip r:embed="rId3" cstate="print"/>
          <a:srcRect/>
          <a:stretch>
            <a:fillRect/>
          </a:stretch>
        </p:blipFill>
        <p:spPr bwMode="auto">
          <a:xfrm>
            <a:off x="1785918" y="642918"/>
            <a:ext cx="5861707" cy="3600000"/>
          </a:xfrm>
          <a:prstGeom prst="roundRect">
            <a:avLst/>
          </a:prstGeom>
          <a:noFill/>
          <a:effectLst>
            <a:softEdge rad="635000"/>
          </a:effectLst>
        </p:spPr>
      </p:pic>
      <p:sp>
        <p:nvSpPr>
          <p:cNvPr id="6" name="5 Rectángulo"/>
          <p:cNvSpPr/>
          <p:nvPr/>
        </p:nvSpPr>
        <p:spPr>
          <a:xfrm>
            <a:off x="1071538" y="4143380"/>
            <a:ext cx="7643866" cy="1077218"/>
          </a:xfrm>
          <a:prstGeom prst="rect">
            <a:avLst/>
          </a:prstGeom>
        </p:spPr>
        <p:txBody>
          <a:bodyPr wrap="square">
            <a:spAutoFit/>
          </a:bodyPr>
          <a:lstStyle/>
          <a:p>
            <a:pPr lvl="0" fontAlgn="base">
              <a:spcBef>
                <a:spcPct val="0"/>
              </a:spcBef>
              <a:spcAft>
                <a:spcPct val="0"/>
              </a:spcAft>
            </a:pPr>
            <a:r>
              <a:rPr lang="es-ES_tradnl" sz="3200" b="1" dirty="0" smtClean="0">
                <a:solidFill>
                  <a:schemeClr val="bg1">
                    <a:lumMod val="65000"/>
                  </a:schemeClr>
                </a:solidFill>
                <a:latin typeface="Algerian" pitchFamily="82" charset="0"/>
                <a:ea typeface="Times New Roman" pitchFamily="18" charset="0"/>
                <a:cs typeface="Arial" pitchFamily="34" charset="0"/>
              </a:rPr>
              <a:t>“ERES UN SER PERFECTO SOLO      TIENES QUE QUERER RECORDARLO”.</a:t>
            </a:r>
            <a:endParaRPr lang="es-ES_tradnl" sz="3200" dirty="0" smtClean="0">
              <a:solidFill>
                <a:schemeClr val="bg1">
                  <a:lumMod val="65000"/>
                </a:schemeClr>
              </a:solidFill>
              <a:latin typeface="Algerian" pitchFamily="82" charset="0"/>
              <a:cs typeface="Arial" pitchFamily="34" charset="0"/>
            </a:endParaRPr>
          </a:p>
        </p:txBody>
      </p:sp>
    </p:spTree>
  </p:cSld>
  <p:clrMapOvr>
    <a:masterClrMapping/>
  </p:clrMapOvr>
  <p:transition spd="slow" advTm="7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5538" name="Picture 2" descr="J:\HACER PPS\CARPETA PLANTILLAS\master03_background (35).gif"/>
          <p:cNvPicPr>
            <a:picLocks noChangeAspect="1" noChangeArrowheads="1"/>
          </p:cNvPicPr>
          <p:nvPr/>
        </p:nvPicPr>
        <p:blipFill>
          <a:blip r:embed="rId2" cstate="print"/>
          <a:srcRect/>
          <a:stretch>
            <a:fillRect/>
          </a:stretch>
        </p:blipFill>
        <p:spPr bwMode="auto">
          <a:xfrm>
            <a:off x="0" y="0"/>
            <a:ext cx="9179460" cy="6876000"/>
          </a:xfrm>
          <a:prstGeom prst="rect">
            <a:avLst/>
          </a:prstGeom>
          <a:noFill/>
        </p:spPr>
      </p:pic>
      <p:pic>
        <p:nvPicPr>
          <p:cNvPr id="5" name="Picture 2" descr="http://photos.miarroba.com/fo/39e8/184F4B43222F4F1EF0B8294F1EF08E.jpg"/>
          <p:cNvPicPr>
            <a:picLocks noChangeAspect="1" noChangeArrowheads="1"/>
          </p:cNvPicPr>
          <p:nvPr/>
        </p:nvPicPr>
        <p:blipFill>
          <a:blip r:embed="rId3" cstate="print"/>
          <a:srcRect/>
          <a:stretch>
            <a:fillRect/>
          </a:stretch>
        </p:blipFill>
        <p:spPr bwMode="auto">
          <a:xfrm>
            <a:off x="714348" y="285728"/>
            <a:ext cx="7695939" cy="5796000"/>
          </a:xfrm>
          <a:prstGeom prst="roundRect">
            <a:avLst/>
          </a:prstGeom>
          <a:noFill/>
          <a:effectLst>
            <a:softEdge rad="635000"/>
          </a:effectLst>
        </p:spPr>
      </p:pic>
      <p:sp>
        <p:nvSpPr>
          <p:cNvPr id="6" name="5 Rectángulo"/>
          <p:cNvSpPr/>
          <p:nvPr/>
        </p:nvSpPr>
        <p:spPr>
          <a:xfrm>
            <a:off x="3286116" y="6072206"/>
            <a:ext cx="2531462" cy="369332"/>
          </a:xfrm>
          <a:prstGeom prst="rect">
            <a:avLst/>
          </a:prstGeom>
        </p:spPr>
        <p:txBody>
          <a:bodyPr wrap="none">
            <a:spAutoFit/>
          </a:bodyPr>
          <a:lstStyle/>
          <a:p>
            <a:r>
              <a:rPr lang="es-ES_tradnl" dirty="0" smtClean="0">
                <a:latin typeface="Algerian" pitchFamily="82" charset="0"/>
              </a:rPr>
              <a:t>EXTRAIDO DE LA WEB</a:t>
            </a:r>
            <a:endParaRPr lang="es-ES_tradnl" dirty="0">
              <a:latin typeface="Algerian" pitchFamily="82" charset="0"/>
            </a:endParaRPr>
          </a:p>
        </p:txBody>
      </p:sp>
      <p:pic>
        <p:nvPicPr>
          <p:cNvPr id="7" name="Picture 2" descr="http://photos.miarroba.com/fo/39e8/184F4B43222F4F1EF0B8294F1EF08E.jpg"/>
          <p:cNvPicPr>
            <a:picLocks noChangeAspect="1" noChangeArrowheads="1"/>
          </p:cNvPicPr>
          <p:nvPr/>
        </p:nvPicPr>
        <p:blipFill>
          <a:blip r:embed="rId3" cstate="print"/>
          <a:srcRect/>
          <a:stretch>
            <a:fillRect/>
          </a:stretch>
        </p:blipFill>
        <p:spPr bwMode="auto">
          <a:xfrm>
            <a:off x="714348" y="642918"/>
            <a:ext cx="7695939" cy="5796000"/>
          </a:xfrm>
          <a:prstGeom prst="roundRect">
            <a:avLst/>
          </a:prstGeom>
          <a:noFill/>
          <a:effectLst>
            <a:softEdge rad="635000"/>
          </a:effectLst>
        </p:spPr>
      </p:pic>
      <p:pic>
        <p:nvPicPr>
          <p:cNvPr id="8" name="Picture 2" descr="http://photos.miarroba.com/fo/39e8/184F4B43222F4F1EF0B8294F1EF08E.jpg"/>
          <p:cNvPicPr>
            <a:picLocks noChangeAspect="1" noChangeArrowheads="1"/>
          </p:cNvPicPr>
          <p:nvPr/>
        </p:nvPicPr>
        <p:blipFill>
          <a:blip r:embed="rId3" cstate="print"/>
          <a:srcRect/>
          <a:stretch>
            <a:fillRect/>
          </a:stretch>
        </p:blipFill>
        <p:spPr bwMode="auto">
          <a:xfrm>
            <a:off x="857224" y="642918"/>
            <a:ext cx="7695939" cy="5796000"/>
          </a:xfrm>
          <a:prstGeom prst="roundRect">
            <a:avLst/>
          </a:prstGeom>
          <a:noFill/>
          <a:effectLst>
            <a:softEdge rad="635000"/>
          </a:effectLst>
        </p:spPr>
      </p:pic>
      <p:pic>
        <p:nvPicPr>
          <p:cNvPr id="9" name="Picture 2" descr="http://photos.miarroba.com/fo/39e8/184F4B43222F4F1EF0B8294F1EF08E.jpg"/>
          <p:cNvPicPr>
            <a:picLocks noChangeAspect="1" noChangeArrowheads="1"/>
          </p:cNvPicPr>
          <p:nvPr/>
        </p:nvPicPr>
        <p:blipFill>
          <a:blip r:embed="rId3" cstate="print"/>
          <a:srcRect/>
          <a:stretch>
            <a:fillRect/>
          </a:stretch>
        </p:blipFill>
        <p:spPr bwMode="auto">
          <a:xfrm>
            <a:off x="1000100" y="571480"/>
            <a:ext cx="7695939" cy="5796000"/>
          </a:xfrm>
          <a:prstGeom prst="roundRect">
            <a:avLst/>
          </a:prstGeom>
          <a:noFill/>
          <a:effectLst>
            <a:softEdge rad="635000"/>
          </a:effectLst>
        </p:spPr>
      </p:pic>
      <p:pic>
        <p:nvPicPr>
          <p:cNvPr id="10" name="Picture 2" descr="http://photos.miarroba.com/fo/39e8/184F4B43222F4F1EF0B8294F1EF08E.jpg"/>
          <p:cNvPicPr>
            <a:picLocks noChangeAspect="1" noChangeArrowheads="1"/>
          </p:cNvPicPr>
          <p:nvPr/>
        </p:nvPicPr>
        <p:blipFill>
          <a:blip r:embed="rId3" cstate="print"/>
          <a:srcRect/>
          <a:stretch>
            <a:fillRect/>
          </a:stretch>
        </p:blipFill>
        <p:spPr bwMode="auto">
          <a:xfrm>
            <a:off x="1071538" y="714356"/>
            <a:ext cx="7695939" cy="5796000"/>
          </a:xfrm>
          <a:prstGeom prst="roundRect">
            <a:avLst/>
          </a:prstGeom>
          <a:noFill/>
          <a:effectLst>
            <a:softEdge rad="635000"/>
          </a:effectLst>
        </p:spPr>
      </p:pic>
      <p:pic>
        <p:nvPicPr>
          <p:cNvPr id="11" name="Picture 2" descr="http://photos.miarroba.com/fo/39e8/184F4B43222F4F1EF0B8294F1EF08E.jpg"/>
          <p:cNvPicPr>
            <a:picLocks noChangeAspect="1" noChangeArrowheads="1"/>
          </p:cNvPicPr>
          <p:nvPr/>
        </p:nvPicPr>
        <p:blipFill>
          <a:blip r:embed="rId3" cstate="print"/>
          <a:srcRect/>
          <a:stretch>
            <a:fillRect/>
          </a:stretch>
        </p:blipFill>
        <p:spPr bwMode="auto">
          <a:xfrm>
            <a:off x="928662" y="714356"/>
            <a:ext cx="7695939" cy="5796000"/>
          </a:xfrm>
          <a:prstGeom prst="roundRect">
            <a:avLst/>
          </a:prstGeom>
          <a:noFill/>
          <a:effectLst>
            <a:softEdge rad="635000"/>
          </a:effectLst>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11"/>
                                        </p:tgtEl>
                                        <p:attrNameLst>
                                          <p:attrName>ppt_w</p:attrName>
                                        </p:attrNameLst>
                                      </p:cBhvr>
                                      <p:tavLst>
                                        <p:tav tm="0">
                                          <p:val>
                                            <p:strVal val="ppt_w"/>
                                          </p:val>
                                        </p:tav>
                                        <p:tav tm="100000">
                                          <p:val>
                                            <p:fltVal val="0"/>
                                          </p:val>
                                        </p:tav>
                                      </p:tavLst>
                                    </p:anim>
                                    <p:anim calcmode="lin" valueType="num">
                                      <p:cBhvr>
                                        <p:cTn id="7" dur="5000"/>
                                        <p:tgtEl>
                                          <p:spTgt spid="11"/>
                                        </p:tgtEl>
                                        <p:attrNameLst>
                                          <p:attrName>ppt_h</p:attrName>
                                        </p:attrNameLst>
                                      </p:cBhvr>
                                      <p:tavLst>
                                        <p:tav tm="0">
                                          <p:val>
                                            <p:strVal val="ppt_h"/>
                                          </p:val>
                                        </p:tav>
                                        <p:tav tm="100000">
                                          <p:val>
                                            <p:strVal val="ppt_h"/>
                                          </p:val>
                                        </p:tav>
                                      </p:tavLst>
                                    </p:anim>
                                    <p:set>
                                      <p:cBhvr>
                                        <p:cTn id="8" dur="1" fill="hold">
                                          <p:stCondLst>
                                            <p:cond delay="4999"/>
                                          </p:stCondLst>
                                        </p:cTn>
                                        <p:tgtEl>
                                          <p:spTgt spid="11"/>
                                        </p:tgtEl>
                                        <p:attrNameLst>
                                          <p:attrName>style.visibility</p:attrName>
                                        </p:attrNameLst>
                                      </p:cBhvr>
                                      <p:to>
                                        <p:strVal val="hidden"/>
                                      </p:to>
                                    </p:set>
                                  </p:childTnLst>
                                </p:cTn>
                              </p:par>
                              <p:par>
                                <p:cTn id="9" presetID="17" presetClass="exit" presetSubtype="8" fill="hold" nodeType="withEffect">
                                  <p:stCondLst>
                                    <p:cond delay="0"/>
                                  </p:stCondLst>
                                  <p:childTnLst>
                                    <p:anim calcmode="lin" valueType="num">
                                      <p:cBhvr>
                                        <p:cTn id="10" dur="5000"/>
                                        <p:tgtEl>
                                          <p:spTgt spid="10"/>
                                        </p:tgtEl>
                                        <p:attrNameLst>
                                          <p:attrName>ppt_x</p:attrName>
                                        </p:attrNameLst>
                                      </p:cBhvr>
                                      <p:tavLst>
                                        <p:tav tm="0">
                                          <p:val>
                                            <p:strVal val="ppt_x"/>
                                          </p:val>
                                        </p:tav>
                                        <p:tav tm="100000">
                                          <p:val>
                                            <p:strVal val="ppt_x-ppt_w/2"/>
                                          </p:val>
                                        </p:tav>
                                      </p:tavLst>
                                    </p:anim>
                                    <p:anim calcmode="lin" valueType="num">
                                      <p:cBhvr>
                                        <p:cTn id="11" dur="5000"/>
                                        <p:tgtEl>
                                          <p:spTgt spid="10"/>
                                        </p:tgtEl>
                                        <p:attrNameLst>
                                          <p:attrName>ppt_y</p:attrName>
                                        </p:attrNameLst>
                                      </p:cBhvr>
                                      <p:tavLst>
                                        <p:tav tm="0">
                                          <p:val>
                                            <p:strVal val="ppt_y"/>
                                          </p:val>
                                        </p:tav>
                                        <p:tav tm="100000">
                                          <p:val>
                                            <p:strVal val="ppt_y"/>
                                          </p:val>
                                        </p:tav>
                                      </p:tavLst>
                                    </p:anim>
                                    <p:anim calcmode="lin" valueType="num">
                                      <p:cBhvr>
                                        <p:cTn id="12" dur="5000"/>
                                        <p:tgtEl>
                                          <p:spTgt spid="10"/>
                                        </p:tgtEl>
                                        <p:attrNameLst>
                                          <p:attrName>ppt_w</p:attrName>
                                        </p:attrNameLst>
                                      </p:cBhvr>
                                      <p:tavLst>
                                        <p:tav tm="0">
                                          <p:val>
                                            <p:strVal val="ppt_w"/>
                                          </p:val>
                                        </p:tav>
                                        <p:tav tm="100000">
                                          <p:val>
                                            <p:fltVal val="0"/>
                                          </p:val>
                                        </p:tav>
                                      </p:tavLst>
                                    </p:anim>
                                    <p:anim calcmode="lin" valueType="num">
                                      <p:cBhvr>
                                        <p:cTn id="13" dur="5000"/>
                                        <p:tgtEl>
                                          <p:spTgt spid="10"/>
                                        </p:tgtEl>
                                        <p:attrNameLst>
                                          <p:attrName>ppt_h</p:attrName>
                                        </p:attrNameLst>
                                      </p:cBhvr>
                                      <p:tavLst>
                                        <p:tav tm="0">
                                          <p:val>
                                            <p:strVal val="ppt_h"/>
                                          </p:val>
                                        </p:tav>
                                        <p:tav tm="100000">
                                          <p:val>
                                            <p:strVal val="ppt_h"/>
                                          </p:val>
                                        </p:tav>
                                      </p:tavLst>
                                    </p:anim>
                                    <p:set>
                                      <p:cBhvr>
                                        <p:cTn id="14" dur="1" fill="hold">
                                          <p:stCondLst>
                                            <p:cond delay="4999"/>
                                          </p:stCondLst>
                                        </p:cTn>
                                        <p:tgtEl>
                                          <p:spTgt spid="10"/>
                                        </p:tgtEl>
                                        <p:attrNameLst>
                                          <p:attrName>style.visibility</p:attrName>
                                        </p:attrNameLst>
                                      </p:cBhvr>
                                      <p:to>
                                        <p:strVal val="hidden"/>
                                      </p:to>
                                    </p:set>
                                  </p:childTnLst>
                                </p:cTn>
                              </p:par>
                              <p:par>
                                <p:cTn id="15" presetID="17" presetClass="exit" presetSubtype="4" fill="hold" nodeType="withEffect">
                                  <p:stCondLst>
                                    <p:cond delay="0"/>
                                  </p:stCondLst>
                                  <p:childTnLst>
                                    <p:anim calcmode="lin" valueType="num">
                                      <p:cBhvr>
                                        <p:cTn id="16" dur="5000"/>
                                        <p:tgtEl>
                                          <p:spTgt spid="9"/>
                                        </p:tgtEl>
                                        <p:attrNameLst>
                                          <p:attrName>ppt_x</p:attrName>
                                        </p:attrNameLst>
                                      </p:cBhvr>
                                      <p:tavLst>
                                        <p:tav tm="0">
                                          <p:val>
                                            <p:strVal val="ppt_x"/>
                                          </p:val>
                                        </p:tav>
                                        <p:tav tm="100000">
                                          <p:val>
                                            <p:strVal val="ppt_x"/>
                                          </p:val>
                                        </p:tav>
                                      </p:tavLst>
                                    </p:anim>
                                    <p:anim calcmode="lin" valueType="num">
                                      <p:cBhvr>
                                        <p:cTn id="17" dur="5000"/>
                                        <p:tgtEl>
                                          <p:spTgt spid="9"/>
                                        </p:tgtEl>
                                        <p:attrNameLst>
                                          <p:attrName>ppt_y</p:attrName>
                                        </p:attrNameLst>
                                      </p:cBhvr>
                                      <p:tavLst>
                                        <p:tav tm="0">
                                          <p:val>
                                            <p:strVal val="ppt_y"/>
                                          </p:val>
                                        </p:tav>
                                        <p:tav tm="100000">
                                          <p:val>
                                            <p:strVal val="ppt_y+ppt_h/2"/>
                                          </p:val>
                                        </p:tav>
                                      </p:tavLst>
                                    </p:anim>
                                    <p:anim calcmode="lin" valueType="num">
                                      <p:cBhvr>
                                        <p:cTn id="18" dur="5000"/>
                                        <p:tgtEl>
                                          <p:spTgt spid="9"/>
                                        </p:tgtEl>
                                        <p:attrNameLst>
                                          <p:attrName>ppt_w</p:attrName>
                                        </p:attrNameLst>
                                      </p:cBhvr>
                                      <p:tavLst>
                                        <p:tav tm="0">
                                          <p:val>
                                            <p:strVal val="ppt_w"/>
                                          </p:val>
                                        </p:tav>
                                        <p:tav tm="100000">
                                          <p:val>
                                            <p:strVal val="ppt_w"/>
                                          </p:val>
                                        </p:tav>
                                      </p:tavLst>
                                    </p:anim>
                                    <p:anim calcmode="lin" valueType="num">
                                      <p:cBhvr>
                                        <p:cTn id="19" dur="5000"/>
                                        <p:tgtEl>
                                          <p:spTgt spid="9"/>
                                        </p:tgtEl>
                                        <p:attrNameLst>
                                          <p:attrName>ppt_h</p:attrName>
                                        </p:attrNameLst>
                                      </p:cBhvr>
                                      <p:tavLst>
                                        <p:tav tm="0">
                                          <p:val>
                                            <p:strVal val="ppt_h"/>
                                          </p:val>
                                        </p:tav>
                                        <p:tav tm="100000">
                                          <p:val>
                                            <p:fltVal val="0"/>
                                          </p:val>
                                        </p:tav>
                                      </p:tavLst>
                                    </p:anim>
                                    <p:set>
                                      <p:cBhvr>
                                        <p:cTn id="20" dur="1" fill="hold">
                                          <p:stCondLst>
                                            <p:cond delay="4999"/>
                                          </p:stCondLst>
                                        </p:cTn>
                                        <p:tgtEl>
                                          <p:spTgt spid="9"/>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5000"/>
                                        <p:tgtEl>
                                          <p:spTgt spid="8"/>
                                        </p:tgtEl>
                                        <p:attrNameLst>
                                          <p:attrName>ppt_x</p:attrName>
                                        </p:attrNameLst>
                                      </p:cBhvr>
                                      <p:tavLst>
                                        <p:tav tm="0">
                                          <p:val>
                                            <p:strVal val="ppt_x"/>
                                          </p:val>
                                        </p:tav>
                                        <p:tav tm="100000">
                                          <p:val>
                                            <p:strVal val="ppt_x+ppt_w/2"/>
                                          </p:val>
                                        </p:tav>
                                      </p:tavLst>
                                    </p:anim>
                                    <p:anim calcmode="lin" valueType="num">
                                      <p:cBhvr>
                                        <p:cTn id="23" dur="5000"/>
                                        <p:tgtEl>
                                          <p:spTgt spid="8"/>
                                        </p:tgtEl>
                                        <p:attrNameLst>
                                          <p:attrName>ppt_y</p:attrName>
                                        </p:attrNameLst>
                                      </p:cBhvr>
                                      <p:tavLst>
                                        <p:tav tm="0">
                                          <p:val>
                                            <p:strVal val="ppt_y"/>
                                          </p:val>
                                        </p:tav>
                                        <p:tav tm="100000">
                                          <p:val>
                                            <p:strVal val="ppt_y"/>
                                          </p:val>
                                        </p:tav>
                                      </p:tavLst>
                                    </p:anim>
                                    <p:anim calcmode="lin" valueType="num">
                                      <p:cBhvr>
                                        <p:cTn id="24" dur="5000"/>
                                        <p:tgtEl>
                                          <p:spTgt spid="8"/>
                                        </p:tgtEl>
                                        <p:attrNameLst>
                                          <p:attrName>ppt_w</p:attrName>
                                        </p:attrNameLst>
                                      </p:cBhvr>
                                      <p:tavLst>
                                        <p:tav tm="0">
                                          <p:val>
                                            <p:strVal val="ppt_w"/>
                                          </p:val>
                                        </p:tav>
                                        <p:tav tm="100000">
                                          <p:val>
                                            <p:fltVal val="0"/>
                                          </p:val>
                                        </p:tav>
                                      </p:tavLst>
                                    </p:anim>
                                    <p:anim calcmode="lin" valueType="num">
                                      <p:cBhvr>
                                        <p:cTn id="25" dur="5000"/>
                                        <p:tgtEl>
                                          <p:spTgt spid="8"/>
                                        </p:tgtEl>
                                        <p:attrNameLst>
                                          <p:attrName>ppt_h</p:attrName>
                                        </p:attrNameLst>
                                      </p:cBhvr>
                                      <p:tavLst>
                                        <p:tav tm="0">
                                          <p:val>
                                            <p:strVal val="ppt_h"/>
                                          </p:val>
                                        </p:tav>
                                        <p:tav tm="100000">
                                          <p:val>
                                            <p:strVal val="ppt_h"/>
                                          </p:val>
                                        </p:tav>
                                      </p:tavLst>
                                    </p:anim>
                                    <p:set>
                                      <p:cBhvr>
                                        <p:cTn id="26" dur="1" fill="hold">
                                          <p:stCondLst>
                                            <p:cond delay="4999"/>
                                          </p:stCondLst>
                                        </p:cTn>
                                        <p:tgtEl>
                                          <p:spTgt spid="8"/>
                                        </p:tgtEl>
                                        <p:attrNameLst>
                                          <p:attrName>style.visibility</p:attrName>
                                        </p:attrNameLst>
                                      </p:cBhvr>
                                      <p:to>
                                        <p:strVal val="hidden"/>
                                      </p:to>
                                    </p:set>
                                  </p:childTnLst>
                                </p:cTn>
                              </p:par>
                              <p:par>
                                <p:cTn id="27" presetID="17" presetClass="exit" presetSubtype="1" fill="hold" nodeType="withEffect">
                                  <p:stCondLst>
                                    <p:cond delay="0"/>
                                  </p:stCondLst>
                                  <p:childTnLst>
                                    <p:anim calcmode="lin" valueType="num">
                                      <p:cBhvr>
                                        <p:cTn id="28" dur="5000"/>
                                        <p:tgtEl>
                                          <p:spTgt spid="7"/>
                                        </p:tgtEl>
                                        <p:attrNameLst>
                                          <p:attrName>ppt_x</p:attrName>
                                        </p:attrNameLst>
                                      </p:cBhvr>
                                      <p:tavLst>
                                        <p:tav tm="0">
                                          <p:val>
                                            <p:strVal val="ppt_x"/>
                                          </p:val>
                                        </p:tav>
                                        <p:tav tm="100000">
                                          <p:val>
                                            <p:strVal val="ppt_x"/>
                                          </p:val>
                                        </p:tav>
                                      </p:tavLst>
                                    </p:anim>
                                    <p:anim calcmode="lin" valueType="num">
                                      <p:cBhvr>
                                        <p:cTn id="29" dur="5000"/>
                                        <p:tgtEl>
                                          <p:spTgt spid="7"/>
                                        </p:tgtEl>
                                        <p:attrNameLst>
                                          <p:attrName>ppt_y</p:attrName>
                                        </p:attrNameLst>
                                      </p:cBhvr>
                                      <p:tavLst>
                                        <p:tav tm="0">
                                          <p:val>
                                            <p:strVal val="ppt_y"/>
                                          </p:val>
                                        </p:tav>
                                        <p:tav tm="100000">
                                          <p:val>
                                            <p:strVal val="ppt_y-ppt_h/2"/>
                                          </p:val>
                                        </p:tav>
                                      </p:tavLst>
                                    </p:anim>
                                    <p:anim calcmode="lin" valueType="num">
                                      <p:cBhvr>
                                        <p:cTn id="30" dur="5000"/>
                                        <p:tgtEl>
                                          <p:spTgt spid="7"/>
                                        </p:tgtEl>
                                        <p:attrNameLst>
                                          <p:attrName>ppt_w</p:attrName>
                                        </p:attrNameLst>
                                      </p:cBhvr>
                                      <p:tavLst>
                                        <p:tav tm="0">
                                          <p:val>
                                            <p:strVal val="ppt_w"/>
                                          </p:val>
                                        </p:tav>
                                        <p:tav tm="100000">
                                          <p:val>
                                            <p:strVal val="ppt_w"/>
                                          </p:val>
                                        </p:tav>
                                      </p:tavLst>
                                    </p:anim>
                                    <p:anim calcmode="lin" valueType="num">
                                      <p:cBhvr>
                                        <p:cTn id="31" dur="5000"/>
                                        <p:tgtEl>
                                          <p:spTgt spid="7"/>
                                        </p:tgtEl>
                                        <p:attrNameLst>
                                          <p:attrName>ppt_h</p:attrName>
                                        </p:attrNameLst>
                                      </p:cBhvr>
                                      <p:tavLst>
                                        <p:tav tm="0">
                                          <p:val>
                                            <p:strVal val="ppt_h"/>
                                          </p:val>
                                        </p:tav>
                                        <p:tav tm="100000">
                                          <p:val>
                                            <p:fltVal val="0"/>
                                          </p:val>
                                        </p:tav>
                                      </p:tavLst>
                                    </p:anim>
                                    <p:set>
                                      <p:cBhvr>
                                        <p:cTn id="32"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C:\Users\abuelitos\Desktop\0y8j5547-.jpg"/>
          <p:cNvPicPr>
            <a:picLocks noChangeAspect="1" noChangeArrowheads="1"/>
          </p:cNvPicPr>
          <p:nvPr/>
        </p:nvPicPr>
        <p:blipFill>
          <a:blip r:embed="rId2" cstate="print"/>
          <a:srcRect/>
          <a:stretch>
            <a:fillRect/>
          </a:stretch>
        </p:blipFill>
        <p:spPr bwMode="auto">
          <a:xfrm>
            <a:off x="0" y="0"/>
            <a:ext cx="9144000" cy="6876000"/>
          </a:xfrm>
          <a:prstGeom prst="rect">
            <a:avLst/>
          </a:prstGeom>
          <a:noFill/>
        </p:spPr>
      </p:pic>
      <p:pic>
        <p:nvPicPr>
          <p:cNvPr id="5" name="Picture 2" descr="Mujer de agua"/>
          <p:cNvPicPr>
            <a:picLocks noChangeAspect="1" noChangeArrowheads="1"/>
          </p:cNvPicPr>
          <p:nvPr/>
        </p:nvPicPr>
        <p:blipFill>
          <a:blip r:embed="rId3" cstate="print"/>
          <a:srcRect/>
          <a:stretch>
            <a:fillRect/>
          </a:stretch>
        </p:blipFill>
        <p:spPr bwMode="auto">
          <a:xfrm>
            <a:off x="2928926" y="1643050"/>
            <a:ext cx="3810000" cy="2857500"/>
          </a:xfrm>
          <a:prstGeom prst="ellipse">
            <a:avLst/>
          </a:prstGeom>
          <a:noFill/>
          <a:effectLst>
            <a:softEdge rad="317500"/>
          </a:effectLst>
        </p:spPr>
      </p:pic>
    </p:spTree>
  </p:cSld>
  <p:clrMapOvr>
    <a:masterClrMapping/>
  </p:clrMapOvr>
  <p:transition spd="slow" advTm="3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7586" name="Picture 2" descr="J:\HACER PPS\CARPETA PLANTILLAS\pintura_3[1].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5" name="Picture 2" descr="http://eleansar.files.wordpress.com/2012/04/el-perdon.jpg"/>
          <p:cNvPicPr>
            <a:picLocks noChangeAspect="1" noChangeArrowheads="1"/>
          </p:cNvPicPr>
          <p:nvPr/>
        </p:nvPicPr>
        <p:blipFill>
          <a:blip r:embed="rId3" cstate="print"/>
          <a:srcRect/>
          <a:stretch>
            <a:fillRect/>
          </a:stretch>
        </p:blipFill>
        <p:spPr bwMode="auto">
          <a:xfrm>
            <a:off x="3732433" y="0"/>
            <a:ext cx="5411567" cy="4392000"/>
          </a:xfrm>
          <a:prstGeom prst="roundRect">
            <a:avLst/>
          </a:prstGeom>
          <a:noFill/>
          <a:effectLst>
            <a:softEdge rad="635000"/>
          </a:effectLst>
        </p:spPr>
      </p:pic>
    </p:spTree>
  </p:cSld>
  <p:clrMapOvr>
    <a:masterClrMapping/>
  </p:clrMapOvr>
  <p:transition spd="slow" advTm="3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8610" name="Picture 2" descr="J:\HACER PPS\CARPETA PLANTILLAS\rubi_3[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5" name="Picture 2" descr="¿Cómo pedirle perdón?"/>
          <p:cNvPicPr>
            <a:picLocks noChangeAspect="1" noChangeArrowheads="1"/>
          </p:cNvPicPr>
          <p:nvPr/>
        </p:nvPicPr>
        <p:blipFill>
          <a:blip r:embed="rId3" cstate="print"/>
          <a:srcRect/>
          <a:stretch>
            <a:fillRect/>
          </a:stretch>
        </p:blipFill>
        <p:spPr bwMode="auto">
          <a:xfrm>
            <a:off x="1685975" y="285728"/>
            <a:ext cx="7458025" cy="4968000"/>
          </a:xfrm>
          <a:prstGeom prst="roundRect">
            <a:avLst/>
          </a:prstGeom>
          <a:noFill/>
          <a:effectLst>
            <a:softEdge rad="635000"/>
          </a:effectLst>
        </p:spPr>
      </p:pic>
      <p:pic>
        <p:nvPicPr>
          <p:cNvPr id="1026" name="Picture 2" descr="J:\HACER PPS\IMAGENES NAVIDAD\slide0028_image074.gif"/>
          <p:cNvPicPr>
            <a:picLocks noChangeAspect="1" noChangeArrowheads="1" noCrop="1"/>
          </p:cNvPicPr>
          <p:nvPr/>
        </p:nvPicPr>
        <p:blipFill>
          <a:blip r:embed="rId4" cstate="print"/>
          <a:srcRect/>
          <a:stretch>
            <a:fillRect/>
          </a:stretch>
        </p:blipFill>
        <p:spPr bwMode="auto">
          <a:xfrm>
            <a:off x="2714612" y="3071810"/>
            <a:ext cx="794332" cy="1500198"/>
          </a:xfrm>
          <a:prstGeom prst="rect">
            <a:avLst/>
          </a:prstGeom>
          <a:noFill/>
        </p:spPr>
      </p:pic>
      <p:pic>
        <p:nvPicPr>
          <p:cNvPr id="7" name="Picture 2" descr="J:\HACER PPS\IMAGENES NAVIDAD\slide0028_image074.gif"/>
          <p:cNvPicPr>
            <a:picLocks noChangeAspect="1" noChangeArrowheads="1" noCrop="1"/>
          </p:cNvPicPr>
          <p:nvPr/>
        </p:nvPicPr>
        <p:blipFill>
          <a:blip r:embed="rId4" cstate="print"/>
          <a:srcRect/>
          <a:stretch>
            <a:fillRect/>
          </a:stretch>
        </p:blipFill>
        <p:spPr bwMode="auto">
          <a:xfrm>
            <a:off x="3428992" y="3643314"/>
            <a:ext cx="794332" cy="857256"/>
          </a:xfrm>
          <a:prstGeom prst="rect">
            <a:avLst/>
          </a:prstGeom>
          <a:noFill/>
        </p:spPr>
      </p:pic>
      <p:pic>
        <p:nvPicPr>
          <p:cNvPr id="8" name="Picture 2" descr="J:\HACER PPS\IMAGENES NAVIDAD\slide0028_image074.gif"/>
          <p:cNvPicPr>
            <a:picLocks noChangeAspect="1" noChangeArrowheads="1" noCrop="1"/>
          </p:cNvPicPr>
          <p:nvPr/>
        </p:nvPicPr>
        <p:blipFill>
          <a:blip r:embed="rId4" cstate="print"/>
          <a:srcRect/>
          <a:stretch>
            <a:fillRect/>
          </a:stretch>
        </p:blipFill>
        <p:spPr bwMode="auto">
          <a:xfrm>
            <a:off x="3214678" y="2500306"/>
            <a:ext cx="794332" cy="2000264"/>
          </a:xfrm>
          <a:prstGeom prst="rect">
            <a:avLst/>
          </a:prstGeom>
          <a:noFill/>
        </p:spPr>
      </p:pic>
      <p:pic>
        <p:nvPicPr>
          <p:cNvPr id="9" name="Picture 2" descr="J:\HACER PPS\IMAGENES NAVIDAD\slide0028_image074.gif"/>
          <p:cNvPicPr>
            <a:picLocks noChangeAspect="1" noChangeArrowheads="1" noCrop="1"/>
          </p:cNvPicPr>
          <p:nvPr/>
        </p:nvPicPr>
        <p:blipFill>
          <a:blip r:embed="rId4" cstate="print"/>
          <a:srcRect/>
          <a:stretch>
            <a:fillRect/>
          </a:stretch>
        </p:blipFill>
        <p:spPr bwMode="auto">
          <a:xfrm>
            <a:off x="3857620" y="2571744"/>
            <a:ext cx="794332" cy="1500198"/>
          </a:xfrm>
          <a:prstGeom prst="rect">
            <a:avLst/>
          </a:prstGeom>
          <a:noFill/>
        </p:spPr>
      </p:pic>
    </p:spTree>
  </p:cSld>
  <p:clrMapOvr>
    <a:masterClrMapping/>
  </p:clrMapOvr>
  <p:transition spd="slow" advTm="3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6562" name="Picture 2" descr="J:\HACER PPS\CARPETA PLANTILLAS\noche-estrellada[1].png"/>
          <p:cNvPicPr>
            <a:picLocks noChangeAspect="1" noChangeArrowheads="1"/>
          </p:cNvPicPr>
          <p:nvPr/>
        </p:nvPicPr>
        <p:blipFill>
          <a:blip r:embed="rId2" cstate="print"/>
          <a:srcRect/>
          <a:stretch>
            <a:fillRect/>
          </a:stretch>
        </p:blipFill>
        <p:spPr bwMode="auto">
          <a:xfrm>
            <a:off x="0" y="0"/>
            <a:ext cx="9264000" cy="6948000"/>
          </a:xfrm>
          <a:prstGeom prst="rect">
            <a:avLst/>
          </a:prstGeom>
          <a:noFill/>
        </p:spPr>
      </p:pic>
      <p:pic>
        <p:nvPicPr>
          <p:cNvPr id="5" name="Picture 4" descr="http://estaticos03.cache.el-mundo.net/suplementos/imagenes/2009/07/03/1246625182_0.jpg"/>
          <p:cNvPicPr>
            <a:picLocks noChangeAspect="1" noChangeArrowheads="1"/>
          </p:cNvPicPr>
          <p:nvPr/>
        </p:nvPicPr>
        <p:blipFill>
          <a:blip r:embed="rId3" cstate="print"/>
          <a:srcRect/>
          <a:stretch>
            <a:fillRect/>
          </a:stretch>
        </p:blipFill>
        <p:spPr bwMode="auto">
          <a:xfrm>
            <a:off x="2571736" y="2571744"/>
            <a:ext cx="3810000" cy="3162300"/>
          </a:xfrm>
          <a:prstGeom prst="roundRect">
            <a:avLst/>
          </a:prstGeom>
          <a:noFill/>
          <a:effectLst>
            <a:softEdge rad="635000"/>
          </a:effectLst>
        </p:spPr>
      </p:pic>
      <p:pic>
        <p:nvPicPr>
          <p:cNvPr id="6" name="Picture 2" descr="http://4.bp.blogspot.com/_cesZixs5WSQ/S8zsl2DepJI/AAAAAAAABEA/_2naX5U_QiU/s1600/Rayo+de+sol+tonos+violetas.JPG"/>
          <p:cNvPicPr>
            <a:picLocks noChangeAspect="1" noChangeArrowheads="1"/>
          </p:cNvPicPr>
          <p:nvPr/>
        </p:nvPicPr>
        <p:blipFill>
          <a:blip r:embed="rId4" cstate="print"/>
          <a:srcRect/>
          <a:stretch>
            <a:fillRect/>
          </a:stretch>
        </p:blipFill>
        <p:spPr bwMode="auto">
          <a:xfrm>
            <a:off x="5214942" y="0"/>
            <a:ext cx="3561331" cy="3276000"/>
          </a:xfrm>
          <a:prstGeom prst="ellipse">
            <a:avLst/>
          </a:prstGeom>
          <a:noFill/>
          <a:effectLst>
            <a:softEdge rad="635000"/>
          </a:effectLst>
        </p:spPr>
      </p:pic>
      <p:pic>
        <p:nvPicPr>
          <p:cNvPr id="3074" name="Picture 2" descr="J:\HACER PPS\BURBUJAS Y GOTAS ESFERAS\toruscan[1].gif"/>
          <p:cNvPicPr>
            <a:picLocks noChangeAspect="1" noChangeArrowheads="1" noCrop="1"/>
          </p:cNvPicPr>
          <p:nvPr/>
        </p:nvPicPr>
        <p:blipFill>
          <a:blip r:embed="rId5" cstate="print"/>
          <a:srcRect/>
          <a:stretch>
            <a:fillRect/>
          </a:stretch>
        </p:blipFill>
        <p:spPr bwMode="auto">
          <a:xfrm>
            <a:off x="285723" y="3071810"/>
            <a:ext cx="1911821" cy="1764000"/>
          </a:xfrm>
          <a:prstGeom prst="plaque">
            <a:avLst/>
          </a:prstGeom>
          <a:noFill/>
          <a:effectLst>
            <a:softEdge rad="317500"/>
          </a:effectLst>
        </p:spPr>
      </p:pic>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6"/>
                                        </p:tgtEl>
                                        <p:attrNameLst>
                                          <p:attrName>r</p:attrName>
                                        </p:attrNameLst>
                                      </p:cBhvr>
                                    </p:animRot>
                                  </p:childTnLst>
                                </p:cTn>
                              </p:par>
                            </p:childTnLst>
                          </p:cTn>
                        </p:par>
                        <p:par>
                          <p:cTn id="7" fill="hold">
                            <p:stCondLst>
                              <p:cond delay="3000"/>
                            </p:stCondLst>
                            <p:childTnLst>
                              <p:par>
                                <p:cTn id="8" presetID="8" presetClass="emph" presetSubtype="0" fill="hold" nodeType="afterEffect">
                                  <p:stCondLst>
                                    <p:cond delay="0"/>
                                  </p:stCondLst>
                                  <p:childTnLst>
                                    <p:animRot by="21600000">
                                      <p:cBhvr>
                                        <p:cTn id="9" dur="3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Post Nr.600"/>
          <p:cNvPicPr>
            <a:picLocks noChangeAspect="1" noChangeArrowheads="1" noCrop="1"/>
          </p:cNvPicPr>
          <p:nvPr/>
        </p:nvPicPr>
        <p:blipFill>
          <a:blip r:embed="rId2" cstate="print"/>
          <a:srcRect/>
          <a:stretch>
            <a:fillRect/>
          </a:stretch>
        </p:blipFill>
        <p:spPr bwMode="auto">
          <a:xfrm>
            <a:off x="0" y="0"/>
            <a:ext cx="9144000" cy="6948000"/>
          </a:xfrm>
          <a:prstGeom prst="rect">
            <a:avLst/>
          </a:prstGeom>
          <a:noFill/>
        </p:spPr>
      </p:pic>
      <p:pic>
        <p:nvPicPr>
          <p:cNvPr id="5" name="Picture 2" descr="http://1.bp.blogspot.com/-1QoLO3Ii5F4/TcSpJsO0y3I/AAAAAAAAAVs/bLpUkAX8T3A/s1600/culpable.jpg"/>
          <p:cNvPicPr>
            <a:picLocks noChangeAspect="1" noChangeArrowheads="1"/>
          </p:cNvPicPr>
          <p:nvPr/>
        </p:nvPicPr>
        <p:blipFill>
          <a:blip r:embed="rId3" cstate="print"/>
          <a:srcRect/>
          <a:stretch>
            <a:fillRect/>
          </a:stretch>
        </p:blipFill>
        <p:spPr bwMode="auto">
          <a:xfrm>
            <a:off x="3071802" y="-1000156"/>
            <a:ext cx="2705100" cy="4029075"/>
          </a:xfrm>
          <a:prstGeom prst="ellipse">
            <a:avLst/>
          </a:prstGeom>
          <a:noFill/>
          <a:effectLst>
            <a:softEdge rad="317500"/>
          </a:effectLst>
        </p:spPr>
      </p:pic>
      <p:sp>
        <p:nvSpPr>
          <p:cNvPr id="6" name="5 Rectángulo"/>
          <p:cNvSpPr/>
          <p:nvPr/>
        </p:nvSpPr>
        <p:spPr>
          <a:xfrm>
            <a:off x="4022811" y="2967335"/>
            <a:ext cx="1098379" cy="1015663"/>
          </a:xfrm>
          <a:prstGeom prst="rect">
            <a:avLst/>
          </a:prstGeom>
          <a:noFill/>
        </p:spPr>
        <p:txBody>
          <a:bodyPr wrap="none" lIns="91440" tIns="45720" rIns="91440" bIns="45720">
            <a:spAutoFit/>
          </a:bodyPr>
          <a:lstStyle/>
          <a:p>
            <a:pPr algn="ctr"/>
            <a:r>
              <a:rPr lang="es-ES" sz="6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Harrington" pitchFamily="82" charset="0"/>
              </a:rPr>
              <a:t>TÚ</a:t>
            </a:r>
            <a:endParaRPr lang="es-ES" sz="6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Harrington" pitchFamily="82" charset="0"/>
            </a:endParaRPr>
          </a:p>
        </p:txBody>
      </p:sp>
    </p:spTree>
  </p:cSld>
  <p:clrMapOvr>
    <a:masterClrMapping/>
  </p:clrMapOvr>
  <p:transition spd="slow" advTm="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par>
                          <p:cTn id="8" fill="hold">
                            <p:stCondLst>
                              <p:cond delay="2000"/>
                            </p:stCondLst>
                            <p:childTnLst>
                              <p:par>
                                <p:cTn id="9" presetID="6" presetClass="emph" presetSubtype="0" fill="hold" nodeType="afterEffect">
                                  <p:stCondLst>
                                    <p:cond delay="0"/>
                                  </p:stCondLst>
                                  <p:childTnLst>
                                    <p:animScale>
                                      <p:cBhvr>
                                        <p:cTn id="10" dur="3000" fill="hold"/>
                                        <p:tgtEl>
                                          <p:spTgt spid="6">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27.media.tumblr.com/tumblr_lailc8A5ar1qzt4vjo1_500.gif"/>
          <p:cNvPicPr>
            <a:picLocks noChangeAspect="1" noChangeArrowheads="1" noCrop="1"/>
          </p:cNvPicPr>
          <p:nvPr/>
        </p:nvPicPr>
        <p:blipFill>
          <a:blip r:embed="rId2" cstate="print"/>
          <a:srcRect/>
          <a:stretch>
            <a:fillRect/>
          </a:stretch>
        </p:blipFill>
        <p:spPr bwMode="auto">
          <a:xfrm>
            <a:off x="0" y="-90000"/>
            <a:ext cx="9144000" cy="6948000"/>
          </a:xfrm>
          <a:prstGeom prst="rect">
            <a:avLst/>
          </a:prstGeom>
          <a:noFill/>
        </p:spPr>
      </p:pic>
      <p:sp>
        <p:nvSpPr>
          <p:cNvPr id="6" name="5 Rectángulo"/>
          <p:cNvSpPr/>
          <p:nvPr/>
        </p:nvSpPr>
        <p:spPr>
          <a:xfrm>
            <a:off x="6205848" y="357166"/>
            <a:ext cx="2237086" cy="2862322"/>
          </a:xfrm>
          <a:prstGeom prst="rect">
            <a:avLst/>
          </a:prstGeom>
          <a:noFill/>
        </p:spPr>
        <p:txBody>
          <a:bodyPr wrap="none" lIns="91440" tIns="45720" rIns="91440" bIns="45720">
            <a:spAutoFit/>
          </a:bodyPr>
          <a:lstStyle/>
          <a:p>
            <a:pPr algn="ctr"/>
            <a:r>
              <a:rPr lang="es-ES"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Diseño </a:t>
            </a:r>
          </a:p>
          <a:p>
            <a:pPr algn="ctr"/>
            <a:r>
              <a:rPr lang="es-ES" sz="20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María Teresa Espín </a:t>
            </a:r>
          </a:p>
          <a:p>
            <a:pPr algn="ctr"/>
            <a:r>
              <a:rPr lang="es-ES"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Texto de la web </a:t>
            </a:r>
          </a:p>
          <a:p>
            <a:pPr algn="ctr"/>
            <a:r>
              <a:rPr lang="es-ES" sz="20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Música </a:t>
            </a:r>
          </a:p>
          <a:p>
            <a:pPr algn="ctr"/>
            <a:r>
              <a:rPr lang="es-ES"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es-ES" sz="2000"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Enya</a:t>
            </a:r>
            <a:r>
              <a:rPr lang="es-ES"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endParaRPr lang="es-ES"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pPr algn="ctr"/>
            <a:r>
              <a:rPr lang="es-ES" sz="2000"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Aqualtis</a:t>
            </a:r>
            <a:r>
              <a:rPr lang="es-ES"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p>
          <a:p>
            <a:pPr algn="ctr"/>
            <a:endParaRPr lang="es-ES"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pPr algn="ctr"/>
            <a:r>
              <a:rPr lang="es-ES" sz="2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2013</a:t>
            </a:r>
          </a:p>
          <a:p>
            <a:pPr algn="ctr"/>
            <a:r>
              <a:rPr lang="es-ES" sz="20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endParaRPr lang="es-ES" sz="20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pic>
        <p:nvPicPr>
          <p:cNvPr id="2050" name="Picture 2" descr="J:\HACER PPS\IMAGENES NAVIDAD\slide0029_image016.jpg"/>
          <p:cNvPicPr>
            <a:picLocks noChangeAspect="1" noChangeArrowheads="1"/>
          </p:cNvPicPr>
          <p:nvPr/>
        </p:nvPicPr>
        <p:blipFill>
          <a:blip r:embed="rId3" cstate="print"/>
          <a:srcRect/>
          <a:stretch>
            <a:fillRect/>
          </a:stretch>
        </p:blipFill>
        <p:spPr bwMode="auto">
          <a:xfrm>
            <a:off x="3000364" y="571480"/>
            <a:ext cx="2664000" cy="2664000"/>
          </a:xfrm>
          <a:prstGeom prst="ellipse">
            <a:avLst/>
          </a:prstGeom>
          <a:noFill/>
        </p:spPr>
      </p:pic>
    </p:spTree>
  </p:cSld>
  <p:clrMapOvr>
    <a:masterClrMapping/>
  </p:clrMapOvr>
  <p:transition spd="slow" advTm="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2050"/>
                                        </p:tgtEl>
                                        <p:attrNameLst>
                                          <p:attrName>r</p:attrName>
                                        </p:attrNameLst>
                                      </p:cBhvr>
                                    </p:animRot>
                                  </p:childTnLst>
                                </p:cTn>
                              </p:par>
                            </p:childTnLst>
                          </p:cTn>
                        </p:par>
                        <p:par>
                          <p:cTn id="7" fill="hold">
                            <p:stCondLst>
                              <p:cond delay="5000"/>
                            </p:stCondLst>
                            <p:childTnLst>
                              <p:par>
                                <p:cTn id="8" presetID="8" presetClass="emph" presetSubtype="0" fill="hold" nodeType="afterEffect">
                                  <p:stCondLst>
                                    <p:cond delay="0"/>
                                  </p:stCondLst>
                                  <p:childTnLst>
                                    <p:animRot by="21600000">
                                      <p:cBhvr>
                                        <p:cTn id="9" dur="5000" fill="hold"/>
                                        <p:tgtEl>
                                          <p:spTgt spid="20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1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505</TotalTime>
  <Words>1084</Words>
  <Application>Microsoft Office PowerPoint</Application>
  <PresentationFormat>Presentación en pantalla (4:3)</PresentationFormat>
  <Paragraphs>75</Paragraphs>
  <Slides>39</Slides>
  <Notes>0</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260</cp:revision>
  <dcterms:created xsi:type="dcterms:W3CDTF">2013-01-30T18:44:19Z</dcterms:created>
  <dcterms:modified xsi:type="dcterms:W3CDTF">2013-02-05T11:07:05Z</dcterms:modified>
</cp:coreProperties>
</file>