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57" r:id="rId5"/>
    <p:sldId id="268" r:id="rId6"/>
    <p:sldId id="258" r:id="rId7"/>
    <p:sldId id="269" r:id="rId8"/>
    <p:sldId id="259" r:id="rId9"/>
    <p:sldId id="260" r:id="rId10"/>
    <p:sldId id="270" r:id="rId11"/>
    <p:sldId id="261" r:id="rId12"/>
    <p:sldId id="262" r:id="rId13"/>
    <p:sldId id="271" r:id="rId14"/>
    <p:sldId id="263" r:id="rId15"/>
    <p:sldId id="264" r:id="rId16"/>
    <p:sldId id="272" r:id="rId17"/>
    <p:sldId id="274" r:id="rId18"/>
    <p:sldId id="265" r:id="rId19"/>
    <p:sldId id="273" r:id="rId20"/>
    <p:sldId id="266" r:id="rId21"/>
    <p:sldId id="275" r:id="rId22"/>
    <p:sldId id="277" r:id="rId23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5116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2662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2213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0301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563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0019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78329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9326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55658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7374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0362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411873-0A38-41E6-A57D-87CA15E2706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421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9D118-D87D-453C-B3F4-7DD376CCB627}" type="datetimeFigureOut">
              <a:rPr lang="es-AR" smtClean="0"/>
              <a:t>05/07/2014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F28F6-9D55-42F9-BC5D-D48E52CEA81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464434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517BC7-4226-4118-AF65-9FAAEA86B6C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0"/>
            <a:ext cx="8496944" cy="66693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05-susan_boyle-youll_se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1560" y="5517232"/>
            <a:ext cx="609600" cy="6096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395536" y="332656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</a:t>
            </a:r>
            <a:r>
              <a:rPr lang="es-A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 ll </a:t>
            </a:r>
            <a:r>
              <a:rPr lang="es-AR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see</a:t>
            </a:r>
            <a:endParaRPr lang="es-A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4297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2000">
        <p:diamond/>
      </p:transition>
    </mc:Choice>
    <mc:Fallback xmlns="">
      <p:transition spd="slow" advClick="0" advTm="12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31" showWhenStopped="0">
                <p:cTn id="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144000" cy="5616623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71600" y="1196752"/>
            <a:ext cx="48245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You think that I can't live without your love</a:t>
            </a:r>
            <a:r>
              <a:rPr lang="en-US" dirty="0"/>
              <a:t> </a:t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67677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60648"/>
            <a:ext cx="6264696" cy="6264696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2 CuadroTexto"/>
          <p:cNvSpPr txBox="1"/>
          <p:nvPr/>
        </p:nvSpPr>
        <p:spPr>
          <a:xfrm>
            <a:off x="3491880" y="5805264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You'll see, </a:t>
            </a:r>
            <a:br>
              <a:rPr lang="en-US" sz="2000" dirty="0"/>
            </a:br>
            <a:r>
              <a:rPr lang="en-US" sz="2000" dirty="0"/>
              <a:t>You think I can't go on another day. </a:t>
            </a:r>
            <a:endParaRPr lang="es-AR" sz="2000" b="1" dirty="0"/>
          </a:p>
        </p:txBody>
      </p:sp>
    </p:spTree>
    <p:extLst>
      <p:ext uri="{BB962C8B-B14F-4D97-AF65-F5344CB8AC3E}">
        <p14:creationId xmlns:p14="http://schemas.microsoft.com/office/powerpoint/2010/main" val="236211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851920" y="501317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think I have nothing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61872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48680"/>
            <a:ext cx="8280920" cy="54006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2 CuadroTexto"/>
          <p:cNvSpPr txBox="1"/>
          <p:nvPr/>
        </p:nvSpPr>
        <p:spPr>
          <a:xfrm>
            <a:off x="1835696" y="5949280"/>
            <a:ext cx="3960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Without you by my side, </a:t>
            </a:r>
            <a:br>
              <a:rPr lang="en-US" dirty="0"/>
            </a:br>
            <a:r>
              <a:rPr lang="en-US" dirty="0"/>
              <a:t>You'll see </a:t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8089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583264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915816" y="1556792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Somehow, </a:t>
            </a:r>
            <a:r>
              <a:rPr lang="en-US" dirty="0" smtClean="0"/>
              <a:t>someday</a:t>
            </a:r>
            <a:r>
              <a:rPr lang="en-US" dirty="0"/>
              <a:t> 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00985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7128792" cy="525658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67744" y="6021288"/>
            <a:ext cx="4608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think that I can never laugh again </a:t>
            </a:r>
            <a:br>
              <a:rPr lang="en-US" dirty="0"/>
            </a:br>
            <a:r>
              <a:rPr lang="en-US" dirty="0"/>
              <a:t>You'll </a:t>
            </a:r>
            <a:r>
              <a:rPr lang="en-US" dirty="0" smtClean="0"/>
              <a:t>see</a:t>
            </a:r>
            <a:r>
              <a:rPr lang="en-US" dirty="0"/>
              <a:t> </a:t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12145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768752" cy="547260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35696" y="5934670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think that you destroyed my faith in love. </a:t>
            </a:r>
            <a:br>
              <a:rPr lang="en-US" dirty="0"/>
            </a:br>
            <a:r>
              <a:rPr lang="en-US" dirty="0"/>
              <a:t>You think after all you've done </a:t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432157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vortex dir="r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572000" y="6021288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I'll never find my way back home, </a:t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03720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3000">
        <p14:reveal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836712"/>
            <a:ext cx="6696743" cy="53285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2 CuadroTexto"/>
          <p:cNvSpPr txBox="1"/>
          <p:nvPr/>
        </p:nvSpPr>
        <p:spPr>
          <a:xfrm>
            <a:off x="5076056" y="5949280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You'll see </a:t>
            </a:r>
            <a:br>
              <a:rPr lang="en-US" dirty="0"/>
            </a:br>
            <a:r>
              <a:rPr lang="en-US" dirty="0"/>
              <a:t>Somehow, someday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5295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6000">
        <p14:glitter pattern="hexagon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48680"/>
            <a:ext cx="7632848" cy="5688631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292080" y="548680"/>
            <a:ext cx="29523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All by myself </a:t>
            </a:r>
            <a:br>
              <a:rPr lang="en-US" dirty="0"/>
            </a:br>
            <a:r>
              <a:rPr lang="en-US" dirty="0"/>
              <a:t>I don't need anyone at all </a:t>
            </a:r>
            <a:br>
              <a:rPr lang="en-US" dirty="0"/>
            </a:br>
            <a:r>
              <a:rPr lang="en-US" dirty="0"/>
              <a:t>I know I'll survive </a:t>
            </a:r>
            <a:br>
              <a:rPr lang="en-US" dirty="0"/>
            </a:br>
            <a:r>
              <a:rPr lang="en-US" dirty="0"/>
              <a:t>I know I'll stay alive,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5725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0">
        <p:checker/>
      </p:transition>
    </mc:Choice>
    <mc:Fallback xmlns="">
      <p:transition spd="slow" advClick="0" advTm="2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3"/>
          <a:stretch/>
        </p:blipFill>
        <p:spPr>
          <a:xfrm>
            <a:off x="589359" y="149696"/>
            <a:ext cx="7965281" cy="59436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CuadroTexto"/>
          <p:cNvSpPr txBox="1"/>
          <p:nvPr/>
        </p:nvSpPr>
        <p:spPr>
          <a:xfrm>
            <a:off x="1331640" y="5782666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All on my own </a:t>
            </a:r>
            <a:br>
              <a:rPr lang="en-US" dirty="0"/>
            </a:br>
            <a:r>
              <a:rPr lang="en-US" dirty="0"/>
              <a:t>I don't need anyone this time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36574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388" y="332656"/>
            <a:ext cx="6120680" cy="61926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2 CuadroTexto"/>
          <p:cNvSpPr txBox="1"/>
          <p:nvPr/>
        </p:nvSpPr>
        <p:spPr>
          <a:xfrm>
            <a:off x="5652120" y="5661248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It will be mine </a:t>
            </a:r>
            <a:br>
              <a:rPr lang="en-US" dirty="0"/>
            </a:br>
            <a:r>
              <a:rPr lang="en-US" dirty="0"/>
              <a:t>No one can take it from me </a:t>
            </a:r>
            <a:br>
              <a:rPr lang="en-US" dirty="0"/>
            </a:br>
            <a:r>
              <a:rPr lang="en-US" dirty="0"/>
              <a:t>You'll see </a:t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95026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4000">
        <p:circle/>
      </p:transition>
    </mc:Choice>
    <mc:Fallback xmlns="">
      <p:transition spd="slow" advClick="0" advTm="1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338" y="332656"/>
            <a:ext cx="5363324" cy="597666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2195736" y="5847655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think that you are strong, but you are weak </a:t>
            </a:r>
            <a:br>
              <a:rPr lang="en-US" dirty="0"/>
            </a:br>
            <a:r>
              <a:rPr lang="en-US" dirty="0"/>
              <a:t>You'll </a:t>
            </a:r>
            <a:r>
              <a:rPr lang="en-US" dirty="0" smtClean="0"/>
              <a:t>see</a:t>
            </a:r>
            <a:r>
              <a:rPr lang="en-US" dirty="0"/>
              <a:t/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01116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82" y="620688"/>
            <a:ext cx="8572500" cy="48196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5 CuadroTexto"/>
          <p:cNvSpPr txBox="1"/>
          <p:nvPr/>
        </p:nvSpPr>
        <p:spPr>
          <a:xfrm>
            <a:off x="827584" y="5440338"/>
            <a:ext cx="63367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It takes more strength to cry, admit defeat. </a:t>
            </a:r>
            <a:br>
              <a:rPr lang="en-US" dirty="0"/>
            </a:br>
            <a:r>
              <a:rPr lang="en-US" dirty="0"/>
              <a:t>I have truth on my </a:t>
            </a:r>
            <a:r>
              <a:rPr lang="en-US" dirty="0" smtClean="0"/>
              <a:t>side</a:t>
            </a:r>
            <a:r>
              <a:rPr lang="en-US" dirty="0"/>
              <a:t/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50987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656"/>
            <a:ext cx="9144000" cy="537321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1187624" y="5877272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only have deceit </a:t>
            </a:r>
            <a:br>
              <a:rPr lang="en-US" dirty="0"/>
            </a:br>
            <a:r>
              <a:rPr lang="en-US" dirty="0"/>
              <a:t>You'll see, somehow, someday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61971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6912767" cy="518457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4139952" y="5877272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All by myself </a:t>
            </a:r>
            <a:br>
              <a:rPr lang="en-US" dirty="0"/>
            </a:br>
            <a:r>
              <a:rPr lang="en-US" dirty="0"/>
              <a:t>I don't need anyone at all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91723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12000">
        <p14:honeycomb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64704"/>
            <a:ext cx="8712967" cy="547260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2987824" y="548680"/>
            <a:ext cx="4248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 know I'll survive </a:t>
            </a:r>
            <a:br>
              <a:rPr lang="en-US" dirty="0"/>
            </a:br>
            <a:r>
              <a:rPr lang="en-US" dirty="0"/>
              <a:t>I know I'll stay alive, </a:t>
            </a:r>
            <a:br>
              <a:rPr lang="en-US" dirty="0"/>
            </a:br>
            <a:r>
              <a:rPr lang="en-US" dirty="0"/>
              <a:t>I'll stand on my own </a:t>
            </a: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9166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4000">
        <p:diamond/>
      </p:transition>
    </mc:Choice>
    <mc:Fallback xmlns="">
      <p:transition spd="slow" advClick="0" advTm="14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32656"/>
            <a:ext cx="8064896" cy="626469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2 CuadroTexto"/>
          <p:cNvSpPr txBox="1"/>
          <p:nvPr/>
        </p:nvSpPr>
        <p:spPr>
          <a:xfrm>
            <a:off x="611560" y="5301208"/>
            <a:ext cx="46805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 won't need anyone this time </a:t>
            </a:r>
            <a:br>
              <a:rPr lang="en-US" dirty="0"/>
            </a:br>
            <a:r>
              <a:rPr lang="en-US" dirty="0"/>
              <a:t>It will be mine </a:t>
            </a:r>
            <a:br>
              <a:rPr lang="en-US" dirty="0"/>
            </a:br>
            <a:r>
              <a:rPr lang="en-US" dirty="0"/>
              <a:t>No one can take it from me </a:t>
            </a:r>
            <a:br>
              <a:rPr lang="en-US" dirty="0"/>
            </a:br>
            <a:r>
              <a:rPr lang="en-US" dirty="0"/>
              <a:t>You'll see </a:t>
            </a:r>
            <a:br>
              <a:rPr lang="en-US" dirty="0"/>
            </a:br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52068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vortex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76672"/>
            <a:ext cx="7488832" cy="48290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2 CuadroTexto"/>
          <p:cNvSpPr txBox="1"/>
          <p:nvPr/>
        </p:nvSpPr>
        <p:spPr>
          <a:xfrm>
            <a:off x="1259632" y="5517232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You'll see, you'll see </a:t>
            </a:r>
            <a:br>
              <a:rPr lang="en-US" dirty="0"/>
            </a:br>
            <a:r>
              <a:rPr lang="en-US" dirty="0"/>
              <a:t>You'll </a:t>
            </a:r>
            <a:r>
              <a:rPr lang="en-US" dirty="0" smtClean="0"/>
              <a:t>see………….</a:t>
            </a:r>
          </a:p>
          <a:p>
            <a:endParaRPr lang="es-AR" dirty="0"/>
          </a:p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20548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25000">
        <p:circle/>
      </p:transition>
    </mc:Choice>
    <mc:Fallback xmlns="">
      <p:transition spd="slow" advClick="0" advTm="2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172</Words>
  <Application>Microsoft Office PowerPoint</Application>
  <PresentationFormat>Presentación en pantalla (4:3)</PresentationFormat>
  <Paragraphs>48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Seven</dc:creator>
  <cp:lastModifiedBy>Seven</cp:lastModifiedBy>
  <cp:revision>16</cp:revision>
  <dcterms:created xsi:type="dcterms:W3CDTF">2014-07-05T00:32:45Z</dcterms:created>
  <dcterms:modified xsi:type="dcterms:W3CDTF">2014-07-05T17:22:47Z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