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60" r:id="rId3"/>
    <p:sldId id="256" r:id="rId4"/>
  </p:sldIdLst>
  <p:sldSz cx="12192000" cy="6858000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gT26tr+ujasZr918DGurw==" hashData="M5hiX2Uj3lDAPrQlvEIGQxF7hdtA5MaNqlYTSOShkSpoKpd7UsunIkXxGCBBtmfg/B7brbFTbr9Q0Yoh+C2k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3300"/>
    <a:srgbClr val="FF0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29" autoAdjust="0"/>
    <p:restoredTop sz="94660"/>
  </p:normalViewPr>
  <p:slideViewPr>
    <p:cSldViewPr>
      <p:cViewPr>
        <p:scale>
          <a:sx n="60" d="100"/>
          <a:sy n="60" d="100"/>
        </p:scale>
        <p:origin x="1037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199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C02CBB55-E052-E11C-1F38-4829B9870A3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33D5324-DBF5-C282-2590-83F1DAA62E7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9E17C4EC-D5C2-43C0-B45B-7CDFEB4A35A8}" type="datetimeFigureOut">
              <a:rPr lang="fr-FR"/>
              <a:pPr>
                <a:defRPr/>
              </a:pPr>
              <a:t>18/10/2024</a:t>
            </a:fld>
            <a:endParaRPr lang="fr-FR"/>
          </a:p>
        </p:txBody>
      </p:sp>
      <p:sp>
        <p:nvSpPr>
          <p:cNvPr id="4" name="Espace réservé de l'image des diapositives 3">
            <a:extLst>
              <a:ext uri="{FF2B5EF4-FFF2-40B4-BE49-F238E27FC236}">
                <a16:creationId xmlns:a16="http://schemas.microsoft.com/office/drawing/2014/main" id="{F44E787C-75E8-478A-493B-93CCB32D9E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/>
          </a:p>
        </p:txBody>
      </p:sp>
      <p:sp>
        <p:nvSpPr>
          <p:cNvPr id="5" name="Espace réservé des commentaires 4">
            <a:extLst>
              <a:ext uri="{FF2B5EF4-FFF2-40B4-BE49-F238E27FC236}">
                <a16:creationId xmlns:a16="http://schemas.microsoft.com/office/drawing/2014/main" id="{C245EF06-543C-805E-3A6B-6F269D1DE6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/>
              <a:t>Cliquez pour modifier les styles du texte du masque</a:t>
            </a:r>
          </a:p>
          <a:p>
            <a:pPr lvl="1"/>
            <a:r>
              <a:rPr lang="fr-FR" noProof="0"/>
              <a:t>Deuxième niveau</a:t>
            </a:r>
          </a:p>
          <a:p>
            <a:pPr lvl="2"/>
            <a:r>
              <a:rPr lang="fr-FR" noProof="0"/>
              <a:t>Troisième niveau</a:t>
            </a:r>
          </a:p>
          <a:p>
            <a:pPr lvl="3"/>
            <a:r>
              <a:rPr lang="fr-FR" noProof="0"/>
              <a:t>Quatrième niveau</a:t>
            </a:r>
          </a:p>
          <a:p>
            <a:pPr lvl="4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5B2D7EF-017F-FDD0-6713-C838DFA4347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01BC1E-20B1-6075-BF1D-3AE3B338867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E4DC06D-3FDE-492F-9D59-297AEC6A791F}" type="slidenum">
              <a:rPr lang="fr-FR" altLang="es-ES"/>
              <a:pPr/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4CF221-E129-8F00-89C6-81AB51820C5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92CD190-DA23-ACF4-BD3F-B6C2C4770A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3BDC05A-DE2D-3BBF-2FB7-778BDB97460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AA4F1B-8F97-4407-8D28-2F5F4C657AB1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920205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636366-5158-C964-2C3F-721D628CE3D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D560D08-AA9B-C220-8F08-85778D4EFF2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A890F4A-5182-FE61-C472-D7A98E0359F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7DFA1BC-FCD8-4F96-8081-8861E56A4A87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41340408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080974F-56E8-5C47-DF2C-2F5CC4FFB4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1F40077-A251-0E53-F658-2FCF09FC4D8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F57C8D-DA5E-C664-7859-E45E590178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253747-4A4E-4815-8CAA-261A13C961F8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457148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F3E795A-3D20-CAFF-DFEE-1A148F90B76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CF13963-C34F-A6ED-7837-67D6177B62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9275B0B-CF48-C82D-CF4B-E8C8818C640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85BD71-FD8E-41F3-B62F-BC9E2FBD5FCB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9513003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058D3EA-44EF-D525-5B91-2F868E4E271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C769A51D-354F-EEF7-BA2C-559DE18B668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9D75505-DCC6-866F-EE24-FD3CD187AC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186AB0-C68F-43CF-AA34-5BCA34F2DF96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727085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88E39649-F6AD-8DC2-837A-D771E075F5B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0750FC46-34FA-B24C-5C77-F8C321B972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416C509F-ECDC-3D09-6F5C-8ACD27D8BAA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1C826A-A005-4A48-98D6-134744026399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53329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C190708-4D15-44B9-7ACE-11FC998D769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15EA5D8-92A8-EEC6-AB0C-5B07D07D286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A40354A-910D-6554-9815-077B8522A5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B9885A-1114-4FB2-ABCA-812BD87AD24D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3329958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DCE66D7-A56F-8D8E-6129-2F26180E233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F4AACCC-4564-D83E-1A68-F0490090DB9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D96C539-1048-FD4F-85DA-B53F9C9FE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E0A004-228B-4B1C-9E29-786387987CEE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0180140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70CFBAA-18BD-DA8A-3360-BCEE6096A8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6B388C5-F93D-CE82-703E-FB57BCAAA0B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BD84B6E-511C-7133-0A03-55B8B1A37E9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920921-CC84-486B-A610-0B0A606EC2B9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2347750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FD045071-32BB-F603-CB92-C23DDDD3B6E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211DDC8-50C4-6DFE-1F93-624F77B3A0E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87C6B50-0F7A-D5C4-4475-0B383749F5F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B0E66A2-9139-43ED-A467-4432649DE11B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373598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8051D2B-20EA-C64E-E0F2-B1FF45D4662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7A7306C-E165-7AB0-FF83-660AEC90AAC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877659-7E8A-0AB5-8D26-53A40630C19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74282D-BC21-4DB0-BC96-F160C64B5C8D}" type="slidenum">
              <a:rPr lang="fr-FR" altLang="es-ES"/>
              <a:pPr/>
              <a:t>‹Nº›</a:t>
            </a:fld>
            <a:endParaRPr lang="fr-FR" altLang="es-ES"/>
          </a:p>
        </p:txBody>
      </p:sp>
    </p:spTree>
    <p:extLst>
      <p:ext uri="{BB962C8B-B14F-4D97-AF65-F5344CB8AC3E}">
        <p14:creationId xmlns:p14="http://schemas.microsoft.com/office/powerpoint/2010/main" val="17971578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A9CF4D-C844-DA14-A2C9-8116AF8C19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EB38E15-22BF-A3FB-41B4-0D1EFB7045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DEA2B0D-2C73-F74C-A92B-F8F96B40CC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884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D3E8B856-218E-73E7-8FC1-994CD6431C5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/>
              <a:t>Cliquez pour modifier le style du titre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3982248D-C65F-8762-6BCA-DD5E8C39E0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es-ES"/>
              <a:t>Cliquez pour modifier les styles du texte du masque</a:t>
            </a:r>
          </a:p>
          <a:p>
            <a:pPr lvl="1"/>
            <a:r>
              <a:rPr lang="fr-FR" altLang="es-ES"/>
              <a:t>Deuxième niveau</a:t>
            </a:r>
          </a:p>
          <a:p>
            <a:pPr lvl="2"/>
            <a:r>
              <a:rPr lang="fr-FR" altLang="es-ES"/>
              <a:t>Troisième niveau</a:t>
            </a:r>
          </a:p>
          <a:p>
            <a:pPr lvl="3"/>
            <a:r>
              <a:rPr lang="fr-FR" altLang="es-ES"/>
              <a:t>Quatrième niveau</a:t>
            </a:r>
          </a:p>
          <a:p>
            <a:pPr lvl="4"/>
            <a:r>
              <a:rPr lang="fr-FR" altLang="es-ES"/>
              <a:t>Cinquième niveau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6A868A8-8E70-BBCD-61B3-00DC9661CEF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E7F8E1BF-82E8-6AD9-A9EA-D551B150555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BACA7A33-B275-38D8-2847-0F2E81E66E4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CB5FE9E-E630-4F47-8EFF-441B50E7ED85}" type="slidenum">
              <a:rPr lang="fr-FR" altLang="es-ES"/>
              <a:pPr/>
              <a:t>‹Nº›</a:t>
            </a:fld>
            <a:endParaRPr lang="fr-FR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E4F6ED9-9D70-C85E-3C0F-8CF40852CB51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04003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png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n 20">
            <a:extLst>
              <a:ext uri="{FF2B5EF4-FFF2-40B4-BE49-F238E27FC236}">
                <a16:creationId xmlns:a16="http://schemas.microsoft.com/office/drawing/2014/main" id="{D9F4A138-0351-6705-EFF8-29B6CBD2147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361" y="404664"/>
            <a:ext cx="11521280" cy="61206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94A2A77-C422-19BF-EEF8-06B3466EF06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5360" y="404664"/>
            <a:ext cx="11521280" cy="61206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3" name="CuadroTexto 22">
            <a:extLst>
              <a:ext uri="{FF2B5EF4-FFF2-40B4-BE49-F238E27FC236}">
                <a16:creationId xmlns:a16="http://schemas.microsoft.com/office/drawing/2014/main" id="{539DBC1D-331C-5A2E-7EE8-9FD9FA0D3A67}"/>
              </a:ext>
            </a:extLst>
          </p:cNvPr>
          <p:cNvSpPr txBox="1"/>
          <p:nvPr/>
        </p:nvSpPr>
        <p:spPr>
          <a:xfrm>
            <a:off x="551384" y="528389"/>
            <a:ext cx="311912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altLang="es-ES" sz="44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soy aquel </a:t>
            </a:r>
            <a:endParaRPr lang="es-ES" sz="4400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pic>
        <p:nvPicPr>
          <p:cNvPr id="6" name="Imagen 5" descr="Imagen que contiene interior, edificio, ventana, cuarto&#10;&#10;Descripción generada automáticamente">
            <a:extLst>
              <a:ext uri="{FF2B5EF4-FFF2-40B4-BE49-F238E27FC236}">
                <a16:creationId xmlns:a16="http://schemas.microsoft.com/office/drawing/2014/main" id="{498A9789-563E-0DE2-EA0E-E313EB164E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60" b="11881"/>
          <a:stretch/>
        </p:blipFill>
        <p:spPr>
          <a:xfrm>
            <a:off x="335360" y="404664"/>
            <a:ext cx="11521279" cy="61206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angle 11">
            <a:extLst>
              <a:ext uri="{FF2B5EF4-FFF2-40B4-BE49-F238E27FC236}">
                <a16:creationId xmlns:a16="http://schemas.microsoft.com/office/drawing/2014/main" id="{AC19E7C8-8FB4-E5F8-4492-2F2B6BA3C9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147" y="602682"/>
            <a:ext cx="2146822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nunca muera una flor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porque las cosas que tu ames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ahí estaré yo,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soy aquel que tus labios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le arranco el amor a besos. </a:t>
            </a:r>
          </a:p>
        </p:txBody>
      </p:sp>
      <p:pic>
        <p:nvPicPr>
          <p:cNvPr id="11" name="Imagen 10" descr="Humo saliendo de la tierra desde el espacio&#10;&#10;Descripción generada automáticamente con confianza baja">
            <a:extLst>
              <a:ext uri="{FF2B5EF4-FFF2-40B4-BE49-F238E27FC236}">
                <a16:creationId xmlns:a16="http://schemas.microsoft.com/office/drawing/2014/main" id="{EFB03A31-E1B2-19BC-F968-7DC6189053A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764704"/>
            <a:ext cx="10801200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69175F45-70B9-DD72-3423-24D625A29C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1" r="19786" b="39848"/>
          <a:stretch/>
        </p:blipFill>
        <p:spPr bwMode="auto">
          <a:xfrm>
            <a:off x="695400" y="764704"/>
            <a:ext cx="10801200" cy="532859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8">
            <a:extLst>
              <a:ext uri="{FF2B5EF4-FFF2-40B4-BE49-F238E27FC236}">
                <a16:creationId xmlns:a16="http://schemas.microsoft.com/office/drawing/2014/main" id="{F08460C5-35F8-82B4-0071-D3D60795A1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416" y="1690062"/>
            <a:ext cx="3941060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algún día tu amor deja de ser mío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algún día vuelves a pensar en mi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levanta tus ojos búscame en el cielo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las nubes de otoño, te hablarán de mí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no habrá dolor en mi nadie es culpable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solo el amor nos junta y nos aleja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el sol de ayer nos basta para siempre.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tuyo fui y tú de mi no importa mas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cuida las aves del cielo.</a:t>
            </a:r>
          </a:p>
        </p:txBody>
      </p:sp>
      <p:pic>
        <p:nvPicPr>
          <p:cNvPr id="14" name="Imagen 13" descr="Humo saliendo de la tierra desde el espacio&#10;&#10;Descripción generada automáticamente con confianza baja">
            <a:extLst>
              <a:ext uri="{FF2B5EF4-FFF2-40B4-BE49-F238E27FC236}">
                <a16:creationId xmlns:a16="http://schemas.microsoft.com/office/drawing/2014/main" id="{A6470837-AD3B-ADFB-0D33-B55AB9360D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052736"/>
            <a:ext cx="10081120" cy="475252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5" name="Picture 9">
            <a:extLst>
              <a:ext uri="{FF2B5EF4-FFF2-40B4-BE49-F238E27FC236}">
                <a16:creationId xmlns:a16="http://schemas.microsoft.com/office/drawing/2014/main" id="{C66EF058-C4F0-EEA8-FFF4-502DCC66DD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5" t="8696" b="20652"/>
          <a:stretch/>
        </p:blipFill>
        <p:spPr bwMode="auto">
          <a:xfrm>
            <a:off x="1055440" y="1052735"/>
            <a:ext cx="10081120" cy="475252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angle 11">
            <a:extLst>
              <a:ext uri="{FF2B5EF4-FFF2-40B4-BE49-F238E27FC236}">
                <a16:creationId xmlns:a16="http://schemas.microsoft.com/office/drawing/2014/main" id="{EE8438DC-68DC-BF67-3B7B-B28019440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84232" y="1690061"/>
            <a:ext cx="2830771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tuyo fui y tú de mi no importa mas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cuida las aves del cielo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nunca muera una flor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porque las cosas que tu ames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ahí estaré yo, </a:t>
            </a:r>
          </a:p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soy aquel que tus labios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le arranco el amor a besos. </a:t>
            </a:r>
          </a:p>
        </p:txBody>
      </p:sp>
      <p:pic>
        <p:nvPicPr>
          <p:cNvPr id="17" name="Imagen 16" descr="Humo saliendo de la tierra desde el espacio&#10;&#10;Descripción generada automáticamente con confianza baja">
            <a:extLst>
              <a:ext uri="{FF2B5EF4-FFF2-40B4-BE49-F238E27FC236}">
                <a16:creationId xmlns:a16="http://schemas.microsoft.com/office/drawing/2014/main" id="{A8CA922C-03DE-7D28-3B92-E22EB30C571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484784"/>
            <a:ext cx="9361040" cy="38884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8" name="Picture 6">
            <a:extLst>
              <a:ext uri="{FF2B5EF4-FFF2-40B4-BE49-F238E27FC236}">
                <a16:creationId xmlns:a16="http://schemas.microsoft.com/office/drawing/2014/main" id="{A31520E2-2F38-D69C-5AA7-B4856777E7D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629"/>
          <a:stretch/>
        </p:blipFill>
        <p:spPr bwMode="auto">
          <a:xfrm>
            <a:off x="1415480" y="1484784"/>
            <a:ext cx="9361040" cy="38884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4">
            <a:extLst>
              <a:ext uri="{FF2B5EF4-FFF2-40B4-BE49-F238E27FC236}">
                <a16:creationId xmlns:a16="http://schemas.microsoft.com/office/drawing/2014/main" id="{2E0E7AA6-9781-454F-8EC6-BEE4ADF364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3263" y="1754565"/>
            <a:ext cx="2500647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Yo soy el que té amado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como nadie te amara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y aun queriéndote tanto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nunca se pudo queda, voz me dijiste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si un día  se te hace imposible volver junto a mí,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levanta tus ojos búscame en el cielo.</a:t>
            </a:r>
          </a:p>
        </p:txBody>
      </p:sp>
      <p:pic>
        <p:nvPicPr>
          <p:cNvPr id="20" name="Imagen 19" descr="Humo saliendo de la tierra desde el espacio&#10;&#10;Descripción generada automáticamente con confianza baja">
            <a:extLst>
              <a:ext uri="{FF2B5EF4-FFF2-40B4-BE49-F238E27FC236}">
                <a16:creationId xmlns:a16="http://schemas.microsoft.com/office/drawing/2014/main" id="{B446D18A-CF6C-8CCE-4510-0C34576137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844824"/>
            <a:ext cx="8640960" cy="32403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0" name="Imagen 39" descr="Imagen digital de una mujer&#10;&#10;Descripción generada automáticamente con confianza media">
            <a:extLst>
              <a:ext uri="{FF2B5EF4-FFF2-40B4-BE49-F238E27FC236}">
                <a16:creationId xmlns:a16="http://schemas.microsoft.com/office/drawing/2014/main" id="{BDA0D213-E42C-5DF2-30CA-A681D3518CD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290" b="14492"/>
          <a:stretch/>
        </p:blipFill>
        <p:spPr>
          <a:xfrm>
            <a:off x="1775520" y="1844824"/>
            <a:ext cx="8640960" cy="324036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2" name="Rectangle 14">
            <a:extLst>
              <a:ext uri="{FF2B5EF4-FFF2-40B4-BE49-F238E27FC236}">
                <a16:creationId xmlns:a16="http://schemas.microsoft.com/office/drawing/2014/main" id="{B830A29D-120B-9638-D0CD-1D7C8194B4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5520" y="1844824"/>
            <a:ext cx="2520280" cy="3170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Las hojas del viento te dirán que fuimos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que siempre seremos 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los dueños del tiempo del canto y la vida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por es necesario que siempre recuerdes </a:t>
            </a:r>
            <a:b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</a:br>
            <a:r>
              <a:rPr lang="es-ES" altLang="es-ES" sz="2000" i="1" dirty="0">
                <a:solidFill>
                  <a:schemeClr val="bg1"/>
                </a:solidFill>
                <a:latin typeface="Book Antiqua" panose="02040602050305030304" pitchFamily="18" charset="0"/>
              </a:rPr>
              <a:t> que aquellos que se aman no pueden morir.</a:t>
            </a:r>
          </a:p>
        </p:txBody>
      </p:sp>
      <p:sp>
        <p:nvSpPr>
          <p:cNvPr id="43" name="Text Box 15">
            <a:extLst>
              <a:ext uri="{FF2B5EF4-FFF2-40B4-BE49-F238E27FC236}">
                <a16:creationId xmlns:a16="http://schemas.microsoft.com/office/drawing/2014/main" id="{724797DE-1694-470F-BDF9-EFA31101A2E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8408" y="5891086"/>
            <a:ext cx="316865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4000" i="1" dirty="0" err="1">
                <a:solidFill>
                  <a:schemeClr val="bg1"/>
                </a:solidFill>
                <a:latin typeface="Book Antiqua" panose="02040602050305030304" pitchFamily="18" charset="0"/>
              </a:rPr>
              <a:t>jrvg</a:t>
            </a:r>
            <a:endParaRPr lang="es-ES" altLang="es-ES" sz="4000" i="1" dirty="0">
              <a:solidFill>
                <a:schemeClr val="bg1"/>
              </a:solidFill>
              <a:latin typeface="Book Antiqua" panose="02040602050305030304" pitchFamily="18" charset="0"/>
            </a:endParaRPr>
          </a:p>
        </p:txBody>
      </p:sp>
      <p:sp>
        <p:nvSpPr>
          <p:cNvPr id="44" name="Text Box 16">
            <a:extLst>
              <a:ext uri="{FF2B5EF4-FFF2-40B4-BE49-F238E27FC236}">
                <a16:creationId xmlns:a16="http://schemas.microsoft.com/office/drawing/2014/main" id="{86DAF188-B9CB-9B84-889A-5D77FB7875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935" y="6995503"/>
            <a:ext cx="28797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sz="1400" dirty="0">
                <a:latin typeface="Andy" pitchFamily="66" charset="0"/>
              </a:rPr>
              <a:t>jrvallegomez@outlook.es</a:t>
            </a:r>
          </a:p>
        </p:txBody>
      </p:sp>
      <p:pic>
        <p:nvPicPr>
          <p:cNvPr id="3" name="07 - Yo Soy Aquélcortada(1)">
            <a:hlinkClick r:id="" action="ppaction://media"/>
            <a:extLst>
              <a:ext uri="{FF2B5EF4-FFF2-40B4-BE49-F238E27FC236}">
                <a16:creationId xmlns:a16="http://schemas.microsoft.com/office/drawing/2014/main" id="{EC24088A-2504-1163-022E-50612BFE7B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888088" y="796550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065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600"/>
                            </p:stCondLst>
                            <p:childTnLst>
                              <p:par>
                                <p:cTn id="18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6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7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rgbClr val="FF0000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fol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8700"/>
                            </p:stCondLst>
                            <p:childTnLst>
                              <p:par>
                                <p:cTn id="43" presetID="14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2700"/>
                            </p:stCondLst>
                            <p:childTnLst>
                              <p:par>
                                <p:cTn id="53" presetID="5" presetClass="entr" presetSubtype="1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0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1600"/>
                            </p:stCondLst>
                            <p:childTnLst>
                              <p:par>
                                <p:cTn id="62" presetID="1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0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5600"/>
                            </p:stCondLst>
                            <p:childTnLst>
                              <p:par>
                                <p:cTn id="7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7" presetClass="exit" presetSubtype="0" fill="hold" grpId="1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discrete" valueType="clr">
                                      <p:cBhvr override="childStyle">
                                        <p:cTn id="8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15200"/>
                            </p:stCondLst>
                            <p:childTnLst>
                              <p:par>
                                <p:cTn id="85" presetID="3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19200"/>
                            </p:stCondLst>
                            <p:childTnLst>
                              <p:par>
                                <p:cTn id="101" presetID="3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50100"/>
                            </p:stCondLst>
                            <p:childTnLst>
                              <p:par>
                                <p:cTn id="1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9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54100"/>
                            </p:stCondLst>
                            <p:childTnLst>
                              <p:par>
                                <p:cTn id="121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7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82900"/>
                            </p:stCondLst>
                            <p:childTnLst>
                              <p:par>
                                <p:cTn id="130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87400"/>
                            </p:stCondLst>
                            <p:childTnLst>
                              <p:par>
                                <p:cTn id="147" presetID="10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3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3" grpId="0"/>
      <p:bldP spid="7" grpId="0"/>
      <p:bldP spid="7" grpId="1"/>
      <p:bldP spid="13" grpId="0"/>
      <p:bldP spid="13" grpId="1"/>
      <p:bldP spid="16" grpId="0"/>
      <p:bldP spid="16" grpId="1"/>
      <p:bldP spid="19" grpId="0"/>
      <p:bldP spid="19" grpId="1"/>
      <p:bldP spid="42" grpId="0"/>
      <p:bldP spid="4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66F82C0C-1E66-7E10-1423-D30E60FD10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028DB463-EBD1-D3FD-02FD-EB34A51F6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7CAC19E6-69F7-6603-2CDB-B4F87A93C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16BC1F99-DA8F-AE55-1AE0-88D6DDF6DD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6ADA7706-5162-AD8B-0A97-5A333C2C6B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cs typeface="Arial" panose="020B0604020202020204" pitchFamily="34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0C1B96B5-4420-1D2A-1614-2859BAB9C2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791F69CA-8A23-3DFD-3949-E44624068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8A5BE324-0C55-18C5-5233-3C1E82920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0DE6BB87-851C-6B2E-4A20-14A42D225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68F342F-67D2-84DA-E133-138FD0B1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0FACDFA-C6A7-3AFE-91F9-1CB8F5F71C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FEED2619-36B0-92A4-55AD-F77EE17F65EC}"/>
              </a:ext>
            </a:extLst>
          </p:cNvPr>
          <p:cNvSpPr txBox="1"/>
          <p:nvPr/>
        </p:nvSpPr>
        <p:spPr>
          <a:xfrm>
            <a:off x="191344" y="710140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594417344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283</Words>
  <Application>Microsoft Office PowerPoint</Application>
  <PresentationFormat>Panorámica</PresentationFormat>
  <Paragraphs>14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Andy</vt:lpstr>
      <vt:lpstr>Arial</vt:lpstr>
      <vt:lpstr>Book Antiqua</vt:lpstr>
      <vt:lpstr>Calibri</vt:lpstr>
      <vt:lpstr>Kristen ITC</vt:lpstr>
      <vt:lpstr>Modèle par défaut</vt:lpstr>
      <vt:lpstr>Diseño predeterminado</vt:lpstr>
      <vt:lpstr>Presentación de PowerPoint</vt:lpstr>
      <vt:lpstr>Presentación de PowerPoint</vt:lpstr>
    </vt:vector>
  </TitlesOfParts>
  <Manager>jose ruiz del valle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soy aquel........</dc:title>
  <dc:subject>ppsx</dc:subject>
  <dc:creator>jrvallegomez@outlook.es</dc:creator>
  <cp:keywords>poesia</cp:keywords>
  <dc:description>Musique : Andréa Bocelli "Conte Partiro"</dc:description>
  <cp:lastModifiedBy>jose ruiz</cp:lastModifiedBy>
  <cp:revision>9</cp:revision>
  <dcterms:created xsi:type="dcterms:W3CDTF">2006-02-13T00:10:59Z</dcterms:created>
  <dcterms:modified xsi:type="dcterms:W3CDTF">2024-10-18T17:37:32Z</dcterms:modified>
  <cp:category>Beauté</cp:category>
</cp:coreProperties>
</file>