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6" r:id="rId12"/>
  </p:sldIdLst>
  <p:sldSz cx="9144000" cy="5715000" type="screen16x10"/>
  <p:notesSz cx="6858000" cy="9144000"/>
  <p:defaultTextStyle>
    <a:defPPr>
      <a:defRPr lang="es-AR"/>
    </a:defPPr>
    <a:lvl1pPr marL="0" algn="l" defTabSz="84860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24301" algn="l" defTabSz="84860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848600" algn="l" defTabSz="84860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272901" algn="l" defTabSz="84860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697201" algn="l" defTabSz="84860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121500" algn="l" defTabSz="84860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545801" algn="l" defTabSz="84860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2970102" algn="l" defTabSz="84860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394400" algn="l" defTabSz="848600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jsiy9b2q6dYxpQV+1e0mA==" hashData="a9QCIdtGV0yE6fh1tcTTVJtSQC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468" y="-78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472B59-BC49-4FEC-816C-8D7C37B94405}" type="datetimeFigureOut">
              <a:rPr lang="es-AR" smtClean="0"/>
              <a:t>04/09/2015</a:t>
            </a:fld>
            <a:endParaRPr lang="es-AR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AR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79E1B0-6CC8-47E1-AA60-40E2C46ACE7E}" type="slidenum">
              <a:rPr lang="es-AR" smtClean="0"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AR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C79E1B0-6CC8-47E1-AA60-40E2C46ACE7E}" type="slidenum">
              <a:rPr lang="es-AR" smtClean="0"/>
              <a:t>8</a:t>
            </a:fld>
            <a:endParaRPr lang="es-A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2" y="1775360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2" y="3238501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243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48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729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97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121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545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9701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39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5F95F-C787-48BE-8DE2-D359D14FCAAD}" type="datetimeFigureOut">
              <a:rPr lang="es-AR" smtClean="0"/>
              <a:pPr/>
              <a:t>04/09/2015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5847-C982-4D10-B518-91E7E4F2188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5F95F-C787-48BE-8DE2-D359D14FCAAD}" type="datetimeFigureOut">
              <a:rPr lang="es-AR" smtClean="0"/>
              <a:pPr/>
              <a:t>04/09/2015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5847-C982-4D10-B518-91E7E4F2188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5" y="3672419"/>
            <a:ext cx="7772400" cy="1135063"/>
          </a:xfrm>
        </p:spPr>
        <p:txBody>
          <a:bodyPr anchor="t"/>
          <a:lstStyle>
            <a:lvl1pPr algn="l">
              <a:defRPr sz="37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5" y="2422264"/>
            <a:ext cx="7772400" cy="1250156"/>
          </a:xfrm>
        </p:spPr>
        <p:txBody>
          <a:bodyPr anchor="b"/>
          <a:lstStyle>
            <a:lvl1pPr marL="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1pPr>
            <a:lvl2pPr marL="42430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2pPr>
            <a:lvl3pPr marL="8486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27290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9720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1215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54580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970102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394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5F95F-C787-48BE-8DE2-D359D14FCAAD}" type="datetimeFigureOut">
              <a:rPr lang="es-AR" smtClean="0"/>
              <a:pPr/>
              <a:t>04/09/2015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5847-C982-4D10-B518-91E7E4F2188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1" y="1333501"/>
            <a:ext cx="4038600" cy="3771636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1" y="1333501"/>
            <a:ext cx="4038600" cy="3771636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19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5F95F-C787-48BE-8DE2-D359D14FCAAD}" type="datetimeFigureOut">
              <a:rPr lang="es-AR" smtClean="0"/>
              <a:pPr/>
              <a:t>04/09/2015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5847-C982-4D10-B518-91E7E4F2188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1" y="1279266"/>
            <a:ext cx="4040188" cy="533135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24301" indent="0">
              <a:buNone/>
              <a:defRPr sz="1900" b="1"/>
            </a:lvl2pPr>
            <a:lvl3pPr marL="848600" indent="0">
              <a:buNone/>
              <a:defRPr sz="1700" b="1"/>
            </a:lvl3pPr>
            <a:lvl4pPr marL="1272901" indent="0">
              <a:buNone/>
              <a:defRPr sz="1500" b="1"/>
            </a:lvl4pPr>
            <a:lvl5pPr marL="1697201" indent="0">
              <a:buNone/>
              <a:defRPr sz="1500" b="1"/>
            </a:lvl5pPr>
            <a:lvl6pPr marL="2121500" indent="0">
              <a:buNone/>
              <a:defRPr sz="1500" b="1"/>
            </a:lvl6pPr>
            <a:lvl7pPr marL="2545801" indent="0">
              <a:buNone/>
              <a:defRPr sz="1500" b="1"/>
            </a:lvl7pPr>
            <a:lvl8pPr marL="2970102" indent="0">
              <a:buNone/>
              <a:defRPr sz="1500" b="1"/>
            </a:lvl8pPr>
            <a:lvl9pPr marL="3394400" indent="0">
              <a:buNone/>
              <a:defRPr sz="1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1" y="1812397"/>
            <a:ext cx="4040188" cy="3292740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9" y="1279266"/>
            <a:ext cx="4041775" cy="533135"/>
          </a:xfrm>
        </p:spPr>
        <p:txBody>
          <a:bodyPr anchor="b"/>
          <a:lstStyle>
            <a:lvl1pPr marL="0" indent="0">
              <a:buNone/>
              <a:defRPr sz="2300" b="1"/>
            </a:lvl1pPr>
            <a:lvl2pPr marL="424301" indent="0">
              <a:buNone/>
              <a:defRPr sz="1900" b="1"/>
            </a:lvl2pPr>
            <a:lvl3pPr marL="848600" indent="0">
              <a:buNone/>
              <a:defRPr sz="1700" b="1"/>
            </a:lvl3pPr>
            <a:lvl4pPr marL="1272901" indent="0">
              <a:buNone/>
              <a:defRPr sz="1500" b="1"/>
            </a:lvl4pPr>
            <a:lvl5pPr marL="1697201" indent="0">
              <a:buNone/>
              <a:defRPr sz="1500" b="1"/>
            </a:lvl5pPr>
            <a:lvl6pPr marL="2121500" indent="0">
              <a:buNone/>
              <a:defRPr sz="1500" b="1"/>
            </a:lvl6pPr>
            <a:lvl7pPr marL="2545801" indent="0">
              <a:buNone/>
              <a:defRPr sz="1500" b="1"/>
            </a:lvl7pPr>
            <a:lvl8pPr marL="2970102" indent="0">
              <a:buNone/>
              <a:defRPr sz="1500" b="1"/>
            </a:lvl8pPr>
            <a:lvl9pPr marL="3394400" indent="0">
              <a:buNone/>
              <a:defRPr sz="15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9" y="1812397"/>
            <a:ext cx="4041775" cy="3292740"/>
          </a:xfrm>
        </p:spPr>
        <p:txBody>
          <a:bodyPr/>
          <a:lstStyle>
            <a:lvl1pPr>
              <a:defRPr sz="2300"/>
            </a:lvl1pPr>
            <a:lvl2pPr>
              <a:defRPr sz="19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5F95F-C787-48BE-8DE2-D359D14FCAAD}" type="datetimeFigureOut">
              <a:rPr lang="es-AR" smtClean="0"/>
              <a:pPr/>
              <a:t>04/09/2015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5847-C982-4D10-B518-91E7E4F2188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5F95F-C787-48BE-8DE2-D359D14FCAAD}" type="datetimeFigureOut">
              <a:rPr lang="es-AR" smtClean="0"/>
              <a:pPr/>
              <a:t>04/09/2015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5847-C982-4D10-B518-91E7E4F2188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5F95F-C787-48BE-8DE2-D359D14FCAAD}" type="datetimeFigureOut">
              <a:rPr lang="es-AR" smtClean="0"/>
              <a:pPr/>
              <a:t>04/09/2015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5847-C982-4D10-B518-91E7E4F2188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7" y="227544"/>
            <a:ext cx="3008313" cy="968375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1" y="227546"/>
            <a:ext cx="5111750" cy="4877594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7" y="1195920"/>
            <a:ext cx="3008313" cy="3909219"/>
          </a:xfrm>
        </p:spPr>
        <p:txBody>
          <a:bodyPr/>
          <a:lstStyle>
            <a:lvl1pPr marL="0" indent="0">
              <a:buNone/>
              <a:defRPr sz="1300"/>
            </a:lvl1pPr>
            <a:lvl2pPr marL="424301" indent="0">
              <a:buNone/>
              <a:defRPr sz="1100"/>
            </a:lvl2pPr>
            <a:lvl3pPr marL="848600" indent="0">
              <a:buNone/>
              <a:defRPr sz="900"/>
            </a:lvl3pPr>
            <a:lvl4pPr marL="1272901" indent="0">
              <a:buNone/>
              <a:defRPr sz="900"/>
            </a:lvl4pPr>
            <a:lvl5pPr marL="1697201" indent="0">
              <a:buNone/>
              <a:defRPr sz="900"/>
            </a:lvl5pPr>
            <a:lvl6pPr marL="2121500" indent="0">
              <a:buNone/>
              <a:defRPr sz="900"/>
            </a:lvl6pPr>
            <a:lvl7pPr marL="2545801" indent="0">
              <a:buNone/>
              <a:defRPr sz="900"/>
            </a:lvl7pPr>
            <a:lvl8pPr marL="2970102" indent="0">
              <a:buNone/>
              <a:defRPr sz="900"/>
            </a:lvl8pPr>
            <a:lvl9pPr marL="33944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5F95F-C787-48BE-8DE2-D359D14FCAAD}" type="datetimeFigureOut">
              <a:rPr lang="es-AR" smtClean="0"/>
              <a:pPr/>
              <a:t>04/09/2015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5847-C982-4D10-B518-91E7E4F2188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9" y="4000501"/>
            <a:ext cx="5486400" cy="472282"/>
          </a:xfrm>
        </p:spPr>
        <p:txBody>
          <a:bodyPr anchor="b"/>
          <a:lstStyle>
            <a:lvl1pPr algn="l">
              <a:defRPr sz="19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9" y="510647"/>
            <a:ext cx="5486400" cy="3429000"/>
          </a:xfrm>
        </p:spPr>
        <p:txBody>
          <a:bodyPr/>
          <a:lstStyle>
            <a:lvl1pPr marL="0" indent="0">
              <a:buNone/>
              <a:defRPr sz="3100"/>
            </a:lvl1pPr>
            <a:lvl2pPr marL="424301" indent="0">
              <a:buNone/>
              <a:defRPr sz="2600"/>
            </a:lvl2pPr>
            <a:lvl3pPr marL="848600" indent="0">
              <a:buNone/>
              <a:defRPr sz="2300"/>
            </a:lvl3pPr>
            <a:lvl4pPr marL="1272901" indent="0">
              <a:buNone/>
              <a:defRPr sz="1900"/>
            </a:lvl4pPr>
            <a:lvl5pPr marL="1697201" indent="0">
              <a:buNone/>
              <a:defRPr sz="1900"/>
            </a:lvl5pPr>
            <a:lvl6pPr marL="2121500" indent="0">
              <a:buNone/>
              <a:defRPr sz="1900"/>
            </a:lvl6pPr>
            <a:lvl7pPr marL="2545801" indent="0">
              <a:buNone/>
              <a:defRPr sz="1900"/>
            </a:lvl7pPr>
            <a:lvl8pPr marL="2970102" indent="0">
              <a:buNone/>
              <a:defRPr sz="1900"/>
            </a:lvl8pPr>
            <a:lvl9pPr marL="3394400" indent="0">
              <a:buNone/>
              <a:defRPr sz="19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9" y="4472784"/>
            <a:ext cx="5486400" cy="670718"/>
          </a:xfrm>
        </p:spPr>
        <p:txBody>
          <a:bodyPr/>
          <a:lstStyle>
            <a:lvl1pPr marL="0" indent="0">
              <a:buNone/>
              <a:defRPr sz="1300"/>
            </a:lvl1pPr>
            <a:lvl2pPr marL="424301" indent="0">
              <a:buNone/>
              <a:defRPr sz="1100"/>
            </a:lvl2pPr>
            <a:lvl3pPr marL="848600" indent="0">
              <a:buNone/>
              <a:defRPr sz="900"/>
            </a:lvl3pPr>
            <a:lvl4pPr marL="1272901" indent="0">
              <a:buNone/>
              <a:defRPr sz="900"/>
            </a:lvl4pPr>
            <a:lvl5pPr marL="1697201" indent="0">
              <a:buNone/>
              <a:defRPr sz="900"/>
            </a:lvl5pPr>
            <a:lvl6pPr marL="2121500" indent="0">
              <a:buNone/>
              <a:defRPr sz="900"/>
            </a:lvl6pPr>
            <a:lvl7pPr marL="2545801" indent="0">
              <a:buNone/>
              <a:defRPr sz="900"/>
            </a:lvl7pPr>
            <a:lvl8pPr marL="2970102" indent="0">
              <a:buNone/>
              <a:defRPr sz="900"/>
            </a:lvl8pPr>
            <a:lvl9pPr marL="33944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5F95F-C787-48BE-8DE2-D359D14FCAAD}" type="datetimeFigureOut">
              <a:rPr lang="es-AR" smtClean="0"/>
              <a:pPr/>
              <a:t>04/09/2015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5847-C982-4D10-B518-91E7E4F2188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5F95F-C787-48BE-8DE2-D359D14FCAAD}" type="datetimeFigureOut">
              <a:rPr lang="es-AR" smtClean="0"/>
              <a:pPr/>
              <a:t>04/09/2015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5847-C982-4D10-B518-91E7E4F2188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1" y="228870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2" y="228870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25F95F-C787-48BE-8DE2-D359D14FCAAD}" type="datetimeFigureOut">
              <a:rPr lang="es-AR" smtClean="0"/>
              <a:pPr/>
              <a:t>04/09/2015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85847-C982-4D10-B518-91E7E4F2188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1" y="228866"/>
            <a:ext cx="8229600" cy="952500"/>
          </a:xfrm>
          <a:prstGeom prst="rect">
            <a:avLst/>
          </a:prstGeom>
        </p:spPr>
        <p:txBody>
          <a:bodyPr vert="horz" lIns="84860" tIns="42428" rIns="84860" bIns="42428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1" y="1333501"/>
            <a:ext cx="8229600" cy="3771636"/>
          </a:xfrm>
          <a:prstGeom prst="rect">
            <a:avLst/>
          </a:prstGeom>
        </p:spPr>
        <p:txBody>
          <a:bodyPr vert="horz" lIns="84860" tIns="42428" rIns="84860" bIns="42428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1" y="5296964"/>
            <a:ext cx="2133600" cy="304271"/>
          </a:xfrm>
          <a:prstGeom prst="rect">
            <a:avLst/>
          </a:prstGeom>
        </p:spPr>
        <p:txBody>
          <a:bodyPr vert="horz" lIns="84860" tIns="42428" rIns="84860" bIns="4242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25F95F-C787-48BE-8DE2-D359D14FCAAD}" type="datetimeFigureOut">
              <a:rPr lang="es-AR" smtClean="0"/>
              <a:pPr/>
              <a:t>04/09/2015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2" y="5296964"/>
            <a:ext cx="2895600" cy="304271"/>
          </a:xfrm>
          <a:prstGeom prst="rect">
            <a:avLst/>
          </a:prstGeom>
        </p:spPr>
        <p:txBody>
          <a:bodyPr vert="horz" lIns="84860" tIns="42428" rIns="84860" bIns="4242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64"/>
            <a:ext cx="2133600" cy="304271"/>
          </a:xfrm>
          <a:prstGeom prst="rect">
            <a:avLst/>
          </a:prstGeom>
        </p:spPr>
        <p:txBody>
          <a:bodyPr vert="horz" lIns="84860" tIns="42428" rIns="84860" bIns="4242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85847-C982-4D10-B518-91E7E4F21887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848600" rtl="0" eaLnBrk="1" latinLnBrk="0" hangingPunct="1">
        <a:spcBef>
          <a:spcPct val="0"/>
        </a:spcBef>
        <a:buNone/>
        <a:defRPr sz="41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18226" indent="-318226" algn="l" defTabSz="848600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689488" indent="-265187" algn="l" defTabSz="848600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60750" indent="-212150" algn="l" defTabSz="848600" rtl="0" eaLnBrk="1" latinLnBrk="0" hangingPunct="1">
        <a:spcBef>
          <a:spcPct val="20000"/>
        </a:spcBef>
        <a:buFont typeface="Arial" pitchFamily="34" charset="0"/>
        <a:buChar char="•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485050" indent="-212150" algn="l" defTabSz="848600" rtl="0" eaLnBrk="1" latinLnBrk="0" hangingPunct="1">
        <a:spcBef>
          <a:spcPct val="20000"/>
        </a:spcBef>
        <a:buFont typeface="Arial" pitchFamily="34" charset="0"/>
        <a:buChar char="–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09351" indent="-212150" algn="l" defTabSz="848600" rtl="0" eaLnBrk="1" latinLnBrk="0" hangingPunct="1">
        <a:spcBef>
          <a:spcPct val="20000"/>
        </a:spcBef>
        <a:buFont typeface="Arial" pitchFamily="34" charset="0"/>
        <a:buChar char="»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33651" indent="-212150" algn="l" defTabSz="84860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757951" indent="-212150" algn="l" defTabSz="84860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182251" indent="-212150" algn="l" defTabSz="84860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606552" indent="-212150" algn="l" defTabSz="848600" rtl="0" eaLnBrk="1" latinLnBrk="0" hangingPunct="1">
        <a:spcBef>
          <a:spcPct val="20000"/>
        </a:spcBef>
        <a:buFont typeface="Arial" pitchFamily="34" charset="0"/>
        <a:buChar char="•"/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84860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24301" algn="l" defTabSz="84860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48600" algn="l" defTabSz="84860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72901" algn="l" defTabSz="84860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697201" algn="l" defTabSz="84860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21500" algn="l" defTabSz="84860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45801" algn="l" defTabSz="84860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70102" algn="l" defTabSz="84860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94400" algn="l" defTabSz="848600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4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9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6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5.png"/><Relationship Id="rId10" Type="http://schemas.openxmlformats.org/officeDocument/2006/relationships/image" Target="../media/image18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x1pxzz39wvexyq1j7i6oqohuzsgo65knxz2zp8jpuynkkkexilmlqdi5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7906" y="217209"/>
            <a:ext cx="7200799" cy="4500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779916" y="2857504"/>
            <a:ext cx="5112569" cy="762793"/>
          </a:xfrm>
          <a:prstGeom prst="rect">
            <a:avLst/>
          </a:prstGeom>
          <a:noFill/>
        </p:spPr>
        <p:txBody>
          <a:bodyPr wrap="square" lIns="84860" tIns="42428" rIns="84860" bIns="42428" rtlCol="0">
            <a:spAutoFit/>
          </a:bodyPr>
          <a:lstStyle/>
          <a:p>
            <a:r>
              <a:rPr lang="es-AR" sz="4400" dirty="0" smtClean="0">
                <a:latin typeface="Lucida Calligraphy" pitchFamily="66" charset="0"/>
              </a:rPr>
              <a:t>Yo no se…</a:t>
            </a:r>
            <a:endParaRPr lang="es-AR" sz="4400" dirty="0">
              <a:latin typeface="Lucida Calligraphy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932040" y="4801716"/>
            <a:ext cx="4464495" cy="516572"/>
          </a:xfrm>
          <a:prstGeom prst="rect">
            <a:avLst/>
          </a:prstGeom>
          <a:noFill/>
        </p:spPr>
        <p:txBody>
          <a:bodyPr wrap="square" lIns="84860" tIns="42428" rIns="84860" bIns="42428" rtlCol="0">
            <a:spAutoFit/>
          </a:bodyPr>
          <a:lstStyle/>
          <a:p>
            <a:r>
              <a:rPr lang="es-AR" sz="1100" dirty="0" smtClean="0">
                <a:latin typeface="Lucida Calligraphy" pitchFamily="66" charset="0"/>
              </a:rPr>
              <a:t>Texto: </a:t>
            </a:r>
            <a:r>
              <a:rPr lang="es-AR" sz="1400" dirty="0" smtClean="0">
                <a:latin typeface="Lucida Calligraphy" pitchFamily="66" charset="0"/>
              </a:rPr>
              <a:t>Zenaida </a:t>
            </a:r>
            <a:r>
              <a:rPr lang="es-AR" sz="1400" dirty="0" err="1" smtClean="0">
                <a:latin typeface="Lucida Calligraphy" pitchFamily="66" charset="0"/>
              </a:rPr>
              <a:t>Bacardi</a:t>
            </a:r>
            <a:r>
              <a:rPr lang="es-AR" sz="1400" dirty="0" smtClean="0">
                <a:latin typeface="Lucida Calligraphy" pitchFamily="66" charset="0"/>
              </a:rPr>
              <a:t> de </a:t>
            </a:r>
            <a:r>
              <a:rPr lang="es-AR" sz="1400" dirty="0" err="1" smtClean="0">
                <a:latin typeface="Lucida Calligraphy" pitchFamily="66" charset="0"/>
              </a:rPr>
              <a:t>Argamasilla</a:t>
            </a:r>
            <a:endParaRPr lang="es-AR" sz="1400" dirty="0" smtClean="0">
              <a:latin typeface="Lucida Calligraphy" pitchFamily="66" charset="0"/>
            </a:endParaRPr>
          </a:p>
          <a:p>
            <a:r>
              <a:rPr lang="es-AR" sz="1100" dirty="0" smtClean="0">
                <a:latin typeface="Lucida Calligraphy" pitchFamily="66" charset="0"/>
              </a:rPr>
              <a:t>Libro:   </a:t>
            </a:r>
            <a:r>
              <a:rPr lang="es-AR" sz="1400" dirty="0" smtClean="0">
                <a:latin typeface="Lucida Calligraphy" pitchFamily="66" charset="0"/>
              </a:rPr>
              <a:t>Brotes</a:t>
            </a:r>
            <a:r>
              <a:rPr lang="es-AR" sz="1400" dirty="0">
                <a:latin typeface="Lucida Calligraphy" pitchFamily="66" charset="0"/>
              </a:rPr>
              <a:t> </a:t>
            </a:r>
          </a:p>
        </p:txBody>
      </p:sp>
      <p:pic>
        <p:nvPicPr>
          <p:cNvPr id="7" name="6 Imagen" descr="a. ilda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547669" y="4873728"/>
            <a:ext cx="1008113" cy="572791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2771801" y="5161757"/>
            <a:ext cx="1944216" cy="347295"/>
          </a:xfrm>
          <a:prstGeom prst="rect">
            <a:avLst/>
          </a:prstGeom>
          <a:noFill/>
        </p:spPr>
        <p:txBody>
          <a:bodyPr wrap="square" lIns="84860" tIns="42428" rIns="84860" bIns="42428" rtlCol="0">
            <a:spAutoFit/>
          </a:bodyPr>
          <a:lstStyle/>
          <a:p>
            <a:r>
              <a:rPr lang="es-AR" dirty="0" smtClean="0"/>
              <a:t>automático</a:t>
            </a:r>
            <a:endParaRPr lang="es-AR" dirty="0"/>
          </a:p>
        </p:txBody>
      </p:sp>
    </p:spTree>
  </p:cSld>
  <p:clrMapOvr>
    <a:masterClrMapping/>
  </p:clrMapOvr>
  <p:transition spd="slow" advClick="0" advTm="23000">
    <p:plus/>
    <p:sndAc>
      <p:stSnd>
        <p:snd r:embed="rId2" name="Cortazar - With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AREJA Y 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9144000" cy="5715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755576" y="5017740"/>
            <a:ext cx="792088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solidFill>
                  <a:schemeClr val="bg1">
                    <a:lumMod val="65000"/>
                  </a:schemeClr>
                </a:solidFill>
              </a:rPr>
              <a:t>Ilda</a:t>
            </a:r>
            <a:endParaRPr lang="es-AR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4" name="3 Imagen" descr="PAREJA Y 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067944" y="3649588"/>
            <a:ext cx="2808312" cy="1009014"/>
          </a:xfrm>
          <a:prstGeom prst="rect">
            <a:avLst/>
          </a:prstGeom>
          <a:noFill/>
        </p:spPr>
        <p:txBody>
          <a:bodyPr wrap="square" lIns="84860" tIns="42428" rIns="84860" bIns="42428" rtlCol="0">
            <a:spAutoFit/>
          </a:bodyPr>
          <a:lstStyle/>
          <a:p>
            <a:r>
              <a:rPr lang="es-AR" sz="1500" dirty="0" smtClean="0">
                <a:latin typeface="Lucida Calligraphy" pitchFamily="66" charset="0"/>
              </a:rPr>
              <a:t>Yo no se si tu amor</a:t>
            </a:r>
          </a:p>
          <a:p>
            <a:r>
              <a:rPr lang="es-AR" sz="1500" dirty="0">
                <a:latin typeface="Lucida Calligraphy" pitchFamily="66" charset="0"/>
              </a:rPr>
              <a:t>e</a:t>
            </a:r>
            <a:r>
              <a:rPr lang="es-AR" sz="1500" dirty="0" smtClean="0">
                <a:latin typeface="Lucida Calligraphy" pitchFamily="66" charset="0"/>
              </a:rPr>
              <a:t>s luz o es bruma,</a:t>
            </a:r>
          </a:p>
          <a:p>
            <a:r>
              <a:rPr lang="es-AR" sz="1500" dirty="0">
                <a:latin typeface="Lucida Calligraphy" pitchFamily="66" charset="0"/>
              </a:rPr>
              <a:t>n</a:t>
            </a:r>
            <a:r>
              <a:rPr lang="es-AR" sz="1500" dirty="0" smtClean="0">
                <a:latin typeface="Lucida Calligraphy" pitchFamily="66" charset="0"/>
              </a:rPr>
              <a:t>o se si es cielo azul</a:t>
            </a:r>
          </a:p>
          <a:p>
            <a:r>
              <a:rPr lang="es-AR" sz="1500" dirty="0">
                <a:latin typeface="Lucida Calligraphy" pitchFamily="66" charset="0"/>
              </a:rPr>
              <a:t>o</a:t>
            </a:r>
            <a:r>
              <a:rPr lang="es-AR" sz="1500" dirty="0" smtClean="0">
                <a:latin typeface="Lucida Calligraphy" pitchFamily="66" charset="0"/>
              </a:rPr>
              <a:t> si es espuma.</a:t>
            </a:r>
            <a:endParaRPr lang="es-AR" sz="1500" dirty="0"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3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0"/>
                            </p:stCondLst>
                            <p:childTnLst>
                              <p:par>
                                <p:cTn id="22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3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AMA PELORROJA CON LUN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9144000" cy="5715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331641" y="3397560"/>
            <a:ext cx="5184576" cy="1009014"/>
          </a:xfrm>
          <a:prstGeom prst="rect">
            <a:avLst/>
          </a:prstGeom>
          <a:noFill/>
        </p:spPr>
        <p:txBody>
          <a:bodyPr wrap="square" lIns="84860" tIns="42428" rIns="84860" bIns="42428" rtlCol="0">
            <a:spAutoFit/>
          </a:bodyPr>
          <a:lstStyle/>
          <a:p>
            <a:r>
              <a:rPr lang="es-AR" sz="1500" dirty="0" smtClean="0">
                <a:solidFill>
                  <a:schemeClr val="bg1"/>
                </a:solidFill>
                <a:latin typeface="Lucida Calligraphy" pitchFamily="66" charset="0"/>
              </a:rPr>
              <a:t>No se si es huracán,</a:t>
            </a:r>
          </a:p>
          <a:p>
            <a:r>
              <a:rPr lang="es-AR" sz="1500" dirty="0">
                <a:solidFill>
                  <a:schemeClr val="bg1"/>
                </a:solidFill>
                <a:latin typeface="Lucida Calligraphy" pitchFamily="66" charset="0"/>
              </a:rPr>
              <a:t>p</a:t>
            </a:r>
            <a:r>
              <a:rPr lang="es-AR" sz="1500" dirty="0" smtClean="0">
                <a:solidFill>
                  <a:schemeClr val="bg1"/>
                </a:solidFill>
                <a:latin typeface="Lucida Calligraphy" pitchFamily="66" charset="0"/>
              </a:rPr>
              <a:t>or lo violento,</a:t>
            </a:r>
          </a:p>
          <a:p>
            <a:r>
              <a:rPr lang="es-AR" sz="1500" dirty="0">
                <a:solidFill>
                  <a:schemeClr val="bg1"/>
                </a:solidFill>
                <a:latin typeface="Lucida Calligraphy" pitchFamily="66" charset="0"/>
              </a:rPr>
              <a:t>o</a:t>
            </a:r>
            <a:r>
              <a:rPr lang="es-AR" sz="1500" dirty="0" smtClean="0">
                <a:solidFill>
                  <a:schemeClr val="bg1"/>
                </a:solidFill>
                <a:latin typeface="Lucida Calligraphy" pitchFamily="66" charset="0"/>
              </a:rPr>
              <a:t> dulce acariciar</a:t>
            </a:r>
          </a:p>
          <a:p>
            <a:r>
              <a:rPr lang="es-AR" sz="1500" dirty="0">
                <a:solidFill>
                  <a:schemeClr val="bg1"/>
                </a:solidFill>
                <a:latin typeface="Lucida Calligraphy" pitchFamily="66" charset="0"/>
              </a:rPr>
              <a:t>q</a:t>
            </a:r>
            <a:r>
              <a:rPr lang="es-AR" sz="1500" dirty="0" smtClean="0">
                <a:solidFill>
                  <a:schemeClr val="bg1"/>
                </a:solidFill>
                <a:latin typeface="Lucida Calligraphy" pitchFamily="66" charset="0"/>
              </a:rPr>
              <a:t>ue lleva el viento</a:t>
            </a:r>
            <a:endParaRPr lang="es-AR" sz="15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 rot="2152578">
            <a:off x="7368038" y="5320429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2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Ilda</a:t>
            </a:r>
            <a:endParaRPr lang="es-AR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AREJA NOVIOS BESAN AL M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9144000" cy="5715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267745" y="3577581"/>
            <a:ext cx="4752528" cy="1009014"/>
          </a:xfrm>
          <a:prstGeom prst="rect">
            <a:avLst/>
          </a:prstGeom>
          <a:noFill/>
        </p:spPr>
        <p:txBody>
          <a:bodyPr wrap="square" lIns="84860" tIns="42428" rIns="84860" bIns="42428" rtlCol="0">
            <a:spAutoFit/>
          </a:bodyPr>
          <a:lstStyle/>
          <a:p>
            <a:r>
              <a:rPr lang="es-AR" sz="1500" dirty="0" smtClean="0">
                <a:latin typeface="Lucida Calligraphy" pitchFamily="66" charset="0"/>
              </a:rPr>
              <a:t>Yo no se si al besar,</a:t>
            </a:r>
          </a:p>
          <a:p>
            <a:r>
              <a:rPr lang="es-AR" sz="1500" dirty="0">
                <a:latin typeface="Lucida Calligraphy" pitchFamily="66" charset="0"/>
              </a:rPr>
              <a:t>t</a:t>
            </a:r>
            <a:r>
              <a:rPr lang="es-AR" sz="1500" dirty="0" smtClean="0">
                <a:latin typeface="Lucida Calligraphy" pitchFamily="66" charset="0"/>
              </a:rPr>
              <a:t>u te adormeces,</a:t>
            </a:r>
          </a:p>
          <a:p>
            <a:r>
              <a:rPr lang="es-AR" sz="1500" dirty="0" smtClean="0">
                <a:latin typeface="Lucida Calligraphy" pitchFamily="66" charset="0"/>
              </a:rPr>
              <a:t>o si tiembla tu amor</a:t>
            </a:r>
          </a:p>
          <a:p>
            <a:r>
              <a:rPr lang="es-AR" sz="1500" dirty="0">
                <a:latin typeface="Lucida Calligraphy" pitchFamily="66" charset="0"/>
              </a:rPr>
              <a:t>y</a:t>
            </a:r>
            <a:r>
              <a:rPr lang="es-AR" sz="1500" dirty="0" smtClean="0">
                <a:latin typeface="Lucida Calligraphy" pitchFamily="66" charset="0"/>
              </a:rPr>
              <a:t> te estremeces.</a:t>
            </a:r>
            <a:endParaRPr lang="es-AR" sz="1500" dirty="0"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 rot="21273810">
            <a:off x="175061" y="2257745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Ilda</a:t>
            </a:r>
            <a:endParaRPr lang="es-AR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1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3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3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AMA PELIRROJA AL SO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"/>
            <a:ext cx="9144000" cy="5715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 flipH="1">
            <a:off x="1115617" y="3793606"/>
            <a:ext cx="5040560" cy="1009014"/>
          </a:xfrm>
          <a:prstGeom prst="rect">
            <a:avLst/>
          </a:prstGeom>
          <a:noFill/>
        </p:spPr>
        <p:txBody>
          <a:bodyPr wrap="square" lIns="84860" tIns="42428" rIns="84860" bIns="42428" rtlCol="0">
            <a:spAutoFit/>
          </a:bodyPr>
          <a:lstStyle/>
          <a:p>
            <a:r>
              <a:rPr lang="es-AR" sz="1500" dirty="0" smtClean="0">
                <a:latin typeface="Lucida Calligraphy" pitchFamily="66" charset="0"/>
              </a:rPr>
              <a:t>Cuando lloro</a:t>
            </a:r>
            <a:r>
              <a:rPr lang="es-AR" sz="1500" dirty="0" smtClean="0">
                <a:latin typeface="Lucida Calligraphy" pitchFamily="66" charset="0"/>
              </a:rPr>
              <a:t>,</a:t>
            </a:r>
          </a:p>
          <a:p>
            <a:r>
              <a:rPr lang="es-AR" sz="1500" dirty="0" smtClean="0">
                <a:latin typeface="Lucida Calligraphy" pitchFamily="66" charset="0"/>
              </a:rPr>
              <a:t> </a:t>
            </a:r>
            <a:r>
              <a:rPr lang="es-AR" sz="1500" dirty="0" smtClean="0">
                <a:latin typeface="Lucida Calligraphy" pitchFamily="66" charset="0"/>
              </a:rPr>
              <a:t>no </a:t>
            </a:r>
            <a:r>
              <a:rPr lang="es-AR" sz="1500" dirty="0" smtClean="0">
                <a:latin typeface="Lucida Calligraphy" pitchFamily="66" charset="0"/>
              </a:rPr>
              <a:t>se si </a:t>
            </a:r>
            <a:r>
              <a:rPr lang="es-AR" sz="1500" dirty="0" smtClean="0">
                <a:latin typeface="Lucida Calligraphy" pitchFamily="66" charset="0"/>
              </a:rPr>
              <a:t>me das calma,</a:t>
            </a:r>
          </a:p>
          <a:p>
            <a:r>
              <a:rPr lang="es-AR" sz="1500" dirty="0">
                <a:latin typeface="Lucida Calligraphy" pitchFamily="66" charset="0"/>
              </a:rPr>
              <a:t>o</a:t>
            </a:r>
            <a:r>
              <a:rPr lang="es-AR" sz="1500" dirty="0" smtClean="0">
                <a:latin typeface="Lucida Calligraphy" pitchFamily="66" charset="0"/>
              </a:rPr>
              <a:t> inquietas lo profundo</a:t>
            </a:r>
          </a:p>
          <a:p>
            <a:r>
              <a:rPr lang="es-AR" sz="1500" dirty="0">
                <a:latin typeface="Lucida Calligraphy" pitchFamily="66" charset="0"/>
              </a:rPr>
              <a:t>d</a:t>
            </a:r>
            <a:r>
              <a:rPr lang="es-AR" sz="1500" dirty="0" smtClean="0">
                <a:latin typeface="Lucida Calligraphy" pitchFamily="66" charset="0"/>
              </a:rPr>
              <a:t>e mi alma</a:t>
            </a:r>
            <a:endParaRPr lang="es-AR" sz="1500" dirty="0"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100392" y="409228"/>
            <a:ext cx="72008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Ilda</a:t>
            </a:r>
            <a:endParaRPr lang="es-AR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DAMA CELES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2"/>
            <a:ext cx="9144000" cy="573782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043610" y="3505573"/>
            <a:ext cx="5904656" cy="1009014"/>
          </a:xfrm>
          <a:prstGeom prst="rect">
            <a:avLst/>
          </a:prstGeom>
          <a:noFill/>
        </p:spPr>
        <p:txBody>
          <a:bodyPr wrap="square" lIns="84860" tIns="42428" rIns="84860" bIns="42428" rtlCol="0">
            <a:spAutoFit/>
          </a:bodyPr>
          <a:lstStyle/>
          <a:p>
            <a:r>
              <a:rPr lang="es-AR" sz="1500" dirty="0" smtClean="0">
                <a:solidFill>
                  <a:schemeClr val="bg1"/>
                </a:solidFill>
                <a:latin typeface="Lucida Calligraphy" pitchFamily="66" charset="0"/>
              </a:rPr>
              <a:t>Enigma de mujer,</a:t>
            </a:r>
          </a:p>
          <a:p>
            <a:r>
              <a:rPr lang="es-AR" sz="1500" dirty="0">
                <a:solidFill>
                  <a:schemeClr val="bg1"/>
                </a:solidFill>
                <a:latin typeface="Lucida Calligraphy" pitchFamily="66" charset="0"/>
              </a:rPr>
              <a:t>c</a:t>
            </a:r>
            <a:r>
              <a:rPr lang="es-AR" sz="1500" dirty="0" smtClean="0">
                <a:solidFill>
                  <a:schemeClr val="bg1"/>
                </a:solidFill>
                <a:latin typeface="Lucida Calligraphy" pitchFamily="66" charset="0"/>
              </a:rPr>
              <a:t>uando palpitas</a:t>
            </a:r>
          </a:p>
          <a:p>
            <a:r>
              <a:rPr lang="es-AR" sz="1500" dirty="0">
                <a:solidFill>
                  <a:schemeClr val="bg1"/>
                </a:solidFill>
                <a:latin typeface="Lucida Calligraphy" pitchFamily="66" charset="0"/>
              </a:rPr>
              <a:t>n</a:t>
            </a:r>
            <a:r>
              <a:rPr lang="es-AR" sz="1500" dirty="0" smtClean="0">
                <a:solidFill>
                  <a:schemeClr val="bg1"/>
                </a:solidFill>
                <a:latin typeface="Lucida Calligraphy" pitchFamily="66" charset="0"/>
              </a:rPr>
              <a:t>unca se si me das</a:t>
            </a:r>
          </a:p>
          <a:p>
            <a:r>
              <a:rPr lang="es-AR" sz="1500" dirty="0">
                <a:solidFill>
                  <a:schemeClr val="bg1"/>
                </a:solidFill>
                <a:latin typeface="Lucida Calligraphy" pitchFamily="66" charset="0"/>
              </a:rPr>
              <a:t>o</a:t>
            </a:r>
            <a:r>
              <a:rPr lang="es-AR" sz="1500" dirty="0" smtClean="0">
                <a:solidFill>
                  <a:schemeClr val="bg1"/>
                </a:solidFill>
                <a:latin typeface="Lucida Calligraphy" pitchFamily="66" charset="0"/>
              </a:rPr>
              <a:t> si me quitas.</a:t>
            </a:r>
            <a:endParaRPr lang="es-AR" sz="15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spd="slow" advClick="0" advTm="2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silvi 2.jpg"/>
          <p:cNvPicPr>
            <a:picLocks noChangeAspect="1"/>
          </p:cNvPicPr>
          <p:nvPr/>
        </p:nvPicPr>
        <p:blipFill>
          <a:blip r:embed="rId2" cstate="print">
            <a:lum/>
          </a:blip>
          <a:srcRect b="11453"/>
          <a:stretch>
            <a:fillRect/>
          </a:stretch>
        </p:blipFill>
        <p:spPr>
          <a:xfrm>
            <a:off x="1" y="1"/>
            <a:ext cx="9144000" cy="5715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187627" y="3649588"/>
            <a:ext cx="5760641" cy="1009014"/>
          </a:xfrm>
          <a:prstGeom prst="rect">
            <a:avLst/>
          </a:prstGeom>
          <a:noFill/>
        </p:spPr>
        <p:txBody>
          <a:bodyPr wrap="square" lIns="84860" tIns="42428" rIns="84860" bIns="42428" rtlCol="0">
            <a:spAutoFit/>
          </a:bodyPr>
          <a:lstStyle/>
          <a:p>
            <a:r>
              <a:rPr lang="es-AR" sz="1500" dirty="0" smtClean="0">
                <a:solidFill>
                  <a:schemeClr val="bg1"/>
                </a:solidFill>
                <a:latin typeface="Lucida Calligraphy" pitchFamily="66" charset="0"/>
              </a:rPr>
              <a:t>Nada se de este amor,</a:t>
            </a:r>
          </a:p>
          <a:p>
            <a:r>
              <a:rPr lang="es-AR" sz="1500" dirty="0">
                <a:solidFill>
                  <a:schemeClr val="bg1"/>
                </a:solidFill>
                <a:latin typeface="Lucida Calligraphy" pitchFamily="66" charset="0"/>
              </a:rPr>
              <a:t>d</a:t>
            </a:r>
            <a:r>
              <a:rPr lang="es-AR" sz="1500" dirty="0" smtClean="0">
                <a:solidFill>
                  <a:schemeClr val="bg1"/>
                </a:solidFill>
                <a:latin typeface="Lucida Calligraphy" pitchFamily="66" charset="0"/>
              </a:rPr>
              <a:t>udoso, incierto,</a:t>
            </a:r>
          </a:p>
          <a:p>
            <a:r>
              <a:rPr lang="es-AR" sz="1500" dirty="0">
                <a:solidFill>
                  <a:schemeClr val="bg1"/>
                </a:solidFill>
                <a:latin typeface="Lucida Calligraphy" pitchFamily="66" charset="0"/>
              </a:rPr>
              <a:t>q</a:t>
            </a:r>
            <a:r>
              <a:rPr lang="es-AR" sz="1500" dirty="0" smtClean="0">
                <a:solidFill>
                  <a:schemeClr val="bg1"/>
                </a:solidFill>
                <a:latin typeface="Lucida Calligraphy" pitchFamily="66" charset="0"/>
              </a:rPr>
              <a:t>ue vive en el volcán</a:t>
            </a:r>
          </a:p>
          <a:p>
            <a:r>
              <a:rPr lang="es-AR" sz="1500" dirty="0">
                <a:solidFill>
                  <a:schemeClr val="bg1"/>
                </a:solidFill>
                <a:latin typeface="Lucida Calligraphy" pitchFamily="66" charset="0"/>
              </a:rPr>
              <a:t>y</a:t>
            </a:r>
            <a:r>
              <a:rPr lang="es-AR" sz="1500" dirty="0" smtClean="0">
                <a:solidFill>
                  <a:schemeClr val="bg1"/>
                </a:solidFill>
                <a:latin typeface="Lucida Calligraphy" pitchFamily="66" charset="0"/>
              </a:rPr>
              <a:t> en el desierto.</a:t>
            </a:r>
            <a:endParaRPr lang="es-AR" sz="15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3528" y="5361057"/>
            <a:ext cx="864096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Ilda</a:t>
            </a:r>
            <a:endParaRPr lang="es-AR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</p:cSld>
  <p:clrMapOvr>
    <a:masterClrMapping/>
  </p:clrMapOvr>
  <p:transition spd="slow" advClick="0" advTm="23000"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bess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" y="-22817"/>
            <a:ext cx="9144000" cy="5812074"/>
          </a:xfrm>
          <a:prstGeom prst="rect">
            <a:avLst/>
          </a:prstGeom>
        </p:spPr>
      </p:pic>
      <p:pic>
        <p:nvPicPr>
          <p:cNvPr id="4" name="3 Imagen" descr="bess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234351"/>
            <a:ext cx="8208912" cy="5297732"/>
          </a:xfrm>
          <a:prstGeom prst="rect">
            <a:avLst/>
          </a:prstGeom>
        </p:spPr>
      </p:pic>
      <p:pic>
        <p:nvPicPr>
          <p:cNvPr id="5" name="4 Imagen" descr="bess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71600" y="476250"/>
            <a:ext cx="7200800" cy="4762500"/>
          </a:xfrm>
          <a:prstGeom prst="rect">
            <a:avLst/>
          </a:prstGeom>
        </p:spPr>
      </p:pic>
      <p:sp>
        <p:nvSpPr>
          <p:cNvPr id="8" name="7 CuadroTexto"/>
          <p:cNvSpPr txBox="1"/>
          <p:nvPr/>
        </p:nvSpPr>
        <p:spPr>
          <a:xfrm>
            <a:off x="467544" y="4153646"/>
            <a:ext cx="6192689" cy="1009014"/>
          </a:xfrm>
          <a:prstGeom prst="rect">
            <a:avLst/>
          </a:prstGeom>
          <a:noFill/>
        </p:spPr>
        <p:txBody>
          <a:bodyPr wrap="square" lIns="84860" tIns="42428" rIns="84860" bIns="42428" rtlCol="0">
            <a:spAutoFit/>
          </a:bodyPr>
          <a:lstStyle/>
          <a:p>
            <a:r>
              <a:rPr lang="es-AR" sz="1500" dirty="0" smtClean="0">
                <a:latin typeface="Lucida Calligraphy" pitchFamily="66" charset="0"/>
              </a:rPr>
              <a:t>Pero me entrego a ti</a:t>
            </a:r>
          </a:p>
          <a:p>
            <a:r>
              <a:rPr lang="es-AR" sz="1500" dirty="0" smtClean="0">
                <a:latin typeface="Lucida Calligraphy" pitchFamily="66" charset="0"/>
              </a:rPr>
              <a:t>Y en cierto modo,</a:t>
            </a:r>
          </a:p>
          <a:p>
            <a:r>
              <a:rPr lang="es-AR" sz="1500" dirty="0">
                <a:latin typeface="Lucida Calligraphy" pitchFamily="66" charset="0"/>
              </a:rPr>
              <a:t>s</a:t>
            </a:r>
            <a:r>
              <a:rPr lang="es-AR" sz="1500" dirty="0" smtClean="0">
                <a:latin typeface="Lucida Calligraphy" pitchFamily="66" charset="0"/>
              </a:rPr>
              <a:t>i me falta tu amor</a:t>
            </a:r>
          </a:p>
          <a:p>
            <a:r>
              <a:rPr lang="es-AR" sz="1500" dirty="0">
                <a:latin typeface="Lucida Calligraphy" pitchFamily="66" charset="0"/>
              </a:rPr>
              <a:t>m</a:t>
            </a:r>
            <a:r>
              <a:rPr lang="es-AR" sz="1500" dirty="0" smtClean="0">
                <a:latin typeface="Lucida Calligraphy" pitchFamily="66" charset="0"/>
              </a:rPr>
              <a:t>e falta todo</a:t>
            </a:r>
            <a:endParaRPr lang="es-AR" sz="1500" dirty="0">
              <a:latin typeface="Lucida Calligraphy" pitchFamily="66" charset="0"/>
            </a:endParaRPr>
          </a:p>
        </p:txBody>
      </p:sp>
      <p:pic>
        <p:nvPicPr>
          <p:cNvPr id="6" name="5 Imagen" descr="A 1.jpg"/>
          <p:cNvPicPr>
            <a:picLocks noChangeAspect="1"/>
          </p:cNvPicPr>
          <p:nvPr/>
        </p:nvPicPr>
        <p:blipFill>
          <a:blip r:embed="rId4" cstate="print"/>
          <a:srcRect l="23847" t="16347" b="9616"/>
          <a:stretch>
            <a:fillRect/>
          </a:stretch>
        </p:blipFill>
        <p:spPr>
          <a:xfrm flipH="1">
            <a:off x="2555776" y="4153644"/>
            <a:ext cx="1143687" cy="1440160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slow" advClick="0" advTm="36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6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6000"/>
                            </p:stCondLst>
                            <p:childTnLst>
                              <p:par>
                                <p:cTn id="2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OSA CON LIBRO Y PÉTALOS.jpg"/>
          <p:cNvPicPr>
            <a:picLocks noChangeAspect="1"/>
          </p:cNvPicPr>
          <p:nvPr/>
        </p:nvPicPr>
        <p:blipFill>
          <a:blip r:embed="rId2" cstate="print"/>
          <a:srcRect b="3381"/>
          <a:stretch>
            <a:fillRect/>
          </a:stretch>
        </p:blipFill>
        <p:spPr>
          <a:xfrm>
            <a:off x="1" y="1"/>
            <a:ext cx="9144000" cy="5715000"/>
          </a:xfrm>
          <a:prstGeom prst="rect">
            <a:avLst/>
          </a:prstGeom>
        </p:spPr>
      </p:pic>
      <p:pic>
        <p:nvPicPr>
          <p:cNvPr id="5" name="4 Imagen" descr="TOTTY   2014.jpg"/>
          <p:cNvPicPr>
            <a:picLocks noChangeAspect="1"/>
          </p:cNvPicPr>
          <p:nvPr/>
        </p:nvPicPr>
        <p:blipFill>
          <a:blip r:embed="rId3" cstate="print"/>
          <a:srcRect b="16106"/>
          <a:stretch>
            <a:fillRect/>
          </a:stretch>
        </p:blipFill>
        <p:spPr>
          <a:xfrm>
            <a:off x="6444214" y="4225656"/>
            <a:ext cx="974385" cy="1224136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6" name="5 CuadroTexto"/>
          <p:cNvSpPr txBox="1"/>
          <p:nvPr/>
        </p:nvSpPr>
        <p:spPr>
          <a:xfrm>
            <a:off x="5580113" y="5089751"/>
            <a:ext cx="720080" cy="347295"/>
          </a:xfrm>
          <a:prstGeom prst="rect">
            <a:avLst/>
          </a:prstGeom>
          <a:noFill/>
        </p:spPr>
        <p:txBody>
          <a:bodyPr wrap="square" lIns="84860" tIns="42428" rIns="84860" bIns="42428" rtlCol="0">
            <a:spAutoFit/>
          </a:bodyPr>
          <a:lstStyle/>
          <a:p>
            <a:r>
              <a:rPr lang="es-AR" dirty="0" err="1" smtClean="0">
                <a:latin typeface="Lucida Calligraphy" pitchFamily="66" charset="0"/>
              </a:rPr>
              <a:t>Ilda</a:t>
            </a:r>
            <a:endParaRPr lang="es-AR" dirty="0">
              <a:latin typeface="Lucida Calligraphy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323529" y="5089751"/>
            <a:ext cx="144016" cy="347295"/>
          </a:xfrm>
          <a:prstGeom prst="rect">
            <a:avLst/>
          </a:prstGeom>
          <a:noFill/>
        </p:spPr>
        <p:txBody>
          <a:bodyPr wrap="square" lIns="84860" tIns="42428" rIns="84860" bIns="42428" rtlCol="0">
            <a:spAutoFit/>
          </a:bodyPr>
          <a:lstStyle/>
          <a:p>
            <a:endParaRPr lang="es-AR" dirty="0"/>
          </a:p>
        </p:txBody>
      </p:sp>
      <p:sp>
        <p:nvSpPr>
          <p:cNvPr id="8" name="7 CuadroTexto"/>
          <p:cNvSpPr txBox="1"/>
          <p:nvPr/>
        </p:nvSpPr>
        <p:spPr>
          <a:xfrm>
            <a:off x="827588" y="4945736"/>
            <a:ext cx="2664295" cy="254962"/>
          </a:xfrm>
          <a:prstGeom prst="rect">
            <a:avLst/>
          </a:prstGeom>
          <a:noFill/>
        </p:spPr>
        <p:txBody>
          <a:bodyPr wrap="square" lIns="84860" tIns="42428" rIns="84860" bIns="42428" rtlCol="0">
            <a:spAutoFit/>
          </a:bodyPr>
          <a:lstStyle/>
          <a:p>
            <a:r>
              <a:rPr lang="es-AR" sz="1100" dirty="0" err="1" smtClean="0"/>
              <a:t>Pps</a:t>
            </a:r>
            <a:r>
              <a:rPr lang="es-AR" sz="1100" dirty="0" smtClean="0"/>
              <a:t> sin fines de lucro</a:t>
            </a:r>
            <a:endParaRPr lang="es-AR" sz="1100" dirty="0"/>
          </a:p>
        </p:txBody>
      </p:sp>
    </p:spTree>
  </p:cSld>
  <p:clrMapOvr>
    <a:masterClrMapping/>
  </p:clrMapOvr>
  <p:transition spd="slow" advClick="0" advTm="15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" presetID="12" presetClass="entr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AR" sz="180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AR" sz="180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sz="1800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174</Words>
  <Application>Microsoft Office PowerPoint</Application>
  <PresentationFormat>Presentación en pantalla (16:10)</PresentationFormat>
  <Paragraphs>42</Paragraphs>
  <Slides>10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41</cp:revision>
  <dcterms:created xsi:type="dcterms:W3CDTF">2015-08-27T20:35:09Z</dcterms:created>
  <dcterms:modified xsi:type="dcterms:W3CDTF">2015-09-04T16:57:46Z</dcterms:modified>
</cp:coreProperties>
</file>