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79" r:id="rId3"/>
    <p:sldId id="256" r:id="rId4"/>
  </p:sldIdLst>
  <p:sldSz cx="12192000" cy="6858000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Cb0g363sOiBH8ktOt+etg==" hashData="dvuFttwul05S01JhnEWDcqCOpPVnxYHs+h7xF33C2Pflz/N8pd806ChGLVihL+AHMqW5W/2+jGn3PzpOo9FPm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FF"/>
    <a:srgbClr val="00CC66"/>
    <a:srgbClr val="9900CC"/>
    <a:srgbClr val="FFCC00"/>
    <a:srgbClr val="CC9900"/>
    <a:srgbClr val="FF6699"/>
    <a:srgbClr val="CCFFFF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59" autoAdjust="0"/>
    <p:restoredTop sz="94162" autoAdjust="0"/>
  </p:normalViewPr>
  <p:slideViewPr>
    <p:cSldViewPr>
      <p:cViewPr>
        <p:scale>
          <a:sx n="90" d="100"/>
          <a:sy n="90" d="100"/>
        </p:scale>
        <p:origin x="720" y="45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6A4-36BF-42BC-ACDA-0AF8AC89945B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271941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FBF22-32CC-436B-9690-CF5659855BE2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3506285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309C9-0C2F-409C-95D2-F754E6B92CE8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438045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2B07E-53F0-4D94-A5FB-D2B7B3C93788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2213126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74297-9A97-48DF-8793-2FDEA1412CE7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308333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9D035-F308-4FEB-B7C4-8E788617C894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1559728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CEA5-0C0B-485A-8A81-ED9C5FB58740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3238987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CEAE4-1082-4D14-A688-4F984563C2C3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2800229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95584-3268-4159-93CC-BF607F93AC43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1668597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28B75-6B27-463B-AE32-A8BBB6A1D234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629264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B0B14-81ED-4329-8DA3-76603D1F6DEF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42765734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35E0CD-41AD-3D57-EAFD-A55F1AFFD6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420B571-D331-EF27-3F97-B9F95387D4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2A17007-608B-75A2-6BB4-E65D135AB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181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1A414-6BE0-4261-B247-82B7F90910C5}" type="slidenum">
              <a:rPr lang="fr-CA" altLang="es-ES" smtClean="0"/>
              <a:pPr/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2660409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8B07B1D8-6DA9-F76E-A059-662F78D7B31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43727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image" Target="../media/image9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jpeg"/><Relationship Id="rId10" Type="http://schemas.openxmlformats.org/officeDocument/2006/relationships/image" Target="../media/image7.jpg"/><Relationship Id="rId4" Type="http://schemas.openxmlformats.org/officeDocument/2006/relationships/image" Target="../media/image1.jpeg"/><Relationship Id="rId9" Type="http://schemas.openxmlformats.org/officeDocument/2006/relationships/image" Target="../media/image6.jp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9189" y="596697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14" name="Picture 4" descr="ScreenShot001">
            <a:extLst>
              <a:ext uri="{FF2B5EF4-FFF2-40B4-BE49-F238E27FC236}">
                <a16:creationId xmlns:a16="http://schemas.microsoft.com/office/drawing/2014/main" id="{8B62FB98-E060-4181-BE99-60019D10B1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21" b="7834"/>
          <a:stretch/>
        </p:blipFill>
        <p:spPr bwMode="auto"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532D333F-07A1-A5D7-C431-BD53DDD67E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895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89D00BE-4347-8333-9FC6-06792337AE9E}"/>
              </a:ext>
            </a:extLst>
          </p:cNvPr>
          <p:cNvSpPr txBox="1"/>
          <p:nvPr/>
        </p:nvSpPr>
        <p:spPr>
          <a:xfrm>
            <a:off x="8400320" y="260560"/>
            <a:ext cx="316844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6000" i="1" dirty="0">
                <a:solidFill>
                  <a:schemeClr val="bg1"/>
                </a:solidFill>
                <a:latin typeface="Bell MT" panose="02020503060305020303" pitchFamily="18" charset="0"/>
              </a:rPr>
              <a:t>Yo lo soñé </a:t>
            </a:r>
            <a:endParaRPr lang="es-ES" sz="6000" dirty="0">
              <a:latin typeface="Bell MT" panose="02020503060305020303" pitchFamily="18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F7D0EC5B-EA20-049E-65F7-CAF2D90B87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8806" y="0"/>
            <a:ext cx="1220080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2D60A70A-53BC-23AB-4E1B-8484D24485E0}"/>
              </a:ext>
            </a:extLst>
          </p:cNvPr>
          <p:cNvSpPr txBox="1"/>
          <p:nvPr/>
        </p:nvSpPr>
        <p:spPr>
          <a:xfrm>
            <a:off x="191180" y="1166842"/>
            <a:ext cx="375427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Impetuoso, formidable y ardiente; </a:t>
            </a:r>
            <a:b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Hablaba el impreciso lenguaje del torrente; </a:t>
            </a:r>
            <a:b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Era un mar desbordado de locura y de fuego, </a:t>
            </a:r>
            <a:b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Rodando por la vida como un eterno riego. 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E6EC00BA-05BC-07F3-BDDE-EF44AB6D2F8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3222" y="0"/>
            <a:ext cx="12168777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098F8618-97AE-255A-D01D-25AA3029B69E}"/>
              </a:ext>
            </a:extLst>
          </p:cNvPr>
          <p:cNvSpPr txBox="1"/>
          <p:nvPr/>
        </p:nvSpPr>
        <p:spPr>
          <a:xfrm>
            <a:off x="551230" y="843677"/>
            <a:ext cx="3035122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Luego </a:t>
            </a:r>
            <a:r>
              <a:rPr lang="es-ES" altLang="es-ES" sz="30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soñélo</a:t>
            </a: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 triste, como un gran sol poniente 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Que dobla ante la noche la cabeza de fuego; 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Después río, y en su boca tan tierna como un ruego, 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Sonaba sus cristales el alma de la fuente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07FBC580-F2B6-5C5E-97B2-3CFF27250C3E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2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93C6EE9C-38E3-6CEF-B1E3-1D3C7AF8E900}"/>
              </a:ext>
            </a:extLst>
          </p:cNvPr>
          <p:cNvSpPr txBox="1"/>
          <p:nvPr/>
        </p:nvSpPr>
        <p:spPr>
          <a:xfrm>
            <a:off x="623240" y="1305341"/>
            <a:ext cx="322793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Y hoy sueño que es vibrante, y suave,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y riente, y triste, 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Que todas las tinieblas y todo el iris viste; 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Que, frágil como un ídolo y eterno como Dios.</a:t>
            </a:r>
            <a:endParaRPr lang="es-ES" sz="3000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EDE6AD18-810A-80FB-25E1-2E9D8399057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345" y="0"/>
            <a:ext cx="12166655" cy="68736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F2DA3C9C-0008-007F-FD00-9D7DB6EE4947}"/>
              </a:ext>
            </a:extLst>
          </p:cNvPr>
          <p:cNvSpPr txBox="1"/>
          <p:nvPr/>
        </p:nvSpPr>
        <p:spPr>
          <a:xfrm>
            <a:off x="306668" y="1305341"/>
            <a:ext cx="2997717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Sobre la vida toda su majestad levanta: 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Y el beso cae ardiendo á perfumar su planta 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En una flor de fuego deshojada por dos.</a:t>
            </a:r>
            <a:endParaRPr lang="es-ES" sz="3000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31" name="Imagen 30">
            <a:extLst>
              <a:ext uri="{FF2B5EF4-FFF2-40B4-BE49-F238E27FC236}">
                <a16:creationId xmlns:a16="http://schemas.microsoft.com/office/drawing/2014/main" id="{D8F6B3EB-EF2E-ECBB-CFDF-C9930792897D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90" b="17014"/>
          <a:stretch/>
        </p:blipFill>
        <p:spPr>
          <a:xfrm>
            <a:off x="32029" y="6894"/>
            <a:ext cx="12166655" cy="68442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2" name="Text Box 17">
            <a:extLst>
              <a:ext uri="{FF2B5EF4-FFF2-40B4-BE49-F238E27FC236}">
                <a16:creationId xmlns:a16="http://schemas.microsoft.com/office/drawing/2014/main" id="{BA5CB881-33EC-C367-98D3-432AD01ACF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412" y="5837812"/>
            <a:ext cx="194440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3600" b="1" i="1" dirty="0" err="1">
                <a:solidFill>
                  <a:schemeClr val="bg1"/>
                </a:solidFill>
                <a:latin typeface="Abadi" panose="020B0604020104020204" pitchFamily="34" charset="0"/>
              </a:rPr>
              <a:t>jrvg</a:t>
            </a:r>
            <a:endParaRPr lang="es-ES" altLang="es-ES" sz="3600" b="1" i="1" dirty="0">
              <a:solidFill>
                <a:schemeClr val="bg1"/>
              </a:solidFill>
              <a:latin typeface="Abadi" panose="020B0604020104020204" pitchFamily="34" charset="0"/>
            </a:endParaRPr>
          </a:p>
        </p:txBody>
      </p:sp>
      <p:sp>
        <p:nvSpPr>
          <p:cNvPr id="36" name="Text Box 18">
            <a:extLst>
              <a:ext uri="{FF2B5EF4-FFF2-40B4-BE49-F238E27FC236}">
                <a16:creationId xmlns:a16="http://schemas.microsoft.com/office/drawing/2014/main" id="{B77FBE9E-0E21-6511-083A-56C9C29F65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3890" y="7101510"/>
            <a:ext cx="293209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 err="1">
                <a:solidFill>
                  <a:srgbClr val="9900CC"/>
                </a:solidFill>
              </a:rPr>
              <a:t>jrvallegomez@outlook,es</a:t>
            </a:r>
            <a:endParaRPr lang="es-ES" altLang="es-ES" dirty="0">
              <a:solidFill>
                <a:srgbClr val="9900CC"/>
              </a:solidFill>
            </a:endParaRPr>
          </a:p>
        </p:txBody>
      </p:sp>
      <p:pic>
        <p:nvPicPr>
          <p:cNvPr id="37" name="Imagen 36">
            <a:extLst>
              <a:ext uri="{FF2B5EF4-FFF2-40B4-BE49-F238E27FC236}">
                <a16:creationId xmlns:a16="http://schemas.microsoft.com/office/drawing/2014/main" id="{8320A70D-A603-D56A-6EF4-D020E7C0BD4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610"/>
            <a:ext cx="12192000" cy="6866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Imagen 37">
            <a:extLst>
              <a:ext uri="{FF2B5EF4-FFF2-40B4-BE49-F238E27FC236}">
                <a16:creationId xmlns:a16="http://schemas.microsoft.com/office/drawing/2014/main" id="{148F8CF5-F947-1838-4BA1-95F7B1BE512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896"/>
            <a:ext cx="12200804" cy="6844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" name="Chiling crew frozen time">
            <a:hlinkClick r:id="" action="ppaction://media"/>
            <a:extLst>
              <a:ext uri="{FF2B5EF4-FFF2-40B4-BE49-F238E27FC236}">
                <a16:creationId xmlns:a16="http://schemas.microsoft.com/office/drawing/2014/main" id="{0B4F17D1-07CF-6C9D-2EAD-E7E33B2EAF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2911872" y="7687886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14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600"/>
                            </p:stCondLst>
                            <p:childTnLst>
                              <p:par>
                                <p:cTn id="25" presetID="4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6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1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 tmFilter="0,0; .5, 0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2100"/>
                            </p:stCondLst>
                            <p:childTnLst>
                              <p:par>
                                <p:cTn id="41" presetID="4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61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1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0" tmFilter="0,0; .5, 0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8600"/>
                            </p:stCondLst>
                            <p:childTnLst>
                              <p:par>
                                <p:cTn id="57" presetID="4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2600"/>
                            </p:stCondLst>
                            <p:childTnLst>
                              <p:par>
                                <p:cTn id="61" presetID="2" presetClass="entr" presetSubtype="9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1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5000" tmFilter="0,0; .5, 0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43600"/>
                            </p:stCondLst>
                            <p:childTnLst>
                              <p:par>
                                <p:cTn id="73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47600"/>
                            </p:stCondLst>
                            <p:childTnLst>
                              <p:par>
                                <p:cTn id="77" presetID="2" presetClass="entr" presetSubtype="1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1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5000" tmFilter="0,0; .5, 0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83100"/>
                            </p:stCondLst>
                            <p:childTnLst>
                              <p:par>
                                <p:cTn id="8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87100"/>
                            </p:stCondLst>
                            <p:childTnLst>
                              <p:par>
                                <p:cTn id="96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91600"/>
                            </p:stCondLst>
                            <p:childTnLst>
                              <p:par>
                                <p:cTn id="113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  <p:bldLst>
      <p:bldP spid="6" grpId="0"/>
      <p:bldP spid="9" grpId="0"/>
      <p:bldP spid="9" grpId="1"/>
      <p:bldP spid="12" grpId="0"/>
      <p:bldP spid="12" grpId="1"/>
      <p:bldP spid="16" grpId="0"/>
      <p:bldP spid="16" grpId="1"/>
      <p:bldP spid="20" grpId="0"/>
      <p:bldP spid="20" grpId="1"/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90647C7-3521-1D32-CF81-014360DC3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3427D27-D2E0-5A8A-DA60-A12D804929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61E424FF-75BB-273C-0B15-4883163F7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6874A0BE-10BF-E4FB-F4D4-9D87C41919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7295EA6-2E97-7B32-73F1-03CFB1E4FE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cs typeface="Arial" panose="020B0604020202020204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CEF15C5-93FD-D862-1482-00FEE58A9F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FA1FD1D2-F8CA-FC8E-740C-71D2439A16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76A438E4-EC7A-BC67-AF68-6A6B4EE62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2E48300D-F9B4-D328-203B-C47F1AD0A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C9FEF82E-B4BD-2639-2492-A71D599A0D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A8EBF0CC-3268-8D9C-B787-1D861F5F8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D898288-D97C-A756-0317-8D0744DC09A0}"/>
              </a:ext>
            </a:extLst>
          </p:cNvPr>
          <p:cNvSpPr txBox="1"/>
          <p:nvPr/>
        </p:nvSpPr>
        <p:spPr>
          <a:xfrm>
            <a:off x="0" y="7101510"/>
            <a:ext cx="119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460228043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dèle par défaut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</TotalTime>
  <Words>179</Words>
  <Application>Microsoft Office PowerPoint</Application>
  <PresentationFormat>Panorámica</PresentationFormat>
  <Paragraphs>10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Abadi</vt:lpstr>
      <vt:lpstr>Arial</vt:lpstr>
      <vt:lpstr>Bell MT</vt:lpstr>
      <vt:lpstr>Calibri</vt:lpstr>
      <vt:lpstr>Calibri Light</vt:lpstr>
      <vt:lpstr>Kristen ITC</vt:lpstr>
      <vt:lpstr>Modèle par défaut</vt:lpstr>
      <vt:lpstr>Diseño predeterminado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jrvallegomez@outlook.es</dc:creator>
  <cp:keywords>poesia</cp:keywords>
  <cp:lastModifiedBy>jose ruiz</cp:lastModifiedBy>
  <cp:revision>27</cp:revision>
  <dcterms:created xsi:type="dcterms:W3CDTF">2008-01-14T17:19:32Z</dcterms:created>
  <dcterms:modified xsi:type="dcterms:W3CDTF">2024-08-15T11:24:30Z</dcterms:modified>
</cp:coreProperties>
</file>