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8" r:id="rId2"/>
    <p:sldId id="256" r:id="rId3"/>
  </p:sldIdLst>
  <p:sldSz cx="12192000" cy="6858000"/>
  <p:notesSz cx="6858000" cy="9144000"/>
  <p:embeddedFontLst>
    <p:embeddedFont>
      <p:font typeface="Audrena" pitchFamily="2" charset="0"/>
      <p:regular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  <p:embeddedFont>
      <p:font typeface="Candara" panose="020E0502030303020204" pitchFamily="34" charset="0"/>
      <p:regular r:id="rId12"/>
      <p:bold r:id="rId13"/>
      <p:italic r:id="rId14"/>
      <p:boldItalic r:id="rId15"/>
    </p:embeddedFont>
    <p:embeddedFont>
      <p:font typeface="Fiolex Girls" panose="020B0603050302020204" pitchFamily="34" charset="0"/>
      <p:regular r:id="rId16"/>
    </p:embeddedFont>
    <p:embeddedFont>
      <p:font typeface="Great Vibes" panose="02000507080000020002" pitchFamily="2" charset="0"/>
      <p:regular r:id="rId17"/>
    </p:embeddedFont>
    <p:embeddedFont>
      <p:font typeface="Kristen ITC" panose="03050502040202030202" pitchFamily="66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lXeHF9QxVWvKVMybt6yAQ==" hashData="W0eqoespe6JI445ZPvy25P4K/SVTjTFtkKbAYw2sDlv63D1BWvb15nK0NA2oDtMJ2+Zkh0O3l2lv+lxIP7oo5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888D"/>
    <a:srgbClr val="CB9CAD"/>
    <a:srgbClr val="3B56B4"/>
    <a:srgbClr val="534B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3" autoAdjust="0"/>
    <p:restoredTop sz="92336" autoAdjust="0"/>
  </p:normalViewPr>
  <p:slideViewPr>
    <p:cSldViewPr snapToGrid="0">
      <p:cViewPr varScale="1">
        <p:scale>
          <a:sx n="88" d="100"/>
          <a:sy n="88" d="100"/>
        </p:scale>
        <p:origin x="4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70C2B-FDB7-47EC-BB87-56E5BD510656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B8BA1B-25F2-415B-B103-D45DEB855D4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073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B8BA1B-25F2-415B-B103-D45DEB855D47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3887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E2EC7-EFCB-462C-AA53-10AE28E4CC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AF634EE-BD3D-4061-9FE0-EBDB326811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C5A900-3509-4AE1-B8A4-1BBF0FA99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B839-DC2D-48C7-A2F5-B269B91F5DC1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5D71CEB-EB7C-4D25-AAC3-322A7DFB6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CCCE4B-A142-4359-82B9-EC25C84DB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1EF4A-A8D5-4A9D-91C1-EDA82D80581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8947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A62396-552E-4F71-A7E3-077316668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1578067-880A-48F7-8B3F-EB990E55FE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FC00578-B747-4AEA-8EA8-920242DFD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B839-DC2D-48C7-A2F5-B269B91F5DC1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83B646-AE73-40A7-A578-B55A6E87C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3D5D38-401E-44FD-9317-E248F2253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1EF4A-A8D5-4A9D-91C1-EDA82D80581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5996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BF629B-8DE8-47D4-B4BD-695FB471F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56D2C45-B0A9-4135-8F2F-D765B1A72F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3A41886-26FA-4BF6-8A1A-66AE5F8B1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B839-DC2D-48C7-A2F5-B269B91F5DC1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72FC99-67A1-4FC2-B7D0-03AC4316B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E94C81-66A2-428E-BC59-569F3934A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1EF4A-A8D5-4A9D-91C1-EDA82D80581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7350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EAD489-CFF1-4BBC-B815-2C795B717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D7C0BB9-D690-4BDC-9F20-D6DB1E2779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127A9DD-41B0-4001-A429-FA7FD0181F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C479041-E85A-47C1-8C63-8048859A9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B839-DC2D-48C7-A2F5-B269B91F5DC1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DF80BB-F5AD-441D-A055-A05053D49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3810F6B-82F4-4C59-A587-7963F4882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1EF4A-A8D5-4A9D-91C1-EDA82D80581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7408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749AB2-6848-47F8-92E2-B57BBDF12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2AF55D1-F97A-4B4A-8888-A59017CB71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4C524D9-BFAF-49C3-866B-98EEA34A23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62D369F-E045-4607-A0E9-F199DCBE8F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1948EEC-E48D-4B60-AB8E-83B0E97C80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71E989E-8063-4B82-91FD-42EB252F4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B839-DC2D-48C7-A2F5-B269B91F5DC1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F8FDFFC-00E4-4E08-9AA7-13ED6D620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CAACBF0-FACF-41C0-B005-9010D33D4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1EF4A-A8D5-4A9D-91C1-EDA82D80581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1757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F5182D-406D-4FF2-8E7D-BE9CB660C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4D35A61-06B3-4A44-B498-3EA291A8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B839-DC2D-48C7-A2F5-B269B91F5DC1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13FBE1A-664B-4A44-9344-44C881212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1B3E2D8-DAE7-4BAC-B6B1-E63D765CF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1EF4A-A8D5-4A9D-91C1-EDA82D80581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5070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DF1AEC2-F8AC-4F87-9DD4-584E77EDE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B839-DC2D-48C7-A2F5-B269B91F5DC1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293FF00-6948-4B7A-9ABF-D071A0037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402FE2B-360A-4B9B-8052-0DCE14FA5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1EF4A-A8D5-4A9D-91C1-EDA82D80581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7465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56A40A-B05E-4D8A-A839-C48554345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654F885-34FB-4A51-B038-F547C2A18A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D0C3C2A-5E41-4B83-BED7-266895C00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2B6799-0AF5-4D70-94DF-58950CEB2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B839-DC2D-48C7-A2F5-B269B91F5DC1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1D5BB16-CDDD-465C-8D85-25D5E3B23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7F66D1B-E84F-4FDF-9B52-1A721507C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1EF4A-A8D5-4A9D-91C1-EDA82D80581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0101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114BA8-B40B-421D-82E5-DA48FA66E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28BBB16-D57C-40C8-9405-7725319B61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4ED0C94-EF54-4E19-9841-E310543D48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2AFAD3D-57E1-4A5E-A8B2-EE1C0DC1D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B839-DC2D-48C7-A2F5-B269B91F5DC1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352BFBF-ED19-4A5F-9634-D11CF0E44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7393D04-B303-4407-8D1F-D48436BF6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1EF4A-A8D5-4A9D-91C1-EDA82D80581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2356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73787A-1275-4414-8D1A-FC8F0F947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43EF9C5-F7D5-467B-BAAB-AB5123EBD7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2015661-6018-41A0-B215-E38F657C7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B839-DC2D-48C7-A2F5-B269B91F5DC1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00D23AE-40C1-4868-8F10-C4F0BAE64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F2CBC36-6090-4873-98A5-DC69AB00E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1EF4A-A8D5-4A9D-91C1-EDA82D80581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3310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04E42FF-F6A6-4F60-8C9D-A7F8628AEC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EABED04-1AD9-4647-9EBD-10911CBE0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643F585-16C2-4F53-BD29-FB5907042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B839-DC2D-48C7-A2F5-B269B91F5DC1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D0B7168-C5F4-41F1-A3B1-B018A3BC7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56FEB74-B74A-4694-ACDB-A1881ECF0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1EF4A-A8D5-4A9D-91C1-EDA82D80581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2291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00F80BC-A437-488F-B9BE-2A70DDA6C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F9C918E-B888-42E9-A2B5-616F59C7C5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1D2725F-4940-496F-AE4E-AD33E4875D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8B839-DC2D-48C7-A2F5-B269B91F5DC1}" type="datetimeFigureOut">
              <a:rPr lang="en-CA" smtClean="0"/>
              <a:t>2021-07-01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5A09CA7-FB77-4B91-BD4A-559F6BC05B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CD5317-9B1D-4C07-B14D-FC4F4FB0D9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1EF4A-A8D5-4A9D-91C1-EDA82D80581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03279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audio1.wav"/><Relationship Id="rId7" Type="http://schemas.microsoft.com/office/2007/relationships/hdphoto" Target="../media/hdphoto2.wdp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5.png"/><Relationship Id="rId5" Type="http://schemas.microsoft.com/office/2007/relationships/hdphoto" Target="../media/hdphoto1.wdp"/><Relationship Id="rId10" Type="http://schemas.openxmlformats.org/officeDocument/2006/relationships/image" Target="../media/image4.jpeg"/><Relationship Id="rId4" Type="http://schemas.openxmlformats.org/officeDocument/2006/relationships/image" Target="../media/image1.png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33FC0B66-CAA3-4183-995D-C511BA0CEA9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4ED011C-D099-4EA1-9DE9-FA305A2F7AE1}"/>
              </a:ext>
            </a:extLst>
          </p:cNvPr>
          <p:cNvSpPr txBox="1"/>
          <p:nvPr/>
        </p:nvSpPr>
        <p:spPr>
          <a:xfrm>
            <a:off x="158626" y="453831"/>
            <a:ext cx="5880035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udrena" pitchFamily="2" charset="0"/>
              </a:rPr>
              <a:t>Yo canto lo que tú amabas</a:t>
            </a:r>
            <a:endParaRPr lang="en-CA" sz="6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udrena" pitchFamily="2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504A8D2-84B1-407C-B10B-22797117F02E}"/>
              </a:ext>
            </a:extLst>
          </p:cNvPr>
          <p:cNvSpPr txBox="1"/>
          <p:nvPr/>
        </p:nvSpPr>
        <p:spPr>
          <a:xfrm>
            <a:off x="5502773" y="885408"/>
            <a:ext cx="425686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n-CA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udrena" pitchFamily="2" charset="0"/>
              </a:rPr>
              <a:t>Gabriela Mistral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AF88F20F-221C-4548-AD3B-0C2132DC3D7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1073DD0C-58E9-4A92-8EA2-3785EC8B8167}"/>
              </a:ext>
            </a:extLst>
          </p:cNvPr>
          <p:cNvSpPr txBox="1"/>
          <p:nvPr/>
        </p:nvSpPr>
        <p:spPr>
          <a:xfrm>
            <a:off x="103721" y="4516222"/>
            <a:ext cx="481574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Yo canto lo que tú amabas, vida mía,</a:t>
            </a:r>
          </a:p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por si te acercas y escuchas, vida mía,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95DBCEC-8044-48CB-A825-CE0AF3C22CC3}"/>
              </a:ext>
            </a:extLst>
          </p:cNvPr>
          <p:cNvSpPr txBox="1"/>
          <p:nvPr/>
        </p:nvSpPr>
        <p:spPr>
          <a:xfrm>
            <a:off x="152400" y="5503783"/>
            <a:ext cx="4892686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por si te acuerdas del mundo que viviste,</a:t>
            </a:r>
          </a:p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al atardecer yo canto, sombra mía.</a:t>
            </a:r>
          </a:p>
          <a:p>
            <a:endParaRPr lang="es-ES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802F1B2A-0B48-4D49-A9FD-2E3031FA6B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836A5EE9-D008-4806-85C7-2D8B805F0D5F}"/>
              </a:ext>
            </a:extLst>
          </p:cNvPr>
          <p:cNvSpPr txBox="1"/>
          <p:nvPr/>
        </p:nvSpPr>
        <p:spPr>
          <a:xfrm>
            <a:off x="108857" y="5017915"/>
            <a:ext cx="61932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Yo no quiero enmudecer, vida mía.</a:t>
            </a:r>
          </a:p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¿Cómo sin mi grito fiel me hallarías ?</a:t>
            </a:r>
          </a:p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¿Cuál señal, cuál me declara, vida mía ?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D6B7A73F-314E-45CE-B07C-AD6149C54EF5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2" y="0"/>
            <a:ext cx="12192002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F619387-95B8-4408-A4AC-14D4E2D922CA}"/>
              </a:ext>
            </a:extLst>
          </p:cNvPr>
          <p:cNvSpPr txBox="1"/>
          <p:nvPr/>
        </p:nvSpPr>
        <p:spPr>
          <a:xfrm flipH="1">
            <a:off x="7239318" y="5326237"/>
            <a:ext cx="52665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Soy la misma que fue tuya, vida mía.</a:t>
            </a:r>
          </a:p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Ni lenta ni trascordada ni perdida.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50D1205C-8609-4EE2-8464-9E8595D6005C}"/>
              </a:ext>
            </a:extLst>
          </p:cNvPr>
          <p:cNvSpPr txBox="1"/>
          <p:nvPr/>
        </p:nvSpPr>
        <p:spPr>
          <a:xfrm>
            <a:off x="8001277" y="6212413"/>
            <a:ext cx="3661580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1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Acude al anochecer, vida mía;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090886AA-7623-47C5-A625-7978222A38B7}"/>
              </a:ext>
            </a:extLst>
          </p:cNvPr>
          <p:cNvSpPr txBox="1"/>
          <p:nvPr/>
        </p:nvSpPr>
        <p:spPr>
          <a:xfrm>
            <a:off x="737689" y="5288340"/>
            <a:ext cx="454964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Ven recordando un canto, vida mía,</a:t>
            </a:r>
          </a:p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si la canción reconoces de aprendida</a:t>
            </a:r>
          </a:p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y si mi nombre recuerdas todavía.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D414189B-AD65-4FCB-9E73-3A637037D9C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1E29CA0-5838-450B-ADEC-B3B22186D24A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2914" y="2028681"/>
            <a:ext cx="1858751" cy="3400263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14DA5B75-4B88-4869-AE23-21031A005680}"/>
              </a:ext>
            </a:extLst>
          </p:cNvPr>
          <p:cNvSpPr txBox="1"/>
          <p:nvPr/>
        </p:nvSpPr>
        <p:spPr>
          <a:xfrm>
            <a:off x="593935" y="76200"/>
            <a:ext cx="5044971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4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Te espero sin plazo ni tiempo.</a:t>
            </a:r>
          </a:p>
          <a:p>
            <a:r>
              <a:rPr lang="es-ES" sz="34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No temas noche, neblina ni aguacero.</a:t>
            </a:r>
          </a:p>
          <a:p>
            <a:r>
              <a:rPr lang="es-ES" sz="34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Acude con sendero o sin sendero.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757D5493-2E0A-4C9D-BF03-8B2127547A47}"/>
              </a:ext>
            </a:extLst>
          </p:cNvPr>
          <p:cNvSpPr txBox="1"/>
          <p:nvPr/>
        </p:nvSpPr>
        <p:spPr>
          <a:xfrm>
            <a:off x="5748720" y="328429"/>
            <a:ext cx="53122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Llámame a donde tú eres, alma mía,</a:t>
            </a:r>
          </a:p>
          <a:p>
            <a:r>
              <a:rPr lang="es-ES" sz="3200" dirty="0">
                <a:solidFill>
                  <a:schemeClr val="accent5">
                    <a:lumMod val="40000"/>
                    <a:lumOff val="60000"/>
                  </a:schemeClr>
                </a:solidFill>
                <a:latin typeface="Great Vibes" panose="02000507080000020002" pitchFamily="2" charset="0"/>
              </a:rPr>
              <a:t>y marcha recto hacia mí, compañero.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8902629-E13B-4C70-8ACE-C903851C63E2}"/>
              </a:ext>
            </a:extLst>
          </p:cNvPr>
          <p:cNvSpPr txBox="1"/>
          <p:nvPr/>
        </p:nvSpPr>
        <p:spPr>
          <a:xfrm>
            <a:off x="4286612" y="5608085"/>
            <a:ext cx="38827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800" dirty="0">
                <a:solidFill>
                  <a:schemeClr val="accent5">
                    <a:lumMod val="40000"/>
                    <a:lumOff val="60000"/>
                  </a:schemeClr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68C3B70E-5EB6-45E1-ACB4-9479A73BB4FF}"/>
              </a:ext>
            </a:extLst>
          </p:cNvPr>
          <p:cNvSpPr txBox="1"/>
          <p:nvPr/>
        </p:nvSpPr>
        <p:spPr>
          <a:xfrm>
            <a:off x="2478310" y="415229"/>
            <a:ext cx="7427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Todos los derechos de autor pertenecen a los respectivos artistas/ fotógrafos 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1203B617-ED86-4D04-8405-7765EC4AD610}"/>
              </a:ext>
            </a:extLst>
          </p:cNvPr>
          <p:cNvSpPr txBox="1"/>
          <p:nvPr/>
        </p:nvSpPr>
        <p:spPr>
          <a:xfrm>
            <a:off x="3701162" y="904778"/>
            <a:ext cx="4682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Material </a:t>
            </a:r>
            <a:r>
              <a:rPr lang="en-CA" i="1" dirty="0" err="1">
                <a:solidFill>
                  <a:schemeClr val="accent5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tomado</a:t>
            </a:r>
            <a:r>
              <a:rPr lang="en-CA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 de internet – Sin fines de </a:t>
            </a:r>
            <a:r>
              <a:rPr lang="en-CA" i="1" dirty="0" err="1">
                <a:solidFill>
                  <a:schemeClr val="accent5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lucro</a:t>
            </a:r>
            <a:endParaRPr lang="en-CA" i="1" dirty="0">
              <a:solidFill>
                <a:schemeClr val="accent5">
                  <a:lumMod val="40000"/>
                  <a:lumOff val="6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40B338A6-5AF8-431E-871A-D1F5C51250B5}"/>
              </a:ext>
            </a:extLst>
          </p:cNvPr>
          <p:cNvSpPr txBox="1"/>
          <p:nvPr/>
        </p:nvSpPr>
        <p:spPr>
          <a:xfrm>
            <a:off x="3672382" y="1401835"/>
            <a:ext cx="5282215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Audio – </a:t>
            </a:r>
            <a:r>
              <a:rPr lang="en-CA" i="1" dirty="0" err="1">
                <a:solidFill>
                  <a:schemeClr val="accent5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Recuerdos</a:t>
            </a:r>
            <a:r>
              <a:rPr lang="en-CA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 de la Alhambra – Nana </a:t>
            </a:r>
            <a:r>
              <a:rPr lang="en-CA" i="1" dirty="0" err="1">
                <a:solidFill>
                  <a:schemeClr val="accent5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Mouskouri</a:t>
            </a:r>
            <a:endParaRPr lang="en-CA" i="1" dirty="0">
              <a:solidFill>
                <a:schemeClr val="accent5">
                  <a:lumMod val="40000"/>
                  <a:lumOff val="6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A3615A54-FD2E-452E-A09D-F6C8C5CEBC9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088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F83D4E4-4E49-4B45-93DD-DCD7E6618C28}"/>
              </a:ext>
            </a:extLst>
          </p:cNvPr>
          <p:cNvSpPr txBox="1"/>
          <p:nvPr/>
        </p:nvSpPr>
        <p:spPr>
          <a:xfrm>
            <a:off x="4653611" y="908010"/>
            <a:ext cx="3553922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Yo canto lo que tú amabas, vida mía,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por si te acercas y escuchas, vida mía,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por si te acuerdas del mundo que viviste,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al atardecer yo canto, sombra mía.</a:t>
            </a:r>
          </a:p>
          <a:p>
            <a:endParaRPr lang="es-ES" sz="16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Yo no quiero enmudecer, vida mía.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¿Cómo sin mi grito fiel me hallarías?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¿Cuál señal, cuál me declara, vida mía?</a:t>
            </a:r>
          </a:p>
          <a:p>
            <a:endParaRPr lang="es-ES" sz="16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Soy la misma que fue tuya, vida mía.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Ni lenta ni trascordada ni perdida.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Acude al anochecer, vida mía;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ven recordando un canto, vida mía,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si la canción reconoces de aprendida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y si mi nombre recuerdas todavía.</a:t>
            </a:r>
          </a:p>
          <a:p>
            <a:endParaRPr lang="es-ES" sz="16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Te espero sin plazo ni tiempo.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No temas noche, neblina ni aguacero.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Acude con sendero o sin sendero.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Llámame a donde tú eres, alma mía,</a:t>
            </a:r>
          </a:p>
          <a:p>
            <a:r>
              <a:rPr lang="es-ES" sz="1600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y marcha recto hacia mí, compañero.</a:t>
            </a:r>
            <a:endParaRPr lang="en-CA" sz="16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4177E0C0-F057-4C19-BA55-B4C832B213AB}"/>
              </a:ext>
            </a:extLst>
          </p:cNvPr>
          <p:cNvSpPr txBox="1"/>
          <p:nvPr/>
        </p:nvSpPr>
        <p:spPr>
          <a:xfrm>
            <a:off x="4831506" y="293914"/>
            <a:ext cx="2806409" cy="380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870" b="1" i="1" dirty="0">
                <a:solidFill>
                  <a:srgbClr val="ED7D31">
                    <a:lumMod val="40000"/>
                    <a:lumOff val="60000"/>
                  </a:srgbClr>
                </a:solidFill>
              </a:rPr>
              <a:t>Yo canto lo que tú amabas</a:t>
            </a:r>
            <a:endParaRPr lang="en-CA" sz="1870" b="1" i="1" dirty="0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179F67B8-2F1B-41AF-84D5-29DC47C26738}"/>
              </a:ext>
            </a:extLst>
          </p:cNvPr>
          <p:cNvSpPr txBox="1"/>
          <p:nvPr/>
        </p:nvSpPr>
        <p:spPr>
          <a:xfrm>
            <a:off x="5379394" y="6144832"/>
            <a:ext cx="1902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Gabriela Mistral</a:t>
            </a:r>
            <a:endParaRPr lang="en-CA" b="1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6000869-6593-4240-BA48-F758C793CDCA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CB9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40978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230636">
        <p:fade/>
        <p:sndAc>
          <p:stSnd>
            <p:snd r:embed="rId3" name="NANA_MOUSKOURI___Recuerdos_de_la_Alhambra.wav"/>
          </p:stSnd>
        </p:sndAc>
      </p:transition>
    </mc:Choice>
    <mc:Fallback>
      <p:transition spd="slow" advClick="0" advTm="230636">
        <p:fade/>
        <p:sndAc>
          <p:stSnd>
            <p:snd r:embed="rId3" name="NANA_MOUSKOURI___Recuerdos_de_la_Alhamb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34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9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26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71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52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2400"/>
                            </p:stCondLst>
                            <p:childTnLst>
                              <p:par>
                                <p:cTn id="72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69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49800"/>
                            </p:stCondLst>
                            <p:childTnLst>
                              <p:par>
                                <p:cTn id="91" presetID="5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652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702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732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762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78200"/>
                            </p:stCondLst>
                            <p:childTnLst>
                              <p:par>
                                <p:cTn id="1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802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837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872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3" grpId="1"/>
      <p:bldP spid="11" grpId="0"/>
      <p:bldP spid="11" grpId="1"/>
      <p:bldP spid="15" grpId="0"/>
      <p:bldP spid="15" grpId="1"/>
      <p:bldP spid="6" grpId="0"/>
      <p:bldP spid="6" grpId="1"/>
      <p:bldP spid="10" grpId="0"/>
      <p:bldP spid="10" grpId="1"/>
      <p:bldP spid="19" grpId="0"/>
      <p:bldP spid="19" grpId="1"/>
      <p:bldP spid="17" grpId="0"/>
      <p:bldP spid="17" grpId="1"/>
      <p:bldP spid="18" grpId="0"/>
      <p:bldP spid="18" grpId="1"/>
      <p:bldP spid="22" grpId="0"/>
      <p:bldP spid="23" grpId="0"/>
      <p:bldP spid="25" grpId="0"/>
      <p:bldP spid="26" grpId="0"/>
      <p:bldP spid="14" grpId="0" animBg="1"/>
      <p:bldP spid="16" grpId="0"/>
      <p:bldP spid="21" grpId="0"/>
      <p:bldP spid="24" grpId="0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7F65C08-FA57-4F06-9124-F977A4984A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56BD03C-E407-4254-8DEA-2C09C44FD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73F8A4BB-F36D-4551-8F2A-02CB51829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523200D-5366-40F9-A6A5-2DC125B808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7E75561-DFD5-46C0-BB1F-39CBDB7970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2D32B191-F38D-4FAA-9243-B23C71AE17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23C749B-1DB4-4FCA-9051-E6BE06F19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B1273693-3E4C-4B56-BE9D-7AD656B67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4B0802B-2CA1-4162-9166-7BB4FEB23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3F2EA74B-316C-4F57-968C-BD86D96E1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CA4921E-5CA3-489F-A752-75453144E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7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2268</TotalTime>
  <Words>373</Words>
  <Application>Microsoft Office PowerPoint</Application>
  <PresentationFormat>Panorámica</PresentationFormat>
  <Paragraphs>50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Great Vibes</vt:lpstr>
      <vt:lpstr>Audrena</vt:lpstr>
      <vt:lpstr>Arial</vt:lpstr>
      <vt:lpstr>Fiolex Girls</vt:lpstr>
      <vt:lpstr>Kristen ITC</vt:lpstr>
      <vt:lpstr>Calibri Light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83</cp:revision>
  <dcterms:created xsi:type="dcterms:W3CDTF">2021-06-14T22:00:58Z</dcterms:created>
  <dcterms:modified xsi:type="dcterms:W3CDTF">2021-07-01T23:41:13Z</dcterms:modified>
</cp:coreProperties>
</file>