
<file path=[Content_Types].xml><?xml version="1.0" encoding="utf-8"?>
<Types xmlns="http://schemas.openxmlformats.org/package/2006/content-types">
  <Default Extension="fntdata" ContentType="application/x-fontdata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wdp" ContentType="image/vnd.ms-photo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701" r:id="rId1"/>
  </p:sldMasterIdLst>
  <p:sldIdLst>
    <p:sldId id="257" r:id="rId2"/>
    <p:sldId id="258" r:id="rId3"/>
    <p:sldId id="259" r:id="rId4"/>
    <p:sldId id="256" r:id="rId5"/>
  </p:sldIdLst>
  <p:sldSz cx="12192000" cy="6858000"/>
  <p:notesSz cx="6858000" cy="9144000"/>
  <p:embeddedFontLst>
    <p:embeddedFont>
      <p:font typeface="Bradley Hand ITC" panose="03070402050302030203" pitchFamily="66" charset="0"/>
      <p:regular r:id="rId6"/>
    </p:embeddedFont>
    <p:embeddedFont>
      <p:font typeface="Cambria" panose="02040503050406030204" pitchFamily="18" charset="0"/>
      <p:regular r:id="rId7"/>
      <p:bold r:id="rId8"/>
      <p:italic r:id="rId9"/>
      <p:boldItalic r:id="rId10"/>
    </p:embeddedFont>
    <p:embeddedFont>
      <p:font typeface="Candara" panose="020E0502030303020204" pitchFamily="34" charset="0"/>
      <p:regular r:id="rId11"/>
      <p:bold r:id="rId12"/>
      <p:italic r:id="rId13"/>
      <p:boldItalic r:id="rId14"/>
    </p:embeddedFont>
    <p:embeddedFont>
      <p:font typeface="Fiolex Girls" panose="020B0603050302020204" pitchFamily="34" charset="0"/>
      <p:regular r:id="rId15"/>
    </p:embeddedFont>
    <p:embeddedFont>
      <p:font typeface="Kristen ITC" panose="03050502040202030202" pitchFamily="66" charset="0"/>
      <p:regular r:id="rId16"/>
    </p:embeddedFont>
    <p:embeddedFont>
      <p:font typeface="Trebuchet MS" panose="020B0603020202020204" pitchFamily="34" charset="0"/>
      <p:regular r:id="rId17"/>
      <p:bold r:id="rId18"/>
      <p:italic r:id="rId19"/>
      <p:boldItalic r:id="rId20"/>
    </p:embeddedFont>
    <p:embeddedFont>
      <p:font typeface="Wingdings 3" panose="05040102010807070707" pitchFamily="18" charset="2"/>
      <p:regular r:id="rId21"/>
    </p:embeddedFont>
  </p:embeddedFontLst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dC5v8O6CY+Vve8O1uv/40Q==" hashData="d61Xwsc4lnQijxIQSvV4//jUOlucKeQihV0vKCl/AAuZJL+qxUD4N0koD7CMX/8jDM51ndCWZyv90xA+Uh+tzA=="/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53472F"/>
    <a:srgbClr val="4A4728"/>
    <a:srgbClr val="2D2619"/>
    <a:srgbClr val="686338"/>
    <a:srgbClr val="F2EDE8"/>
    <a:srgbClr val="E1D2C7"/>
    <a:srgbClr val="D9CFBB"/>
    <a:srgbClr val="CFB7A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97" d="100"/>
          <a:sy n="97" d="100"/>
        </p:scale>
        <p:origin x="108" y="516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font" Target="fonts/font3.fntdata"/><Relationship Id="rId13" Type="http://schemas.openxmlformats.org/officeDocument/2006/relationships/font" Target="fonts/font8.fntdata"/><Relationship Id="rId18" Type="http://schemas.openxmlformats.org/officeDocument/2006/relationships/font" Target="fonts/font13.fntdata"/><Relationship Id="rId3" Type="http://schemas.openxmlformats.org/officeDocument/2006/relationships/slide" Target="slides/slide2.xml"/><Relationship Id="rId21" Type="http://schemas.openxmlformats.org/officeDocument/2006/relationships/font" Target="fonts/font16.fntdata"/><Relationship Id="rId7" Type="http://schemas.openxmlformats.org/officeDocument/2006/relationships/font" Target="fonts/font2.fntdata"/><Relationship Id="rId12" Type="http://schemas.openxmlformats.org/officeDocument/2006/relationships/font" Target="fonts/font7.fntdata"/><Relationship Id="rId17" Type="http://schemas.openxmlformats.org/officeDocument/2006/relationships/font" Target="fonts/font12.fntdata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font" Target="fonts/font11.fntdata"/><Relationship Id="rId20" Type="http://schemas.openxmlformats.org/officeDocument/2006/relationships/font" Target="fonts/font15.fntdata"/><Relationship Id="rId1" Type="http://schemas.openxmlformats.org/officeDocument/2006/relationships/slideMaster" Target="slideMasters/slideMaster1.xml"/><Relationship Id="rId6" Type="http://schemas.openxmlformats.org/officeDocument/2006/relationships/font" Target="fonts/font1.fntdata"/><Relationship Id="rId11" Type="http://schemas.openxmlformats.org/officeDocument/2006/relationships/font" Target="fonts/font6.fntdata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font" Target="fonts/font10.fntdata"/><Relationship Id="rId23" Type="http://schemas.openxmlformats.org/officeDocument/2006/relationships/viewProps" Target="viewProps.xml"/><Relationship Id="rId10" Type="http://schemas.openxmlformats.org/officeDocument/2006/relationships/font" Target="fonts/font5.fntdata"/><Relationship Id="rId19" Type="http://schemas.openxmlformats.org/officeDocument/2006/relationships/font" Target="fonts/font14.fntdata"/><Relationship Id="rId4" Type="http://schemas.openxmlformats.org/officeDocument/2006/relationships/slide" Target="slides/slide3.xml"/><Relationship Id="rId9" Type="http://schemas.openxmlformats.org/officeDocument/2006/relationships/font" Target="fonts/font4.fntdata"/><Relationship Id="rId14" Type="http://schemas.openxmlformats.org/officeDocument/2006/relationships/font" Target="fonts/font9.fntdata"/><Relationship Id="rId22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Group 15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19" name="Straight Connector 18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1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Isosceles Triangle 22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50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50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>
                    <a:lumMod val="75000"/>
                  </a:schemeClr>
                </a:solidFill>
              </a:defRPr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/>
              <a:t>Haga clic para modificar el estilo de subtítulo del patrón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CF74B6A-FEFA-45CE-9F59-4B2C9F84D12A}" type="slidenum">
              <a:rPr lang="en-US" altLang="en-US" smtClean="0"/>
              <a:pPr>
                <a:defRPr/>
              </a:pPr>
              <a:t>‹Nº›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80127588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1228B9D-0B85-4568-9298-0E0A122F70DA}" type="slidenum">
              <a:rPr lang="en-US" altLang="en-US" smtClean="0"/>
              <a:pPr>
                <a:defRPr/>
              </a:pPr>
              <a:t>‹Nº›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73550705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3A2AF3F-6E76-4404-80DD-86C9649A62CC}" type="slidenum">
              <a:rPr lang="en-US" altLang="en-US" smtClean="0"/>
              <a:pPr>
                <a:defRPr/>
              </a:pPr>
              <a:t>‹Nº›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21987326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380F2143-B6D1-49BF-9223-BA5C2CC3E5FE}" type="slidenum">
              <a:rPr lang="en-US" altLang="en-US" smtClean="0"/>
              <a:pPr>
                <a:defRPr/>
              </a:pPr>
              <a:t>‹Nº›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3933823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7853DDC-699E-4773-9D04-6A59D551E20B}" type="slidenum">
              <a:rPr lang="en-US" altLang="en-US" smtClean="0"/>
              <a:pPr>
                <a:defRPr/>
              </a:pPr>
              <a:t>‹Nº›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7449943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761E6F87-323B-400B-A3BF-F35B21B10E9C}" type="slidenum">
              <a:rPr lang="en-US" altLang="en-US" smtClean="0"/>
              <a:pPr>
                <a:defRPr/>
              </a:pPr>
              <a:t>‹Nº›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76396654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574ED5C-9D46-4FDB-9855-208B0A0C6A6C}" type="slidenum">
              <a:rPr lang="en-US" altLang="en-US" smtClean="0"/>
              <a:pPr>
                <a:defRPr/>
              </a:pPr>
              <a:t>‹Nº›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79382502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D45DD67-1DB8-4A79-825A-F4DD9E204BFA}" type="slidenum">
              <a:rPr lang="en-US" altLang="en-US" smtClean="0"/>
              <a:pPr>
                <a:defRPr/>
              </a:pPr>
              <a:t>‹Nº›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403337306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D63D58B-7496-49BA-923F-1E451D85C47E}" type="slidenum">
              <a:rPr lang="en-US" altLang="en-US" smtClean="0"/>
              <a:pPr>
                <a:defRPr/>
              </a:pPr>
              <a:t>‹Nº›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28334266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ítulo y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ADF14B7-5BE1-42DA-B7CA-D12BF50C8DCE}" type="slidenum">
              <a:rPr lang="en-US" altLang="en-US" smtClean="0"/>
              <a:pPr>
                <a:defRPr/>
              </a:pPr>
              <a:t>‹Nº›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408691411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 con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ADF14B7-5BE1-42DA-B7CA-D12BF50C8DCE}" type="slidenum">
              <a:rPr lang="en-US" altLang="en-US" smtClean="0"/>
              <a:pPr>
                <a:defRPr/>
              </a:pPr>
              <a:t>‹Nº›</a:t>
            </a:fld>
            <a:endParaRPr lang="en-US" altLang="en-US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76859423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arjeta de nomb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ADF14B7-5BE1-42DA-B7CA-D12BF50C8DCE}" type="slidenum">
              <a:rPr lang="en-US" altLang="en-US" smtClean="0"/>
              <a:pPr>
                <a:defRPr/>
              </a:pPr>
              <a:t>‹Nº›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66670475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r la tarjeta de nomb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ADF14B7-5BE1-42DA-B7CA-D12BF50C8DCE}" type="slidenum">
              <a:rPr lang="en-US" altLang="en-US" smtClean="0"/>
              <a:pPr>
                <a:defRPr/>
              </a:pPr>
              <a:t>‹Nº›</a:t>
            </a:fld>
            <a:endParaRPr lang="en-US" altLang="en-US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058049620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Verdadero o fals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ADF14B7-5BE1-42DA-B7CA-D12BF50C8DCE}" type="slidenum">
              <a:rPr lang="en-US" altLang="en-US" smtClean="0"/>
              <a:pPr>
                <a:defRPr/>
              </a:pPr>
              <a:t>‹Nº›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454164751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4C5069D-C312-4F15-B206-9824BFF3A568}" type="slidenum">
              <a:rPr lang="en-US" altLang="en-US" smtClean="0"/>
              <a:pPr>
                <a:defRPr/>
              </a:pPr>
              <a:t>‹Nº›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714880750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7C1085C-1793-4367-A496-AE74ABA87312}" type="slidenum">
              <a:rPr lang="en-US" altLang="en-US" smtClean="0"/>
              <a:pPr>
                <a:defRPr/>
              </a:pPr>
              <a:t>‹Nº›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13612869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9" name="Group 28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19" name="Straight Connector 18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1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Isosceles Triangle 22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50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50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>
                    <a:lumMod val="75000"/>
                  </a:schemeClr>
                </a:solidFill>
              </a:defRPr>
            </a:lvl1pPr>
          </a:lstStyle>
          <a:p>
            <a:pPr>
              <a:defRPr/>
            </a:pPr>
            <a:fld id="{6ADF14B7-5BE1-42DA-B7CA-D12BF50C8DCE}" type="slidenum">
              <a:rPr lang="en-US" altLang="en-US" smtClean="0"/>
              <a:pPr>
                <a:defRPr/>
              </a:pPr>
              <a:t>‹Nº›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00296508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2" r:id="rId1"/>
    <p:sldLayoutId id="2147483703" r:id="rId2"/>
    <p:sldLayoutId id="2147483704" r:id="rId3"/>
    <p:sldLayoutId id="2147483705" r:id="rId4"/>
    <p:sldLayoutId id="2147483706" r:id="rId5"/>
    <p:sldLayoutId id="2147483707" r:id="rId6"/>
    <p:sldLayoutId id="2147483708" r:id="rId7"/>
    <p:sldLayoutId id="2147483709" r:id="rId8"/>
    <p:sldLayoutId id="2147483710" r:id="rId9"/>
    <p:sldLayoutId id="2147483711" r:id="rId10"/>
    <p:sldLayoutId id="2147483712" r:id="rId11"/>
    <p:sldLayoutId id="2147483713" r:id="rId12"/>
    <p:sldLayoutId id="2147483714" r:id="rId13"/>
    <p:sldLayoutId id="2147483715" r:id="rId14"/>
    <p:sldLayoutId id="2147483716" r:id="rId15"/>
    <p:sldLayoutId id="2147483717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>
              <a:lumMod val="7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png"/><Relationship Id="rId3" Type="http://schemas.microsoft.com/office/2007/relationships/hdphoto" Target="../media/hdphoto1.wdp"/><Relationship Id="rId7" Type="http://schemas.microsoft.com/office/2007/relationships/hdphoto" Target="../media/hdphoto3.wdp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png"/><Relationship Id="rId5" Type="http://schemas.microsoft.com/office/2007/relationships/hdphoto" Target="../media/hdphoto2.wdp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6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11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8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7.png"/><Relationship Id="rId10" Type="http://schemas.openxmlformats.org/officeDocument/2006/relationships/image" Target="../media/image10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1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>
            <a:extLst>
              <a:ext uri="{FF2B5EF4-FFF2-40B4-BE49-F238E27FC236}">
                <a16:creationId xmlns:a16="http://schemas.microsoft.com/office/drawing/2014/main" id="{B64375F4-D452-445A-ACC5-18724C2FCF7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051" name="Text Box 4">
            <a:extLst>
              <a:ext uri="{FF2B5EF4-FFF2-40B4-BE49-F238E27FC236}">
                <a16:creationId xmlns:a16="http://schemas.microsoft.com/office/drawing/2014/main" id="{29C830B6-4F1E-44BE-A788-FAAE4FCC536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033293" y="428547"/>
            <a:ext cx="4137671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b="1" i="1" dirty="0">
                <a:solidFill>
                  <a:schemeClr val="accent6">
                    <a:lumMod val="75000"/>
                  </a:schemeClr>
                </a:solidFill>
                <a:latin typeface="Bradley Hand ITC" panose="03070402050302030203" pitchFamily="66" charset="0"/>
              </a:rPr>
              <a:t>Yo canto lo que </a:t>
            </a:r>
            <a:r>
              <a:rPr lang="en-US" altLang="en-US" b="1" i="1" dirty="0" err="1">
                <a:solidFill>
                  <a:schemeClr val="accent6">
                    <a:lumMod val="75000"/>
                  </a:schemeClr>
                </a:solidFill>
                <a:latin typeface="Bradley Hand ITC" panose="03070402050302030203" pitchFamily="66" charset="0"/>
              </a:rPr>
              <a:t>tú</a:t>
            </a:r>
            <a:r>
              <a:rPr lang="en-US" altLang="en-US" b="1" i="1" dirty="0">
                <a:solidFill>
                  <a:schemeClr val="accent6">
                    <a:lumMod val="75000"/>
                  </a:schemeClr>
                </a:solidFill>
                <a:latin typeface="Bradley Hand ITC" panose="03070402050302030203" pitchFamily="66" charset="0"/>
              </a:rPr>
              <a:t> </a:t>
            </a:r>
            <a:r>
              <a:rPr lang="en-US" altLang="en-US" b="1" i="1" dirty="0" err="1">
                <a:solidFill>
                  <a:schemeClr val="accent6">
                    <a:lumMod val="75000"/>
                  </a:schemeClr>
                </a:solidFill>
                <a:latin typeface="Bradley Hand ITC" panose="03070402050302030203" pitchFamily="66" charset="0"/>
              </a:rPr>
              <a:t>amabas</a:t>
            </a:r>
            <a:endParaRPr lang="en-US" altLang="en-US" b="1" i="1" dirty="0">
              <a:solidFill>
                <a:schemeClr val="accent6">
                  <a:lumMod val="75000"/>
                </a:schemeClr>
              </a:solidFill>
              <a:latin typeface="Bradley Hand ITC" panose="03070402050302030203" pitchFamily="66" charset="0"/>
            </a:endParaRPr>
          </a:p>
        </p:txBody>
      </p:sp>
      <p:sp>
        <p:nvSpPr>
          <p:cNvPr id="3077" name="Text Box 5">
            <a:extLst>
              <a:ext uri="{FF2B5EF4-FFF2-40B4-BE49-F238E27FC236}">
                <a16:creationId xmlns:a16="http://schemas.microsoft.com/office/drawing/2014/main" id="{0D6C9C46-400A-4E36-BFD4-6AAFD2BA76A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660271" y="764023"/>
            <a:ext cx="2238113" cy="4493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2320" b="1" i="1" dirty="0">
                <a:solidFill>
                  <a:schemeClr val="accent6">
                    <a:lumMod val="75000"/>
                  </a:schemeClr>
                </a:solidFill>
                <a:latin typeface="Bradley Hand ITC" panose="03070402050302030203" pitchFamily="66" charset="0"/>
              </a:rPr>
              <a:t>Gabriela Mistral</a:t>
            </a:r>
          </a:p>
        </p:txBody>
      </p:sp>
      <p:pic>
        <p:nvPicPr>
          <p:cNvPr id="8" name="Imagen 7">
            <a:extLst>
              <a:ext uri="{FF2B5EF4-FFF2-40B4-BE49-F238E27FC236}">
                <a16:creationId xmlns:a16="http://schemas.microsoft.com/office/drawing/2014/main" id="{6500E450-83A1-49C4-AB4A-36367EC7F9D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562600" y="1632155"/>
            <a:ext cx="3216728" cy="5257800"/>
          </a:xfrm>
          <a:prstGeom prst="rect">
            <a:avLst/>
          </a:prstGeom>
        </p:spPr>
      </p:pic>
      <p:sp>
        <p:nvSpPr>
          <p:cNvPr id="2" name="CuadroTexto 1">
            <a:extLst>
              <a:ext uri="{FF2B5EF4-FFF2-40B4-BE49-F238E27FC236}">
                <a16:creationId xmlns:a16="http://schemas.microsoft.com/office/drawing/2014/main" id="{9D05F562-86E2-4D15-AD5C-A144104C56DF}"/>
              </a:ext>
            </a:extLst>
          </p:cNvPr>
          <p:cNvSpPr txBox="1"/>
          <p:nvPr/>
        </p:nvSpPr>
        <p:spPr>
          <a:xfrm>
            <a:off x="304800" y="1752600"/>
            <a:ext cx="2179319" cy="3816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sz="1880" i="1" dirty="0">
                <a:solidFill>
                  <a:schemeClr val="accent6">
                    <a:lumMod val="75000"/>
                  </a:schemeClr>
                </a:solidFill>
                <a:latin typeface="Candara" panose="020E0502030303020204" pitchFamily="34" charset="0"/>
              </a:rPr>
              <a:t>Paso </a:t>
            </a:r>
            <a:r>
              <a:rPr lang="en-CA" sz="1880" i="1" dirty="0" err="1">
                <a:solidFill>
                  <a:schemeClr val="accent6">
                    <a:lumMod val="75000"/>
                  </a:schemeClr>
                </a:solidFill>
                <a:latin typeface="Candara" panose="020E0502030303020204" pitchFamily="34" charset="0"/>
              </a:rPr>
              <a:t>automatico</a:t>
            </a:r>
            <a:endParaRPr lang="en-CA" sz="1880" i="1" dirty="0">
              <a:solidFill>
                <a:schemeClr val="accent6">
                  <a:lumMod val="75000"/>
                </a:schemeClr>
              </a:solidFill>
              <a:latin typeface="Candara" panose="020E0502030303020204" pitchFamily="34" charset="0"/>
            </a:endParaRPr>
          </a:p>
        </p:txBody>
      </p:sp>
      <p:sp>
        <p:nvSpPr>
          <p:cNvPr id="4" name="Rectángulo 3">
            <a:extLst>
              <a:ext uri="{FF2B5EF4-FFF2-40B4-BE49-F238E27FC236}">
                <a16:creationId xmlns:a16="http://schemas.microsoft.com/office/drawing/2014/main" id="{072CD48E-8075-47C6-A203-7202B006F871}"/>
              </a:ext>
            </a:extLst>
          </p:cNvPr>
          <p:cNvSpPr/>
          <p:nvPr/>
        </p:nvSpPr>
        <p:spPr>
          <a:xfrm>
            <a:off x="0" y="0"/>
            <a:ext cx="12192000" cy="6889955"/>
          </a:xfrm>
          <a:prstGeom prst="rect">
            <a:avLst/>
          </a:prstGeom>
          <a:gradFill>
            <a:gsLst>
              <a:gs pos="0">
                <a:schemeClr val="accent1">
                  <a:lumMod val="60000"/>
                  <a:lumOff val="40000"/>
                </a:schemeClr>
              </a:gs>
              <a:gs pos="31000">
                <a:schemeClr val="accent1">
                  <a:lumMod val="45000"/>
                  <a:lumOff val="55000"/>
                </a:schemeClr>
              </a:gs>
              <a:gs pos="100000">
                <a:schemeClr val="accent1">
                  <a:lumMod val="0"/>
                  <a:lumOff val="100000"/>
                </a:schemeClr>
              </a:gs>
              <a:gs pos="53000">
                <a:schemeClr val="accent1">
                  <a:lumMod val="30000"/>
                  <a:lumOff val="70000"/>
                </a:schemeClr>
              </a:gs>
            </a:gsLst>
            <a:lin ang="5400000" scaled="1"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</p:spTree>
  </p:cSld>
  <p:clrMapOvr>
    <a:masterClrMapping/>
  </p:clrMapOvr>
  <p:transition spd="slow" advTm="13000">
    <p:sndAc>
      <p:stSnd loop="1">
        <p:snd r:embed="rId2" name="NANA_MOUSKOURI___Recuerdos_de_la_Alhambra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6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6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7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8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9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0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1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2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3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66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06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2000"/>
                                        <p:tgtEl>
                                          <p:spTgt spid="30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51" grpId="0"/>
      <p:bldP spid="2" grpId="0"/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n 5">
            <a:extLst>
              <a:ext uri="{FF2B5EF4-FFF2-40B4-BE49-F238E27FC236}">
                <a16:creationId xmlns:a16="http://schemas.microsoft.com/office/drawing/2014/main" id="{A6E80B93-892A-46A2-AE5B-EE5003FCEE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20000"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CuadroTexto 3">
            <a:extLst>
              <a:ext uri="{FF2B5EF4-FFF2-40B4-BE49-F238E27FC236}">
                <a16:creationId xmlns:a16="http://schemas.microsoft.com/office/drawing/2014/main" id="{3EFD8C8B-FE13-4DDE-9388-0C8C90CFD2E0}"/>
              </a:ext>
            </a:extLst>
          </p:cNvPr>
          <p:cNvSpPr txBox="1"/>
          <p:nvPr/>
        </p:nvSpPr>
        <p:spPr>
          <a:xfrm>
            <a:off x="1014562" y="428244"/>
            <a:ext cx="3215945" cy="1169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 eaLnBrk="1" hangingPunct="1"/>
            <a:r>
              <a:rPr lang="en-US" altLang="en-US" sz="1400" b="1" i="1" dirty="0">
                <a:solidFill>
                  <a:srgbClr val="CC00FF"/>
                </a:solidFill>
                <a:latin typeface="Candara" panose="020E0502030303020204" pitchFamily="34" charset="0"/>
              </a:rPr>
              <a:t>Yo canto lo que </a:t>
            </a:r>
            <a:r>
              <a:rPr lang="en-US" altLang="en-US" sz="1400" b="1" i="1" dirty="0" err="1">
                <a:solidFill>
                  <a:srgbClr val="CC00FF"/>
                </a:solidFill>
                <a:latin typeface="Candara" panose="020E0502030303020204" pitchFamily="34" charset="0"/>
              </a:rPr>
              <a:t>tú</a:t>
            </a:r>
            <a:r>
              <a:rPr lang="en-US" altLang="en-US" sz="1400" b="1" i="1" dirty="0">
                <a:solidFill>
                  <a:srgbClr val="CC00FF"/>
                </a:solidFill>
                <a:latin typeface="Candara" panose="020E0502030303020204" pitchFamily="34" charset="0"/>
              </a:rPr>
              <a:t> </a:t>
            </a:r>
            <a:r>
              <a:rPr lang="en-US" altLang="en-US" sz="1400" b="1" i="1" dirty="0" err="1">
                <a:solidFill>
                  <a:srgbClr val="CC00FF"/>
                </a:solidFill>
                <a:latin typeface="Candara" panose="020E0502030303020204" pitchFamily="34" charset="0"/>
              </a:rPr>
              <a:t>amabas</a:t>
            </a:r>
            <a:r>
              <a:rPr lang="en-US" altLang="en-US" sz="1400" b="1" i="1" dirty="0">
                <a:solidFill>
                  <a:srgbClr val="CC00FF"/>
                </a:solidFill>
                <a:latin typeface="Candara" panose="020E0502030303020204" pitchFamily="34" charset="0"/>
              </a:rPr>
              <a:t>, </a:t>
            </a:r>
            <a:r>
              <a:rPr lang="en-US" altLang="en-US" sz="1400" b="1" i="1" dirty="0" err="1">
                <a:solidFill>
                  <a:srgbClr val="CC00FF"/>
                </a:solidFill>
                <a:latin typeface="Candara" panose="020E0502030303020204" pitchFamily="34" charset="0"/>
              </a:rPr>
              <a:t>vida</a:t>
            </a:r>
            <a:r>
              <a:rPr lang="en-US" altLang="en-US" sz="1400" b="1" i="1" dirty="0">
                <a:solidFill>
                  <a:srgbClr val="CC00FF"/>
                </a:solidFill>
                <a:latin typeface="Candara" panose="020E0502030303020204" pitchFamily="34" charset="0"/>
              </a:rPr>
              <a:t> </a:t>
            </a:r>
            <a:r>
              <a:rPr lang="en-US" altLang="en-US" sz="1400" b="1" i="1" dirty="0" err="1">
                <a:solidFill>
                  <a:srgbClr val="CC00FF"/>
                </a:solidFill>
                <a:latin typeface="Candara" panose="020E0502030303020204" pitchFamily="34" charset="0"/>
              </a:rPr>
              <a:t>mía</a:t>
            </a:r>
            <a:r>
              <a:rPr lang="en-US" altLang="en-US" sz="1400" b="1" i="1" dirty="0">
                <a:solidFill>
                  <a:srgbClr val="CC00FF"/>
                </a:solidFill>
                <a:latin typeface="Candara" panose="020E0502030303020204" pitchFamily="34" charset="0"/>
              </a:rPr>
              <a:t>,</a:t>
            </a:r>
            <a:br>
              <a:rPr lang="en-US" altLang="en-US" sz="1400" b="1" i="1" dirty="0">
                <a:solidFill>
                  <a:srgbClr val="CC00FF"/>
                </a:solidFill>
                <a:latin typeface="Candara" panose="020E0502030303020204" pitchFamily="34" charset="0"/>
              </a:rPr>
            </a:br>
            <a:r>
              <a:rPr lang="en-US" altLang="en-US" sz="1400" b="1" i="1" dirty="0">
                <a:solidFill>
                  <a:srgbClr val="CC00FF"/>
                </a:solidFill>
                <a:latin typeface="Candara" panose="020E0502030303020204" pitchFamily="34" charset="0"/>
              </a:rPr>
              <a:t>por si </a:t>
            </a:r>
            <a:r>
              <a:rPr lang="en-US" altLang="en-US" sz="1400" b="1" i="1" dirty="0" err="1">
                <a:solidFill>
                  <a:srgbClr val="CC00FF"/>
                </a:solidFill>
                <a:latin typeface="Candara" panose="020E0502030303020204" pitchFamily="34" charset="0"/>
              </a:rPr>
              <a:t>te</a:t>
            </a:r>
            <a:r>
              <a:rPr lang="en-US" altLang="en-US" sz="1400" b="1" i="1" dirty="0">
                <a:solidFill>
                  <a:srgbClr val="CC00FF"/>
                </a:solidFill>
                <a:latin typeface="Candara" panose="020E0502030303020204" pitchFamily="34" charset="0"/>
              </a:rPr>
              <a:t> </a:t>
            </a:r>
            <a:r>
              <a:rPr lang="en-US" altLang="en-US" sz="1400" b="1" i="1" dirty="0" err="1">
                <a:solidFill>
                  <a:srgbClr val="CC00FF"/>
                </a:solidFill>
                <a:latin typeface="Candara" panose="020E0502030303020204" pitchFamily="34" charset="0"/>
              </a:rPr>
              <a:t>acercas</a:t>
            </a:r>
            <a:r>
              <a:rPr lang="en-US" altLang="en-US" sz="1400" b="1" i="1" dirty="0">
                <a:solidFill>
                  <a:srgbClr val="CC00FF"/>
                </a:solidFill>
                <a:latin typeface="Candara" panose="020E0502030303020204" pitchFamily="34" charset="0"/>
              </a:rPr>
              <a:t> y </a:t>
            </a:r>
            <a:r>
              <a:rPr lang="en-US" altLang="en-US" sz="1400" b="1" i="1" dirty="0" err="1">
                <a:solidFill>
                  <a:srgbClr val="CC00FF"/>
                </a:solidFill>
                <a:latin typeface="Candara" panose="020E0502030303020204" pitchFamily="34" charset="0"/>
              </a:rPr>
              <a:t>escuchas</a:t>
            </a:r>
            <a:r>
              <a:rPr lang="en-US" altLang="en-US" sz="1400" b="1" i="1" dirty="0">
                <a:solidFill>
                  <a:srgbClr val="CC00FF"/>
                </a:solidFill>
                <a:latin typeface="Candara" panose="020E0502030303020204" pitchFamily="34" charset="0"/>
              </a:rPr>
              <a:t>, </a:t>
            </a:r>
            <a:r>
              <a:rPr lang="en-US" altLang="en-US" sz="1400" b="1" i="1" dirty="0" err="1">
                <a:solidFill>
                  <a:srgbClr val="CC00FF"/>
                </a:solidFill>
                <a:latin typeface="Candara" panose="020E0502030303020204" pitchFamily="34" charset="0"/>
              </a:rPr>
              <a:t>vida</a:t>
            </a:r>
            <a:r>
              <a:rPr lang="en-US" altLang="en-US" sz="1400" b="1" i="1" dirty="0">
                <a:solidFill>
                  <a:srgbClr val="CC00FF"/>
                </a:solidFill>
                <a:latin typeface="Candara" panose="020E0502030303020204" pitchFamily="34" charset="0"/>
              </a:rPr>
              <a:t> </a:t>
            </a:r>
            <a:r>
              <a:rPr lang="en-US" altLang="en-US" sz="1400" b="1" i="1" dirty="0" err="1">
                <a:solidFill>
                  <a:srgbClr val="CC00FF"/>
                </a:solidFill>
                <a:latin typeface="Candara" panose="020E0502030303020204" pitchFamily="34" charset="0"/>
              </a:rPr>
              <a:t>mía</a:t>
            </a:r>
            <a:r>
              <a:rPr lang="en-US" altLang="en-US" sz="1400" b="1" i="1" dirty="0">
                <a:solidFill>
                  <a:srgbClr val="CC00FF"/>
                </a:solidFill>
                <a:latin typeface="Candara" panose="020E0502030303020204" pitchFamily="34" charset="0"/>
              </a:rPr>
              <a:t>,</a:t>
            </a:r>
            <a:br>
              <a:rPr lang="en-US" altLang="en-US" sz="1400" b="1" i="1" dirty="0">
                <a:solidFill>
                  <a:srgbClr val="CC00FF"/>
                </a:solidFill>
                <a:latin typeface="Candara" panose="020E0502030303020204" pitchFamily="34" charset="0"/>
              </a:rPr>
            </a:br>
            <a:r>
              <a:rPr lang="en-US" altLang="en-US" sz="1400" b="1" i="1" dirty="0">
                <a:solidFill>
                  <a:srgbClr val="CC00FF"/>
                </a:solidFill>
                <a:latin typeface="Candara" panose="020E0502030303020204" pitchFamily="34" charset="0"/>
              </a:rPr>
              <a:t>por si </a:t>
            </a:r>
            <a:r>
              <a:rPr lang="en-US" altLang="en-US" sz="1400" b="1" i="1" dirty="0" err="1">
                <a:solidFill>
                  <a:srgbClr val="CC00FF"/>
                </a:solidFill>
                <a:latin typeface="Candara" panose="020E0502030303020204" pitchFamily="34" charset="0"/>
              </a:rPr>
              <a:t>te</a:t>
            </a:r>
            <a:r>
              <a:rPr lang="en-US" altLang="en-US" sz="1400" b="1" i="1" dirty="0">
                <a:solidFill>
                  <a:srgbClr val="CC00FF"/>
                </a:solidFill>
                <a:latin typeface="Candara" panose="020E0502030303020204" pitchFamily="34" charset="0"/>
              </a:rPr>
              <a:t> </a:t>
            </a:r>
            <a:r>
              <a:rPr lang="en-US" altLang="en-US" sz="1400" b="1" i="1" dirty="0" err="1">
                <a:solidFill>
                  <a:srgbClr val="CC00FF"/>
                </a:solidFill>
                <a:latin typeface="Candara" panose="020E0502030303020204" pitchFamily="34" charset="0"/>
              </a:rPr>
              <a:t>acuerdas</a:t>
            </a:r>
            <a:r>
              <a:rPr lang="en-US" altLang="en-US" sz="1400" b="1" i="1" dirty="0">
                <a:solidFill>
                  <a:srgbClr val="CC00FF"/>
                </a:solidFill>
                <a:latin typeface="Candara" panose="020E0502030303020204" pitchFamily="34" charset="0"/>
              </a:rPr>
              <a:t> del </a:t>
            </a:r>
            <a:r>
              <a:rPr lang="en-US" altLang="en-US" sz="1400" b="1" i="1" dirty="0" err="1">
                <a:solidFill>
                  <a:srgbClr val="CC00FF"/>
                </a:solidFill>
                <a:latin typeface="Candara" panose="020E0502030303020204" pitchFamily="34" charset="0"/>
              </a:rPr>
              <a:t>mundo</a:t>
            </a:r>
            <a:r>
              <a:rPr lang="en-US" altLang="en-US" sz="1400" b="1" i="1" dirty="0">
                <a:solidFill>
                  <a:srgbClr val="CC00FF"/>
                </a:solidFill>
                <a:latin typeface="Candara" panose="020E0502030303020204" pitchFamily="34" charset="0"/>
              </a:rPr>
              <a:t> que </a:t>
            </a:r>
            <a:r>
              <a:rPr lang="en-US" altLang="en-US" sz="1400" b="1" i="1" dirty="0" err="1">
                <a:solidFill>
                  <a:srgbClr val="CC00FF"/>
                </a:solidFill>
                <a:latin typeface="Candara" panose="020E0502030303020204" pitchFamily="34" charset="0"/>
              </a:rPr>
              <a:t>viviste</a:t>
            </a:r>
            <a:r>
              <a:rPr lang="en-US" altLang="en-US" sz="1400" b="1" i="1" dirty="0">
                <a:solidFill>
                  <a:srgbClr val="CC00FF"/>
                </a:solidFill>
                <a:latin typeface="Candara" panose="020E0502030303020204" pitchFamily="34" charset="0"/>
              </a:rPr>
              <a:t>,</a:t>
            </a:r>
            <a:br>
              <a:rPr lang="en-US" altLang="en-US" sz="1400" b="1" i="1" dirty="0">
                <a:solidFill>
                  <a:srgbClr val="CC00FF"/>
                </a:solidFill>
                <a:latin typeface="Candara" panose="020E0502030303020204" pitchFamily="34" charset="0"/>
              </a:rPr>
            </a:br>
            <a:r>
              <a:rPr lang="en-US" altLang="en-US" sz="1400" b="1" i="1" dirty="0">
                <a:solidFill>
                  <a:srgbClr val="CC00FF"/>
                </a:solidFill>
                <a:latin typeface="Candara" panose="020E0502030303020204" pitchFamily="34" charset="0"/>
              </a:rPr>
              <a:t>al </a:t>
            </a:r>
            <a:r>
              <a:rPr lang="en-US" altLang="en-US" sz="1400" b="1" i="1" dirty="0" err="1">
                <a:solidFill>
                  <a:srgbClr val="CC00FF"/>
                </a:solidFill>
                <a:latin typeface="Candara" panose="020E0502030303020204" pitchFamily="34" charset="0"/>
              </a:rPr>
              <a:t>atardecer</a:t>
            </a:r>
            <a:r>
              <a:rPr lang="en-US" altLang="en-US" sz="1400" b="1" i="1" dirty="0">
                <a:solidFill>
                  <a:srgbClr val="CC00FF"/>
                </a:solidFill>
                <a:latin typeface="Candara" panose="020E0502030303020204" pitchFamily="34" charset="0"/>
              </a:rPr>
              <a:t> yo canto, sombra </a:t>
            </a:r>
            <a:r>
              <a:rPr lang="en-US" altLang="en-US" sz="1400" b="1" i="1" dirty="0" err="1">
                <a:solidFill>
                  <a:srgbClr val="CC00FF"/>
                </a:solidFill>
                <a:latin typeface="Candara" panose="020E0502030303020204" pitchFamily="34" charset="0"/>
              </a:rPr>
              <a:t>mía</a:t>
            </a:r>
            <a:r>
              <a:rPr lang="en-US" altLang="en-US" sz="1400" b="1" i="1" dirty="0">
                <a:solidFill>
                  <a:srgbClr val="CC00FF"/>
                </a:solidFill>
                <a:latin typeface="Candara" panose="020E0502030303020204" pitchFamily="34" charset="0"/>
              </a:rPr>
              <a:t>.</a:t>
            </a:r>
          </a:p>
          <a:p>
            <a:pPr lvl="0" eaLnBrk="1" hangingPunct="1"/>
            <a:r>
              <a:rPr lang="en-US" altLang="en-US" sz="1400" b="1" i="1" dirty="0">
                <a:solidFill>
                  <a:srgbClr val="CC00FF"/>
                </a:solidFill>
                <a:latin typeface="Candara" panose="020E0502030303020204" pitchFamily="34" charset="0"/>
              </a:rPr>
              <a:t> </a:t>
            </a:r>
          </a:p>
        </p:txBody>
      </p:sp>
      <p:sp>
        <p:nvSpPr>
          <p:cNvPr id="16" name="CuadroTexto 15">
            <a:extLst>
              <a:ext uri="{FF2B5EF4-FFF2-40B4-BE49-F238E27FC236}">
                <a16:creationId xmlns:a16="http://schemas.microsoft.com/office/drawing/2014/main" id="{C3125B10-F5A1-4A8B-87F1-943BA0748DB2}"/>
              </a:ext>
            </a:extLst>
          </p:cNvPr>
          <p:cNvSpPr txBox="1"/>
          <p:nvPr/>
        </p:nvSpPr>
        <p:spPr>
          <a:xfrm>
            <a:off x="4472982" y="428244"/>
            <a:ext cx="3113335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en-US" sz="1400" b="1" i="1" dirty="0">
                <a:solidFill>
                  <a:srgbClr val="CC00FF"/>
                </a:solidFill>
                <a:latin typeface="Candara" panose="020E0502030303020204" pitchFamily="34" charset="0"/>
              </a:rPr>
              <a:t>Yo no </a:t>
            </a:r>
            <a:r>
              <a:rPr lang="en-US" altLang="en-US" sz="1400" b="1" i="1" dirty="0" err="1">
                <a:solidFill>
                  <a:srgbClr val="CC00FF"/>
                </a:solidFill>
                <a:latin typeface="Candara" panose="020E0502030303020204" pitchFamily="34" charset="0"/>
              </a:rPr>
              <a:t>quiero</a:t>
            </a:r>
            <a:r>
              <a:rPr lang="en-US" altLang="en-US" sz="1400" b="1" i="1" dirty="0">
                <a:solidFill>
                  <a:srgbClr val="CC00FF"/>
                </a:solidFill>
                <a:latin typeface="Candara" panose="020E0502030303020204" pitchFamily="34" charset="0"/>
              </a:rPr>
              <a:t> </a:t>
            </a:r>
            <a:r>
              <a:rPr lang="en-US" altLang="en-US" sz="1400" b="1" i="1" dirty="0" err="1">
                <a:solidFill>
                  <a:srgbClr val="CC00FF"/>
                </a:solidFill>
                <a:latin typeface="Candara" panose="020E0502030303020204" pitchFamily="34" charset="0"/>
              </a:rPr>
              <a:t>enmudecer</a:t>
            </a:r>
            <a:r>
              <a:rPr lang="en-US" altLang="en-US" sz="1400" b="1" i="1" dirty="0">
                <a:solidFill>
                  <a:srgbClr val="CC00FF"/>
                </a:solidFill>
                <a:latin typeface="Candara" panose="020E0502030303020204" pitchFamily="34" charset="0"/>
              </a:rPr>
              <a:t>, </a:t>
            </a:r>
            <a:r>
              <a:rPr lang="en-US" altLang="en-US" sz="1400" b="1" i="1" dirty="0" err="1">
                <a:solidFill>
                  <a:srgbClr val="CC00FF"/>
                </a:solidFill>
                <a:latin typeface="Candara" panose="020E0502030303020204" pitchFamily="34" charset="0"/>
              </a:rPr>
              <a:t>vida</a:t>
            </a:r>
            <a:r>
              <a:rPr lang="en-US" altLang="en-US" sz="1400" b="1" i="1" dirty="0">
                <a:solidFill>
                  <a:srgbClr val="CC00FF"/>
                </a:solidFill>
                <a:latin typeface="Candara" panose="020E0502030303020204" pitchFamily="34" charset="0"/>
              </a:rPr>
              <a:t> </a:t>
            </a:r>
            <a:r>
              <a:rPr lang="en-US" altLang="en-US" sz="1400" b="1" i="1" dirty="0" err="1">
                <a:solidFill>
                  <a:srgbClr val="CC00FF"/>
                </a:solidFill>
                <a:latin typeface="Candara" panose="020E0502030303020204" pitchFamily="34" charset="0"/>
              </a:rPr>
              <a:t>mía</a:t>
            </a:r>
            <a:r>
              <a:rPr lang="en-US" altLang="en-US" sz="1400" b="1" i="1" dirty="0">
                <a:solidFill>
                  <a:srgbClr val="CC00FF"/>
                </a:solidFill>
                <a:latin typeface="Candara" panose="020E0502030303020204" pitchFamily="34" charset="0"/>
              </a:rPr>
              <a:t>.</a:t>
            </a:r>
            <a:br>
              <a:rPr lang="en-US" altLang="en-US" sz="1400" b="1" i="1" dirty="0">
                <a:solidFill>
                  <a:srgbClr val="CC00FF"/>
                </a:solidFill>
                <a:latin typeface="Candara" panose="020E0502030303020204" pitchFamily="34" charset="0"/>
              </a:rPr>
            </a:br>
            <a:r>
              <a:rPr lang="en-US" altLang="en-US" sz="1400" b="1" i="1" dirty="0">
                <a:solidFill>
                  <a:srgbClr val="CC00FF"/>
                </a:solidFill>
                <a:latin typeface="Candara" panose="020E0502030303020204" pitchFamily="34" charset="0"/>
              </a:rPr>
              <a:t>¿</a:t>
            </a:r>
            <a:r>
              <a:rPr lang="en-US" altLang="en-US" sz="1400" b="1" i="1" dirty="0" err="1">
                <a:solidFill>
                  <a:srgbClr val="CC00FF"/>
                </a:solidFill>
                <a:latin typeface="Candara" panose="020E0502030303020204" pitchFamily="34" charset="0"/>
              </a:rPr>
              <a:t>Cómo</a:t>
            </a:r>
            <a:r>
              <a:rPr lang="en-US" altLang="en-US" sz="1400" b="1" i="1" dirty="0">
                <a:solidFill>
                  <a:srgbClr val="CC00FF"/>
                </a:solidFill>
                <a:latin typeface="Candara" panose="020E0502030303020204" pitchFamily="34" charset="0"/>
              </a:rPr>
              <a:t> sin mi </a:t>
            </a:r>
            <a:r>
              <a:rPr lang="en-US" altLang="en-US" sz="1400" b="1" i="1" dirty="0" err="1">
                <a:solidFill>
                  <a:srgbClr val="CC00FF"/>
                </a:solidFill>
                <a:latin typeface="Candara" panose="020E0502030303020204" pitchFamily="34" charset="0"/>
              </a:rPr>
              <a:t>grito</a:t>
            </a:r>
            <a:r>
              <a:rPr lang="en-US" altLang="en-US" sz="1400" b="1" i="1" dirty="0">
                <a:solidFill>
                  <a:srgbClr val="CC00FF"/>
                </a:solidFill>
                <a:latin typeface="Candara" panose="020E0502030303020204" pitchFamily="34" charset="0"/>
              </a:rPr>
              <a:t> </a:t>
            </a:r>
            <a:r>
              <a:rPr lang="en-US" altLang="en-US" sz="1400" b="1" i="1" dirty="0" err="1">
                <a:solidFill>
                  <a:srgbClr val="CC00FF"/>
                </a:solidFill>
                <a:latin typeface="Candara" panose="020E0502030303020204" pitchFamily="34" charset="0"/>
              </a:rPr>
              <a:t>fiel</a:t>
            </a:r>
            <a:r>
              <a:rPr lang="en-US" altLang="en-US" sz="1400" b="1" i="1" dirty="0">
                <a:solidFill>
                  <a:srgbClr val="CC00FF"/>
                </a:solidFill>
                <a:latin typeface="Candara" panose="020E0502030303020204" pitchFamily="34" charset="0"/>
              </a:rPr>
              <a:t> me </a:t>
            </a:r>
            <a:r>
              <a:rPr lang="en-US" altLang="en-US" sz="1400" b="1" i="1" dirty="0" err="1">
                <a:solidFill>
                  <a:srgbClr val="CC00FF"/>
                </a:solidFill>
                <a:latin typeface="Candara" panose="020E0502030303020204" pitchFamily="34" charset="0"/>
              </a:rPr>
              <a:t>hallarías</a:t>
            </a:r>
            <a:r>
              <a:rPr lang="en-US" altLang="en-US" sz="1400" b="1" i="1" dirty="0">
                <a:solidFill>
                  <a:srgbClr val="CC00FF"/>
                </a:solidFill>
                <a:latin typeface="Candara" panose="020E0502030303020204" pitchFamily="34" charset="0"/>
              </a:rPr>
              <a:t>?</a:t>
            </a:r>
            <a:br>
              <a:rPr lang="en-US" altLang="en-US" sz="1400" b="1" i="1" dirty="0">
                <a:solidFill>
                  <a:srgbClr val="CC00FF"/>
                </a:solidFill>
                <a:latin typeface="Candara" panose="020E0502030303020204" pitchFamily="34" charset="0"/>
              </a:rPr>
            </a:br>
            <a:r>
              <a:rPr lang="en-US" altLang="en-US" sz="1400" b="1" i="1" dirty="0">
                <a:solidFill>
                  <a:srgbClr val="CC00FF"/>
                </a:solidFill>
                <a:latin typeface="Candara" panose="020E0502030303020204" pitchFamily="34" charset="0"/>
              </a:rPr>
              <a:t>¿</a:t>
            </a:r>
            <a:r>
              <a:rPr lang="en-US" altLang="en-US" sz="1400" b="1" i="1" dirty="0" err="1">
                <a:solidFill>
                  <a:srgbClr val="CC00FF"/>
                </a:solidFill>
                <a:latin typeface="Candara" panose="020E0502030303020204" pitchFamily="34" charset="0"/>
              </a:rPr>
              <a:t>Cuál</a:t>
            </a:r>
            <a:r>
              <a:rPr lang="en-US" altLang="en-US" sz="1400" b="1" i="1" dirty="0">
                <a:solidFill>
                  <a:srgbClr val="CC00FF"/>
                </a:solidFill>
                <a:latin typeface="Candara" panose="020E0502030303020204" pitchFamily="34" charset="0"/>
              </a:rPr>
              <a:t> señal, </a:t>
            </a:r>
            <a:r>
              <a:rPr lang="en-US" altLang="en-US" sz="1400" b="1" i="1" dirty="0" err="1">
                <a:solidFill>
                  <a:srgbClr val="CC00FF"/>
                </a:solidFill>
                <a:latin typeface="Candara" panose="020E0502030303020204" pitchFamily="34" charset="0"/>
              </a:rPr>
              <a:t>cuál</a:t>
            </a:r>
            <a:r>
              <a:rPr lang="en-US" altLang="en-US" sz="1400" b="1" i="1" dirty="0">
                <a:solidFill>
                  <a:srgbClr val="CC00FF"/>
                </a:solidFill>
                <a:latin typeface="Candara" panose="020E0502030303020204" pitchFamily="34" charset="0"/>
              </a:rPr>
              <a:t> me </a:t>
            </a:r>
            <a:r>
              <a:rPr lang="en-US" altLang="en-US" sz="1400" b="1" i="1" dirty="0" err="1">
                <a:solidFill>
                  <a:srgbClr val="CC00FF"/>
                </a:solidFill>
                <a:latin typeface="Candara" panose="020E0502030303020204" pitchFamily="34" charset="0"/>
              </a:rPr>
              <a:t>declara</a:t>
            </a:r>
            <a:r>
              <a:rPr lang="en-US" altLang="en-US" sz="1400" b="1" i="1" dirty="0">
                <a:solidFill>
                  <a:srgbClr val="CC00FF"/>
                </a:solidFill>
                <a:latin typeface="Candara" panose="020E0502030303020204" pitchFamily="34" charset="0"/>
              </a:rPr>
              <a:t>, </a:t>
            </a:r>
            <a:r>
              <a:rPr lang="en-US" altLang="en-US" sz="1400" b="1" i="1" dirty="0" err="1">
                <a:solidFill>
                  <a:srgbClr val="CC00FF"/>
                </a:solidFill>
                <a:latin typeface="Candara" panose="020E0502030303020204" pitchFamily="34" charset="0"/>
              </a:rPr>
              <a:t>vida</a:t>
            </a:r>
            <a:r>
              <a:rPr lang="en-US" altLang="en-US" sz="1400" b="1" i="1" dirty="0">
                <a:solidFill>
                  <a:srgbClr val="CC00FF"/>
                </a:solidFill>
                <a:latin typeface="Candara" panose="020E0502030303020204" pitchFamily="34" charset="0"/>
              </a:rPr>
              <a:t> </a:t>
            </a:r>
            <a:r>
              <a:rPr lang="en-US" altLang="en-US" sz="1400" b="1" i="1" dirty="0" err="1">
                <a:solidFill>
                  <a:srgbClr val="CC00FF"/>
                </a:solidFill>
                <a:latin typeface="Candara" panose="020E0502030303020204" pitchFamily="34" charset="0"/>
              </a:rPr>
              <a:t>mía</a:t>
            </a:r>
            <a:r>
              <a:rPr lang="en-US" altLang="en-US" sz="1400" b="1" i="1" dirty="0">
                <a:solidFill>
                  <a:srgbClr val="CC00FF"/>
                </a:solidFill>
                <a:latin typeface="Candara" panose="020E0502030303020204" pitchFamily="34" charset="0"/>
              </a:rPr>
              <a:t>?</a:t>
            </a:r>
            <a:endParaRPr lang="en-CA" dirty="0"/>
          </a:p>
        </p:txBody>
      </p:sp>
      <p:pic>
        <p:nvPicPr>
          <p:cNvPr id="7" name="Imagen 6">
            <a:extLst>
              <a:ext uri="{FF2B5EF4-FFF2-40B4-BE49-F238E27FC236}">
                <a16:creationId xmlns:a16="http://schemas.microsoft.com/office/drawing/2014/main" id="{E72D27D2-D0DF-4C25-8196-E0A925E28804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rightnessContrast bright="4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1999" cy="6921911"/>
          </a:xfrm>
          <a:prstGeom prst="rect">
            <a:avLst/>
          </a:prstGeom>
        </p:spPr>
      </p:pic>
      <p:sp>
        <p:nvSpPr>
          <p:cNvPr id="8" name="CuadroTexto 7">
            <a:extLst>
              <a:ext uri="{FF2B5EF4-FFF2-40B4-BE49-F238E27FC236}">
                <a16:creationId xmlns:a16="http://schemas.microsoft.com/office/drawing/2014/main" id="{EF50D6D8-2827-488B-B932-60712DC72C79}"/>
              </a:ext>
            </a:extLst>
          </p:cNvPr>
          <p:cNvSpPr txBox="1"/>
          <p:nvPr/>
        </p:nvSpPr>
        <p:spPr>
          <a:xfrm>
            <a:off x="1333372" y="286801"/>
            <a:ext cx="2895857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hangingPunct="1"/>
            <a:r>
              <a:rPr lang="en-US" altLang="en-US" sz="1400" b="1" i="1" dirty="0">
                <a:solidFill>
                  <a:srgbClr val="CC00FF"/>
                </a:solidFill>
                <a:latin typeface="Candara" panose="020E0502030303020204" pitchFamily="34" charset="0"/>
              </a:rPr>
              <a:t>Soy la </a:t>
            </a:r>
            <a:r>
              <a:rPr lang="en-US" altLang="en-US" sz="1400" b="1" i="1" dirty="0" err="1">
                <a:solidFill>
                  <a:srgbClr val="CC00FF"/>
                </a:solidFill>
                <a:latin typeface="Candara" panose="020E0502030303020204" pitchFamily="34" charset="0"/>
              </a:rPr>
              <a:t>misma</a:t>
            </a:r>
            <a:r>
              <a:rPr lang="en-US" altLang="en-US" sz="1400" b="1" i="1" dirty="0">
                <a:solidFill>
                  <a:srgbClr val="CC00FF"/>
                </a:solidFill>
                <a:latin typeface="Candara" panose="020E0502030303020204" pitchFamily="34" charset="0"/>
              </a:rPr>
              <a:t> que </a:t>
            </a:r>
            <a:r>
              <a:rPr lang="en-US" altLang="en-US" sz="1400" b="1" i="1" dirty="0" err="1">
                <a:solidFill>
                  <a:srgbClr val="CC00FF"/>
                </a:solidFill>
                <a:latin typeface="Candara" panose="020E0502030303020204" pitchFamily="34" charset="0"/>
              </a:rPr>
              <a:t>fue</a:t>
            </a:r>
            <a:r>
              <a:rPr lang="en-US" altLang="en-US" sz="1400" b="1" i="1" dirty="0">
                <a:solidFill>
                  <a:srgbClr val="CC00FF"/>
                </a:solidFill>
                <a:latin typeface="Candara" panose="020E0502030303020204" pitchFamily="34" charset="0"/>
              </a:rPr>
              <a:t> </a:t>
            </a:r>
            <a:r>
              <a:rPr lang="en-US" altLang="en-US" sz="1400" b="1" i="1" dirty="0" err="1">
                <a:solidFill>
                  <a:srgbClr val="CC00FF"/>
                </a:solidFill>
                <a:latin typeface="Candara" panose="020E0502030303020204" pitchFamily="34" charset="0"/>
              </a:rPr>
              <a:t>tuya</a:t>
            </a:r>
            <a:r>
              <a:rPr lang="en-US" altLang="en-US" sz="1400" b="1" i="1" dirty="0">
                <a:solidFill>
                  <a:srgbClr val="CC00FF"/>
                </a:solidFill>
                <a:latin typeface="Candara" panose="020E0502030303020204" pitchFamily="34" charset="0"/>
              </a:rPr>
              <a:t>, </a:t>
            </a:r>
            <a:r>
              <a:rPr lang="en-US" altLang="en-US" sz="1400" b="1" i="1" dirty="0" err="1">
                <a:solidFill>
                  <a:srgbClr val="CC00FF"/>
                </a:solidFill>
                <a:latin typeface="Candara" panose="020E0502030303020204" pitchFamily="34" charset="0"/>
              </a:rPr>
              <a:t>vida</a:t>
            </a:r>
            <a:r>
              <a:rPr lang="en-US" altLang="en-US" sz="1400" b="1" i="1" dirty="0">
                <a:solidFill>
                  <a:srgbClr val="CC00FF"/>
                </a:solidFill>
                <a:latin typeface="Candara" panose="020E0502030303020204" pitchFamily="34" charset="0"/>
              </a:rPr>
              <a:t> </a:t>
            </a:r>
            <a:r>
              <a:rPr lang="en-US" altLang="en-US" sz="1400" b="1" i="1" dirty="0" err="1">
                <a:solidFill>
                  <a:srgbClr val="CC00FF"/>
                </a:solidFill>
                <a:latin typeface="Candara" panose="020E0502030303020204" pitchFamily="34" charset="0"/>
              </a:rPr>
              <a:t>mía</a:t>
            </a:r>
            <a:r>
              <a:rPr lang="en-US" altLang="en-US" sz="1400" b="1" i="1" dirty="0">
                <a:solidFill>
                  <a:srgbClr val="CC00FF"/>
                </a:solidFill>
                <a:latin typeface="Candara" panose="020E0502030303020204" pitchFamily="34" charset="0"/>
              </a:rPr>
              <a:t>.</a:t>
            </a:r>
            <a:br>
              <a:rPr lang="en-US" altLang="en-US" sz="1400" b="1" i="1" dirty="0">
                <a:solidFill>
                  <a:srgbClr val="CC00FF"/>
                </a:solidFill>
                <a:latin typeface="Candara" panose="020E0502030303020204" pitchFamily="34" charset="0"/>
              </a:rPr>
            </a:br>
            <a:r>
              <a:rPr lang="en-US" altLang="en-US" sz="1400" b="1" i="1" dirty="0">
                <a:solidFill>
                  <a:srgbClr val="CC00FF"/>
                </a:solidFill>
                <a:latin typeface="Candara" panose="020E0502030303020204" pitchFamily="34" charset="0"/>
              </a:rPr>
              <a:t>Ni </a:t>
            </a:r>
            <a:r>
              <a:rPr lang="en-US" altLang="en-US" sz="1400" b="1" i="1" dirty="0" err="1">
                <a:solidFill>
                  <a:srgbClr val="CC00FF"/>
                </a:solidFill>
                <a:latin typeface="Candara" panose="020E0502030303020204" pitchFamily="34" charset="0"/>
              </a:rPr>
              <a:t>lenta</a:t>
            </a:r>
            <a:r>
              <a:rPr lang="en-US" altLang="en-US" sz="1400" b="1" i="1" dirty="0">
                <a:solidFill>
                  <a:srgbClr val="CC00FF"/>
                </a:solidFill>
                <a:latin typeface="Candara" panose="020E0502030303020204" pitchFamily="34" charset="0"/>
              </a:rPr>
              <a:t> </a:t>
            </a:r>
            <a:r>
              <a:rPr lang="en-US" altLang="en-US" sz="1400" b="1" i="1" dirty="0" err="1">
                <a:solidFill>
                  <a:srgbClr val="CC00FF"/>
                </a:solidFill>
                <a:latin typeface="Candara" panose="020E0502030303020204" pitchFamily="34" charset="0"/>
              </a:rPr>
              <a:t>ni</a:t>
            </a:r>
            <a:r>
              <a:rPr lang="en-US" altLang="en-US" sz="1400" b="1" i="1" dirty="0">
                <a:solidFill>
                  <a:srgbClr val="CC00FF"/>
                </a:solidFill>
                <a:latin typeface="Candara" panose="020E0502030303020204" pitchFamily="34" charset="0"/>
              </a:rPr>
              <a:t> </a:t>
            </a:r>
            <a:r>
              <a:rPr lang="en-US" altLang="en-US" sz="1400" b="1" i="1" dirty="0" err="1">
                <a:solidFill>
                  <a:srgbClr val="CC00FF"/>
                </a:solidFill>
                <a:latin typeface="Candara" panose="020E0502030303020204" pitchFamily="34" charset="0"/>
              </a:rPr>
              <a:t>trascordada</a:t>
            </a:r>
            <a:r>
              <a:rPr lang="en-US" altLang="en-US" sz="1400" b="1" i="1" dirty="0">
                <a:solidFill>
                  <a:srgbClr val="CC00FF"/>
                </a:solidFill>
                <a:latin typeface="Candara" panose="020E0502030303020204" pitchFamily="34" charset="0"/>
              </a:rPr>
              <a:t> </a:t>
            </a:r>
            <a:r>
              <a:rPr lang="en-US" altLang="en-US" sz="1400" b="1" i="1" dirty="0" err="1">
                <a:solidFill>
                  <a:srgbClr val="CC00FF"/>
                </a:solidFill>
                <a:latin typeface="Candara" panose="020E0502030303020204" pitchFamily="34" charset="0"/>
              </a:rPr>
              <a:t>ni</a:t>
            </a:r>
            <a:r>
              <a:rPr lang="en-US" altLang="en-US" sz="1400" b="1" i="1" dirty="0">
                <a:solidFill>
                  <a:srgbClr val="CC00FF"/>
                </a:solidFill>
                <a:latin typeface="Candara" panose="020E0502030303020204" pitchFamily="34" charset="0"/>
              </a:rPr>
              <a:t> </a:t>
            </a:r>
            <a:r>
              <a:rPr lang="en-US" altLang="en-US" sz="1400" b="1" i="1" dirty="0" err="1">
                <a:solidFill>
                  <a:srgbClr val="CC00FF"/>
                </a:solidFill>
                <a:latin typeface="Candara" panose="020E0502030303020204" pitchFamily="34" charset="0"/>
              </a:rPr>
              <a:t>perdida</a:t>
            </a:r>
            <a:r>
              <a:rPr lang="en-US" altLang="en-US" sz="1400" b="1" i="1" dirty="0">
                <a:solidFill>
                  <a:srgbClr val="CC00FF"/>
                </a:solidFill>
                <a:latin typeface="Candara" panose="020E0502030303020204" pitchFamily="34" charset="0"/>
              </a:rPr>
              <a:t>.</a:t>
            </a:r>
            <a:br>
              <a:rPr lang="en-US" altLang="en-US" sz="1400" b="1" i="1" dirty="0">
                <a:solidFill>
                  <a:srgbClr val="CC00FF"/>
                </a:solidFill>
                <a:latin typeface="Candara" panose="020E0502030303020204" pitchFamily="34" charset="0"/>
              </a:rPr>
            </a:br>
            <a:r>
              <a:rPr lang="en-US" altLang="en-US" sz="1400" b="1" i="1" dirty="0" err="1">
                <a:solidFill>
                  <a:srgbClr val="CC00FF"/>
                </a:solidFill>
                <a:latin typeface="Candara" panose="020E0502030303020204" pitchFamily="34" charset="0"/>
              </a:rPr>
              <a:t>Acude</a:t>
            </a:r>
            <a:r>
              <a:rPr lang="en-US" altLang="en-US" sz="1400" b="1" i="1" dirty="0">
                <a:solidFill>
                  <a:srgbClr val="CC00FF"/>
                </a:solidFill>
                <a:latin typeface="Candara" panose="020E0502030303020204" pitchFamily="34" charset="0"/>
              </a:rPr>
              <a:t> al </a:t>
            </a:r>
            <a:r>
              <a:rPr lang="en-US" altLang="en-US" sz="1400" b="1" i="1" dirty="0" err="1">
                <a:solidFill>
                  <a:srgbClr val="CC00FF"/>
                </a:solidFill>
                <a:latin typeface="Candara" panose="020E0502030303020204" pitchFamily="34" charset="0"/>
              </a:rPr>
              <a:t>anochecer</a:t>
            </a:r>
            <a:r>
              <a:rPr lang="en-US" altLang="en-US" sz="1400" b="1" i="1" dirty="0">
                <a:solidFill>
                  <a:srgbClr val="CC00FF"/>
                </a:solidFill>
                <a:latin typeface="Candara" panose="020E0502030303020204" pitchFamily="34" charset="0"/>
              </a:rPr>
              <a:t>, </a:t>
            </a:r>
            <a:r>
              <a:rPr lang="en-US" altLang="en-US" sz="1400" b="1" i="1" dirty="0" err="1">
                <a:solidFill>
                  <a:srgbClr val="CC00FF"/>
                </a:solidFill>
                <a:latin typeface="Candara" panose="020E0502030303020204" pitchFamily="34" charset="0"/>
              </a:rPr>
              <a:t>vida</a:t>
            </a:r>
            <a:r>
              <a:rPr lang="en-US" altLang="en-US" sz="1400" b="1" i="1" dirty="0">
                <a:solidFill>
                  <a:srgbClr val="CC00FF"/>
                </a:solidFill>
                <a:latin typeface="Candara" panose="020E0502030303020204" pitchFamily="34" charset="0"/>
              </a:rPr>
              <a:t> </a:t>
            </a:r>
            <a:r>
              <a:rPr lang="en-US" altLang="en-US" sz="1400" b="1" i="1" dirty="0" err="1">
                <a:solidFill>
                  <a:srgbClr val="CC00FF"/>
                </a:solidFill>
                <a:latin typeface="Candara" panose="020E0502030303020204" pitchFamily="34" charset="0"/>
              </a:rPr>
              <a:t>mía</a:t>
            </a:r>
            <a:r>
              <a:rPr lang="en-US" altLang="en-US" sz="1400" b="1" i="1" dirty="0">
                <a:solidFill>
                  <a:srgbClr val="CC00FF"/>
                </a:solidFill>
                <a:latin typeface="Candara" panose="020E0502030303020204" pitchFamily="34" charset="0"/>
              </a:rPr>
              <a:t>;</a:t>
            </a:r>
            <a:br>
              <a:rPr lang="en-US" altLang="en-US" sz="1400" b="1" i="1" dirty="0">
                <a:solidFill>
                  <a:srgbClr val="CC00FF"/>
                </a:solidFill>
                <a:latin typeface="Candara" panose="020E0502030303020204" pitchFamily="34" charset="0"/>
              </a:rPr>
            </a:br>
            <a:endParaRPr lang="en-US" altLang="en-US" sz="1400" b="1" i="1" dirty="0">
              <a:solidFill>
                <a:srgbClr val="CC00FF"/>
              </a:solidFill>
              <a:latin typeface="Candara" panose="020E0502030303020204" pitchFamily="34" charset="0"/>
            </a:endParaRPr>
          </a:p>
        </p:txBody>
      </p:sp>
      <p:sp>
        <p:nvSpPr>
          <p:cNvPr id="17" name="CuadroTexto 16">
            <a:extLst>
              <a:ext uri="{FF2B5EF4-FFF2-40B4-BE49-F238E27FC236}">
                <a16:creationId xmlns:a16="http://schemas.microsoft.com/office/drawing/2014/main" id="{73F5CB61-A17F-4C6F-9D70-99E87991196D}"/>
              </a:ext>
            </a:extLst>
          </p:cNvPr>
          <p:cNvSpPr txBox="1"/>
          <p:nvPr/>
        </p:nvSpPr>
        <p:spPr>
          <a:xfrm>
            <a:off x="4471704" y="292891"/>
            <a:ext cx="2895344" cy="73866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en-US" sz="1400" b="1" i="1" dirty="0">
                <a:solidFill>
                  <a:srgbClr val="CC00FF"/>
                </a:solidFill>
                <a:latin typeface="Candara" panose="020E0502030303020204" pitchFamily="34" charset="0"/>
              </a:rPr>
              <a:t>ven </a:t>
            </a:r>
            <a:r>
              <a:rPr lang="en-US" altLang="en-US" sz="1400" b="1" i="1" dirty="0" err="1">
                <a:solidFill>
                  <a:srgbClr val="CC00FF"/>
                </a:solidFill>
                <a:latin typeface="Candara" panose="020E0502030303020204" pitchFamily="34" charset="0"/>
              </a:rPr>
              <a:t>recordando</a:t>
            </a:r>
            <a:r>
              <a:rPr lang="en-US" altLang="en-US" sz="1400" b="1" i="1" dirty="0">
                <a:solidFill>
                  <a:srgbClr val="CC00FF"/>
                </a:solidFill>
                <a:latin typeface="Candara" panose="020E0502030303020204" pitchFamily="34" charset="0"/>
              </a:rPr>
              <a:t> un canto, </a:t>
            </a:r>
            <a:r>
              <a:rPr lang="en-US" altLang="en-US" sz="1400" b="1" i="1" dirty="0" err="1">
                <a:solidFill>
                  <a:srgbClr val="CC00FF"/>
                </a:solidFill>
                <a:latin typeface="Candara" panose="020E0502030303020204" pitchFamily="34" charset="0"/>
              </a:rPr>
              <a:t>vida</a:t>
            </a:r>
            <a:r>
              <a:rPr lang="en-US" altLang="en-US" sz="1400" b="1" i="1" dirty="0">
                <a:solidFill>
                  <a:srgbClr val="CC00FF"/>
                </a:solidFill>
                <a:latin typeface="Candara" panose="020E0502030303020204" pitchFamily="34" charset="0"/>
              </a:rPr>
              <a:t> </a:t>
            </a:r>
            <a:r>
              <a:rPr lang="en-US" altLang="en-US" sz="1400" b="1" i="1" dirty="0" err="1">
                <a:solidFill>
                  <a:srgbClr val="CC00FF"/>
                </a:solidFill>
                <a:latin typeface="Candara" panose="020E0502030303020204" pitchFamily="34" charset="0"/>
              </a:rPr>
              <a:t>mía</a:t>
            </a:r>
            <a:r>
              <a:rPr lang="en-US" altLang="en-US" sz="1400" b="1" i="1" dirty="0">
                <a:solidFill>
                  <a:srgbClr val="CC00FF"/>
                </a:solidFill>
                <a:latin typeface="Candara" panose="020E0502030303020204" pitchFamily="34" charset="0"/>
              </a:rPr>
              <a:t>,</a:t>
            </a:r>
            <a:br>
              <a:rPr lang="en-US" altLang="en-US" sz="1400" b="1" i="1" dirty="0">
                <a:solidFill>
                  <a:srgbClr val="CC00FF"/>
                </a:solidFill>
                <a:latin typeface="Candara" panose="020E0502030303020204" pitchFamily="34" charset="0"/>
              </a:rPr>
            </a:br>
            <a:r>
              <a:rPr lang="en-US" altLang="en-US" sz="1400" b="1" i="1" dirty="0">
                <a:solidFill>
                  <a:srgbClr val="CC00FF"/>
                </a:solidFill>
                <a:latin typeface="Candara" panose="020E0502030303020204" pitchFamily="34" charset="0"/>
              </a:rPr>
              <a:t>si la </a:t>
            </a:r>
            <a:r>
              <a:rPr lang="en-US" altLang="en-US" sz="1400" b="1" i="1" dirty="0" err="1">
                <a:solidFill>
                  <a:srgbClr val="CC00FF"/>
                </a:solidFill>
                <a:latin typeface="Candara" panose="020E0502030303020204" pitchFamily="34" charset="0"/>
              </a:rPr>
              <a:t>canción</a:t>
            </a:r>
            <a:r>
              <a:rPr lang="en-US" altLang="en-US" sz="1400" b="1" i="1" dirty="0">
                <a:solidFill>
                  <a:srgbClr val="CC00FF"/>
                </a:solidFill>
                <a:latin typeface="Candara" panose="020E0502030303020204" pitchFamily="34" charset="0"/>
              </a:rPr>
              <a:t> </a:t>
            </a:r>
            <a:r>
              <a:rPr lang="en-US" altLang="en-US" sz="1400" b="1" i="1" dirty="0" err="1">
                <a:solidFill>
                  <a:srgbClr val="CC00FF"/>
                </a:solidFill>
                <a:latin typeface="Candara" panose="020E0502030303020204" pitchFamily="34" charset="0"/>
              </a:rPr>
              <a:t>reconoces</a:t>
            </a:r>
            <a:r>
              <a:rPr lang="en-US" altLang="en-US" sz="1400" b="1" i="1" dirty="0">
                <a:solidFill>
                  <a:srgbClr val="CC00FF"/>
                </a:solidFill>
                <a:latin typeface="Candara" panose="020E0502030303020204" pitchFamily="34" charset="0"/>
              </a:rPr>
              <a:t> de </a:t>
            </a:r>
            <a:r>
              <a:rPr lang="en-US" altLang="en-US" sz="1400" b="1" i="1" dirty="0" err="1">
                <a:solidFill>
                  <a:srgbClr val="CC00FF"/>
                </a:solidFill>
                <a:latin typeface="Candara" panose="020E0502030303020204" pitchFamily="34" charset="0"/>
              </a:rPr>
              <a:t>aprendida</a:t>
            </a:r>
            <a:br>
              <a:rPr lang="en-US" altLang="en-US" sz="1400" b="1" i="1" dirty="0">
                <a:solidFill>
                  <a:srgbClr val="CC00FF"/>
                </a:solidFill>
                <a:latin typeface="Candara" panose="020E0502030303020204" pitchFamily="34" charset="0"/>
              </a:rPr>
            </a:br>
            <a:r>
              <a:rPr lang="en-US" altLang="en-US" sz="1400" b="1" i="1" dirty="0">
                <a:solidFill>
                  <a:srgbClr val="CC00FF"/>
                </a:solidFill>
                <a:latin typeface="Candara" panose="020E0502030303020204" pitchFamily="34" charset="0"/>
              </a:rPr>
              <a:t>y si mi </a:t>
            </a:r>
            <a:r>
              <a:rPr lang="en-US" altLang="en-US" sz="1400" b="1" i="1" dirty="0" err="1">
                <a:solidFill>
                  <a:srgbClr val="CC00FF"/>
                </a:solidFill>
                <a:latin typeface="Candara" panose="020E0502030303020204" pitchFamily="34" charset="0"/>
              </a:rPr>
              <a:t>nombre</a:t>
            </a:r>
            <a:r>
              <a:rPr lang="en-US" altLang="en-US" sz="1400" b="1" i="1" dirty="0">
                <a:solidFill>
                  <a:srgbClr val="CC00FF"/>
                </a:solidFill>
                <a:latin typeface="Candara" panose="020E0502030303020204" pitchFamily="34" charset="0"/>
              </a:rPr>
              <a:t> </a:t>
            </a:r>
            <a:r>
              <a:rPr lang="en-US" altLang="en-US" sz="1400" b="1" i="1" dirty="0" err="1">
                <a:solidFill>
                  <a:srgbClr val="CC00FF"/>
                </a:solidFill>
                <a:latin typeface="Candara" panose="020E0502030303020204" pitchFamily="34" charset="0"/>
              </a:rPr>
              <a:t>recuerdas</a:t>
            </a:r>
            <a:r>
              <a:rPr lang="en-US" altLang="en-US" sz="1400" b="1" i="1" dirty="0">
                <a:solidFill>
                  <a:srgbClr val="CC00FF"/>
                </a:solidFill>
                <a:latin typeface="Candara" panose="020E0502030303020204" pitchFamily="34" charset="0"/>
              </a:rPr>
              <a:t> </a:t>
            </a:r>
            <a:r>
              <a:rPr lang="en-US" altLang="en-US" sz="1400" b="1" i="1" dirty="0" err="1">
                <a:solidFill>
                  <a:srgbClr val="CC00FF"/>
                </a:solidFill>
                <a:latin typeface="Candara" panose="020E0502030303020204" pitchFamily="34" charset="0"/>
              </a:rPr>
              <a:t>todavía</a:t>
            </a:r>
            <a:r>
              <a:rPr lang="en-US" altLang="en-US" sz="1400" b="1" i="1" dirty="0">
                <a:solidFill>
                  <a:srgbClr val="CC00FF"/>
                </a:solidFill>
                <a:latin typeface="Candara" panose="020E0502030303020204" pitchFamily="34" charset="0"/>
              </a:rPr>
              <a:t>.</a:t>
            </a:r>
            <a:endParaRPr lang="en-CA" dirty="0"/>
          </a:p>
        </p:txBody>
      </p:sp>
      <p:pic>
        <p:nvPicPr>
          <p:cNvPr id="13" name="Imagen 12">
            <a:extLst>
              <a:ext uri="{FF2B5EF4-FFF2-40B4-BE49-F238E27FC236}">
                <a16:creationId xmlns:a16="http://schemas.microsoft.com/office/drawing/2014/main" id="{86A66DE2-43E6-49E3-99BE-0A3A0AE05B54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rightnessContrast bright="4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1" y="-31957"/>
            <a:ext cx="12192000" cy="6921911"/>
          </a:xfrm>
          <a:prstGeom prst="rect">
            <a:avLst/>
          </a:prstGeom>
        </p:spPr>
      </p:pic>
      <p:sp>
        <p:nvSpPr>
          <p:cNvPr id="14" name="CuadroTexto 13">
            <a:extLst>
              <a:ext uri="{FF2B5EF4-FFF2-40B4-BE49-F238E27FC236}">
                <a16:creationId xmlns:a16="http://schemas.microsoft.com/office/drawing/2014/main" id="{ABDD1888-CEFA-4C19-B685-A7F540E65091}"/>
              </a:ext>
            </a:extLst>
          </p:cNvPr>
          <p:cNvSpPr txBox="1"/>
          <p:nvPr/>
        </p:nvSpPr>
        <p:spPr>
          <a:xfrm>
            <a:off x="2344522" y="678115"/>
            <a:ext cx="2973891" cy="129266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1400" b="1" i="1" dirty="0">
                <a:solidFill>
                  <a:srgbClr val="CC00FF"/>
                </a:solidFill>
                <a:latin typeface="Candara" panose="020E0502030303020204" pitchFamily="34" charset="0"/>
              </a:rPr>
              <a:t>Te espero sin plazo ni tiempo.</a:t>
            </a:r>
            <a:br>
              <a:rPr lang="es-ES" sz="1400" b="1" i="1" dirty="0">
                <a:solidFill>
                  <a:srgbClr val="CC00FF"/>
                </a:solidFill>
                <a:latin typeface="Candara" panose="020E0502030303020204" pitchFamily="34" charset="0"/>
              </a:rPr>
            </a:br>
            <a:r>
              <a:rPr lang="es-ES" sz="1400" b="1" i="1" dirty="0">
                <a:solidFill>
                  <a:srgbClr val="CC00FF"/>
                </a:solidFill>
                <a:latin typeface="Candara" panose="020E0502030303020204" pitchFamily="34" charset="0"/>
              </a:rPr>
              <a:t>No temas noche, neblina ni aguacero.</a:t>
            </a:r>
            <a:br>
              <a:rPr lang="es-ES" sz="1400" b="1" i="1" dirty="0">
                <a:solidFill>
                  <a:srgbClr val="CC00FF"/>
                </a:solidFill>
                <a:latin typeface="Candara" panose="020E0502030303020204" pitchFamily="34" charset="0"/>
              </a:rPr>
            </a:br>
            <a:r>
              <a:rPr lang="es-ES" sz="1400" b="1" i="1" dirty="0">
                <a:solidFill>
                  <a:srgbClr val="CC00FF"/>
                </a:solidFill>
                <a:latin typeface="Candara" panose="020E0502030303020204" pitchFamily="34" charset="0"/>
              </a:rPr>
              <a:t>Acude con sendero o sin sendero.</a:t>
            </a:r>
          </a:p>
          <a:p>
            <a:br>
              <a:rPr lang="es-ES" dirty="0">
                <a:solidFill>
                  <a:srgbClr val="CC00FF"/>
                </a:solidFill>
              </a:rPr>
            </a:br>
            <a:endParaRPr lang="es-ES" dirty="0">
              <a:solidFill>
                <a:srgbClr val="CC00FF"/>
              </a:solidFill>
            </a:endParaRPr>
          </a:p>
        </p:txBody>
      </p:sp>
      <p:pic>
        <p:nvPicPr>
          <p:cNvPr id="11" name="Imagen 10">
            <a:extLst>
              <a:ext uri="{FF2B5EF4-FFF2-40B4-BE49-F238E27FC236}">
                <a16:creationId xmlns:a16="http://schemas.microsoft.com/office/drawing/2014/main" id="{1EFC66EA-C408-4A19-89EC-586D38A315C1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562600" y="1632155"/>
            <a:ext cx="3216728" cy="5257800"/>
          </a:xfrm>
          <a:prstGeom prst="rect">
            <a:avLst/>
          </a:prstGeom>
        </p:spPr>
      </p:pic>
      <p:sp>
        <p:nvSpPr>
          <p:cNvPr id="18" name="CuadroTexto 17">
            <a:extLst>
              <a:ext uri="{FF2B5EF4-FFF2-40B4-BE49-F238E27FC236}">
                <a16:creationId xmlns:a16="http://schemas.microsoft.com/office/drawing/2014/main" id="{65FE9A11-124E-4CBD-83FA-8AF2FD004261}"/>
              </a:ext>
            </a:extLst>
          </p:cNvPr>
          <p:cNvSpPr txBox="1"/>
          <p:nvPr/>
        </p:nvSpPr>
        <p:spPr>
          <a:xfrm>
            <a:off x="5334506" y="895317"/>
            <a:ext cx="2876108" cy="73866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/>
            <a:r>
              <a:rPr lang="es-ES" sz="1400" b="1" i="1" dirty="0">
                <a:solidFill>
                  <a:srgbClr val="CC00FF"/>
                </a:solidFill>
                <a:latin typeface="Candara" panose="020E0502030303020204" pitchFamily="34" charset="0"/>
              </a:rPr>
              <a:t>Llámame a donde tú eres, alma mía,</a:t>
            </a:r>
            <a:br>
              <a:rPr lang="es-ES" sz="1400" b="1" i="1" dirty="0">
                <a:solidFill>
                  <a:srgbClr val="CC00FF"/>
                </a:solidFill>
                <a:latin typeface="Candara" panose="020E0502030303020204" pitchFamily="34" charset="0"/>
              </a:rPr>
            </a:br>
            <a:r>
              <a:rPr lang="es-ES" sz="1400" b="1" i="1" dirty="0">
                <a:solidFill>
                  <a:srgbClr val="CC00FF"/>
                </a:solidFill>
                <a:latin typeface="Candara" panose="020E0502030303020204" pitchFamily="34" charset="0"/>
              </a:rPr>
              <a:t>y marcha recto hacia mí,</a:t>
            </a:r>
          </a:p>
          <a:p>
            <a:pPr lvl="0"/>
            <a:r>
              <a:rPr lang="es-ES" sz="1400" b="1" i="1" dirty="0">
                <a:solidFill>
                  <a:srgbClr val="CC00FF"/>
                </a:solidFill>
                <a:latin typeface="Candara" panose="020E0502030303020204" pitchFamily="34" charset="0"/>
              </a:rPr>
              <a:t> compañero.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7000">
        <p:fade/>
      </p:transition>
    </mc:Choice>
    <mc:Fallback xmlns="">
      <p:transition spd="slow" advClick="0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9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414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9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3020"/>
                            </p:stCondLst>
                            <p:childTnLst>
                              <p:par>
                                <p:cTn id="13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14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17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45020"/>
                            </p:stCondLst>
                            <p:childTnLst>
                              <p:par>
                                <p:cTn id="2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4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9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62460"/>
                            </p:stCondLst>
                            <p:childTnLst>
                              <p:par>
                                <p:cTn id="27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9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80620"/>
                            </p:stCondLst>
                            <p:childTnLst>
                              <p:par>
                                <p:cTn id="31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32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35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82620"/>
                            </p:stCondLst>
                            <p:childTnLst>
                              <p:par>
                                <p:cTn id="3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4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9000"/>
                                  </p:iterate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9988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9000"/>
                                  </p:iterate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112640"/>
                            </p:stCondLst>
                            <p:childTnLst>
                              <p:par>
                                <p:cTn id="49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50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53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4" grpId="1"/>
      <p:bldP spid="16" grpId="0"/>
      <p:bldP spid="16" grpId="1"/>
      <p:bldP spid="8" grpId="0"/>
      <p:bldP spid="8" grpId="1"/>
      <p:bldP spid="17" grpId="0"/>
      <p:bldP spid="17" grpId="1"/>
      <p:bldP spid="14" grpId="0"/>
      <p:bldP spid="14" grpId="1"/>
      <p:bldP spid="18" grpId="0"/>
      <p:bldP spid="18" grpId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9" name="Rectángulo 2">
            <a:extLst>
              <a:ext uri="{FF2B5EF4-FFF2-40B4-BE49-F238E27FC236}">
                <a16:creationId xmlns:a16="http://schemas.microsoft.com/office/drawing/2014/main" id="{DEE97B2B-B721-495A-8609-80A953BD068C}"/>
              </a:ext>
            </a:extLst>
          </p:cNvPr>
          <p:cNvSpPr>
            <a:spLocks noChangeArrowheads="1"/>
          </p:cNvSpPr>
          <p:nvPr/>
        </p:nvSpPr>
        <p:spPr bwMode="auto">
          <a:xfrm>
            <a:off x="4133335" y="2514838"/>
            <a:ext cx="3505200" cy="140346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r>
              <a:rPr lang="en-US" altLang="en-US" sz="1400" b="1" i="1" dirty="0">
                <a:solidFill>
                  <a:srgbClr val="993366"/>
                </a:solidFill>
                <a:latin typeface="Cambria" panose="02040503050406030204" pitchFamily="18" charset="0"/>
              </a:rPr>
              <a:t>Soy la </a:t>
            </a:r>
            <a:r>
              <a:rPr lang="en-US" altLang="en-US" sz="1400" b="1" i="1" dirty="0" err="1">
                <a:solidFill>
                  <a:srgbClr val="993366"/>
                </a:solidFill>
                <a:latin typeface="Cambria" panose="02040503050406030204" pitchFamily="18" charset="0"/>
              </a:rPr>
              <a:t>misma</a:t>
            </a:r>
            <a:r>
              <a:rPr lang="en-US" altLang="en-US" sz="1400" b="1" i="1" dirty="0">
                <a:solidFill>
                  <a:srgbClr val="993366"/>
                </a:solidFill>
                <a:latin typeface="Cambria" panose="02040503050406030204" pitchFamily="18" charset="0"/>
              </a:rPr>
              <a:t> que </a:t>
            </a:r>
            <a:r>
              <a:rPr lang="en-US" altLang="en-US" sz="1400" b="1" i="1" dirty="0" err="1">
                <a:solidFill>
                  <a:srgbClr val="993366"/>
                </a:solidFill>
                <a:latin typeface="Cambria" panose="02040503050406030204" pitchFamily="18" charset="0"/>
              </a:rPr>
              <a:t>fue</a:t>
            </a:r>
            <a:r>
              <a:rPr lang="en-US" altLang="en-US" sz="1400" b="1" i="1" dirty="0">
                <a:solidFill>
                  <a:srgbClr val="993366"/>
                </a:solidFill>
                <a:latin typeface="Cambria" panose="02040503050406030204" pitchFamily="18" charset="0"/>
              </a:rPr>
              <a:t> </a:t>
            </a:r>
            <a:r>
              <a:rPr lang="en-US" altLang="en-US" sz="1400" b="1" i="1" dirty="0" err="1">
                <a:solidFill>
                  <a:srgbClr val="993366"/>
                </a:solidFill>
                <a:latin typeface="Cambria" panose="02040503050406030204" pitchFamily="18" charset="0"/>
              </a:rPr>
              <a:t>tuya</a:t>
            </a:r>
            <a:r>
              <a:rPr lang="en-US" altLang="en-US" sz="1400" b="1" i="1" dirty="0">
                <a:solidFill>
                  <a:srgbClr val="993366"/>
                </a:solidFill>
                <a:latin typeface="Cambria" panose="02040503050406030204" pitchFamily="18" charset="0"/>
              </a:rPr>
              <a:t>, </a:t>
            </a:r>
            <a:r>
              <a:rPr lang="en-US" altLang="en-US" sz="1400" b="1" i="1" dirty="0" err="1">
                <a:solidFill>
                  <a:srgbClr val="993366"/>
                </a:solidFill>
                <a:latin typeface="Cambria" panose="02040503050406030204" pitchFamily="18" charset="0"/>
              </a:rPr>
              <a:t>vida</a:t>
            </a:r>
            <a:r>
              <a:rPr lang="en-US" altLang="en-US" sz="1400" b="1" i="1" dirty="0">
                <a:solidFill>
                  <a:srgbClr val="993366"/>
                </a:solidFill>
                <a:latin typeface="Cambria" panose="02040503050406030204" pitchFamily="18" charset="0"/>
              </a:rPr>
              <a:t> </a:t>
            </a:r>
            <a:r>
              <a:rPr lang="en-US" altLang="en-US" sz="1400" b="1" i="1" dirty="0" err="1">
                <a:solidFill>
                  <a:srgbClr val="993366"/>
                </a:solidFill>
                <a:latin typeface="Cambria" panose="02040503050406030204" pitchFamily="18" charset="0"/>
              </a:rPr>
              <a:t>mía</a:t>
            </a:r>
            <a:r>
              <a:rPr lang="en-US" altLang="en-US" sz="1400" b="1" i="1" dirty="0">
                <a:solidFill>
                  <a:srgbClr val="993366"/>
                </a:solidFill>
                <a:latin typeface="Cambria" panose="02040503050406030204" pitchFamily="18" charset="0"/>
              </a:rPr>
              <a:t>.</a:t>
            </a:r>
            <a:br>
              <a:rPr lang="en-US" altLang="en-US" sz="1400" b="1" i="1" dirty="0">
                <a:solidFill>
                  <a:srgbClr val="993366"/>
                </a:solidFill>
                <a:latin typeface="Cambria" panose="02040503050406030204" pitchFamily="18" charset="0"/>
              </a:rPr>
            </a:br>
            <a:r>
              <a:rPr lang="en-US" altLang="en-US" sz="1400" b="1" i="1" dirty="0">
                <a:solidFill>
                  <a:srgbClr val="993366"/>
                </a:solidFill>
                <a:latin typeface="Cambria" panose="02040503050406030204" pitchFamily="18" charset="0"/>
              </a:rPr>
              <a:t>Ni </a:t>
            </a:r>
            <a:r>
              <a:rPr lang="en-US" altLang="en-US" sz="1400" b="1" i="1" dirty="0" err="1">
                <a:solidFill>
                  <a:srgbClr val="993366"/>
                </a:solidFill>
                <a:latin typeface="Cambria" panose="02040503050406030204" pitchFamily="18" charset="0"/>
              </a:rPr>
              <a:t>lenta</a:t>
            </a:r>
            <a:r>
              <a:rPr lang="en-US" altLang="en-US" sz="1400" b="1" i="1" dirty="0">
                <a:solidFill>
                  <a:srgbClr val="993366"/>
                </a:solidFill>
                <a:latin typeface="Cambria" panose="02040503050406030204" pitchFamily="18" charset="0"/>
              </a:rPr>
              <a:t> </a:t>
            </a:r>
            <a:r>
              <a:rPr lang="en-US" altLang="en-US" sz="1400" b="1" i="1" dirty="0" err="1">
                <a:solidFill>
                  <a:srgbClr val="993366"/>
                </a:solidFill>
                <a:latin typeface="Cambria" panose="02040503050406030204" pitchFamily="18" charset="0"/>
              </a:rPr>
              <a:t>ni</a:t>
            </a:r>
            <a:r>
              <a:rPr lang="en-US" altLang="en-US" sz="1400" b="1" i="1" dirty="0">
                <a:solidFill>
                  <a:srgbClr val="993366"/>
                </a:solidFill>
                <a:latin typeface="Cambria" panose="02040503050406030204" pitchFamily="18" charset="0"/>
              </a:rPr>
              <a:t> </a:t>
            </a:r>
            <a:r>
              <a:rPr lang="en-US" altLang="en-US" sz="1400" b="1" i="1" dirty="0" err="1">
                <a:solidFill>
                  <a:srgbClr val="993366"/>
                </a:solidFill>
                <a:latin typeface="Cambria" panose="02040503050406030204" pitchFamily="18" charset="0"/>
              </a:rPr>
              <a:t>trascordada</a:t>
            </a:r>
            <a:r>
              <a:rPr lang="en-US" altLang="en-US" sz="1400" b="1" i="1" dirty="0">
                <a:solidFill>
                  <a:srgbClr val="993366"/>
                </a:solidFill>
                <a:latin typeface="Cambria" panose="02040503050406030204" pitchFamily="18" charset="0"/>
              </a:rPr>
              <a:t> </a:t>
            </a:r>
            <a:r>
              <a:rPr lang="en-US" altLang="en-US" sz="1400" b="1" i="1" dirty="0" err="1">
                <a:solidFill>
                  <a:srgbClr val="993366"/>
                </a:solidFill>
                <a:latin typeface="Cambria" panose="02040503050406030204" pitchFamily="18" charset="0"/>
              </a:rPr>
              <a:t>ni</a:t>
            </a:r>
            <a:r>
              <a:rPr lang="en-US" altLang="en-US" sz="1400" b="1" i="1" dirty="0">
                <a:solidFill>
                  <a:srgbClr val="993366"/>
                </a:solidFill>
                <a:latin typeface="Cambria" panose="02040503050406030204" pitchFamily="18" charset="0"/>
              </a:rPr>
              <a:t> </a:t>
            </a:r>
            <a:r>
              <a:rPr lang="en-US" altLang="en-US" sz="1400" b="1" i="1" dirty="0" err="1">
                <a:solidFill>
                  <a:srgbClr val="993366"/>
                </a:solidFill>
                <a:latin typeface="Cambria" panose="02040503050406030204" pitchFamily="18" charset="0"/>
              </a:rPr>
              <a:t>perdida</a:t>
            </a:r>
            <a:r>
              <a:rPr lang="en-US" altLang="en-US" sz="1400" b="1" i="1" dirty="0">
                <a:solidFill>
                  <a:srgbClr val="993366"/>
                </a:solidFill>
                <a:latin typeface="Cambria" panose="02040503050406030204" pitchFamily="18" charset="0"/>
              </a:rPr>
              <a:t>.</a:t>
            </a:r>
            <a:br>
              <a:rPr lang="en-US" altLang="en-US" sz="1400" b="1" i="1" dirty="0">
                <a:solidFill>
                  <a:srgbClr val="993366"/>
                </a:solidFill>
                <a:latin typeface="Cambria" panose="02040503050406030204" pitchFamily="18" charset="0"/>
              </a:rPr>
            </a:br>
            <a:r>
              <a:rPr lang="en-US" altLang="en-US" sz="1400" b="1" i="1" dirty="0" err="1">
                <a:solidFill>
                  <a:srgbClr val="993366"/>
                </a:solidFill>
                <a:latin typeface="Cambria" panose="02040503050406030204" pitchFamily="18" charset="0"/>
              </a:rPr>
              <a:t>Acude</a:t>
            </a:r>
            <a:r>
              <a:rPr lang="en-US" altLang="en-US" sz="1400" b="1" i="1" dirty="0">
                <a:solidFill>
                  <a:srgbClr val="993366"/>
                </a:solidFill>
                <a:latin typeface="Cambria" panose="02040503050406030204" pitchFamily="18" charset="0"/>
              </a:rPr>
              <a:t> al </a:t>
            </a:r>
            <a:r>
              <a:rPr lang="en-US" altLang="en-US" sz="1400" b="1" i="1" dirty="0" err="1">
                <a:solidFill>
                  <a:srgbClr val="993366"/>
                </a:solidFill>
                <a:latin typeface="Cambria" panose="02040503050406030204" pitchFamily="18" charset="0"/>
              </a:rPr>
              <a:t>anochecer</a:t>
            </a:r>
            <a:r>
              <a:rPr lang="en-US" altLang="en-US" sz="1400" b="1" i="1" dirty="0">
                <a:solidFill>
                  <a:srgbClr val="993366"/>
                </a:solidFill>
                <a:latin typeface="Cambria" panose="02040503050406030204" pitchFamily="18" charset="0"/>
              </a:rPr>
              <a:t>, </a:t>
            </a:r>
            <a:r>
              <a:rPr lang="en-US" altLang="en-US" sz="1400" b="1" i="1" dirty="0" err="1">
                <a:solidFill>
                  <a:srgbClr val="993366"/>
                </a:solidFill>
                <a:latin typeface="Cambria" panose="02040503050406030204" pitchFamily="18" charset="0"/>
              </a:rPr>
              <a:t>vida</a:t>
            </a:r>
            <a:r>
              <a:rPr lang="en-US" altLang="en-US" sz="1400" b="1" i="1" dirty="0">
                <a:solidFill>
                  <a:srgbClr val="993366"/>
                </a:solidFill>
                <a:latin typeface="Cambria" panose="02040503050406030204" pitchFamily="18" charset="0"/>
              </a:rPr>
              <a:t> </a:t>
            </a:r>
            <a:r>
              <a:rPr lang="en-US" altLang="en-US" sz="1400" b="1" i="1" dirty="0" err="1">
                <a:solidFill>
                  <a:srgbClr val="993366"/>
                </a:solidFill>
                <a:latin typeface="Cambria" panose="02040503050406030204" pitchFamily="18" charset="0"/>
              </a:rPr>
              <a:t>mía</a:t>
            </a:r>
            <a:r>
              <a:rPr lang="en-US" altLang="en-US" sz="1400" b="1" i="1" dirty="0">
                <a:solidFill>
                  <a:srgbClr val="993366"/>
                </a:solidFill>
                <a:latin typeface="Cambria" panose="02040503050406030204" pitchFamily="18" charset="0"/>
              </a:rPr>
              <a:t>;</a:t>
            </a:r>
            <a:br>
              <a:rPr lang="en-US" altLang="en-US" sz="1400" b="1" i="1" dirty="0">
                <a:solidFill>
                  <a:srgbClr val="993366"/>
                </a:solidFill>
                <a:latin typeface="Cambria" panose="02040503050406030204" pitchFamily="18" charset="0"/>
              </a:rPr>
            </a:br>
            <a:r>
              <a:rPr lang="en-US" altLang="en-US" sz="1400" b="1" i="1" dirty="0">
                <a:solidFill>
                  <a:srgbClr val="993366"/>
                </a:solidFill>
                <a:latin typeface="Cambria" panose="02040503050406030204" pitchFamily="18" charset="0"/>
              </a:rPr>
              <a:t>ven </a:t>
            </a:r>
            <a:r>
              <a:rPr lang="en-US" altLang="en-US" sz="1400" b="1" i="1" dirty="0" err="1">
                <a:solidFill>
                  <a:srgbClr val="993366"/>
                </a:solidFill>
                <a:latin typeface="Cambria" panose="02040503050406030204" pitchFamily="18" charset="0"/>
              </a:rPr>
              <a:t>recordando</a:t>
            </a:r>
            <a:r>
              <a:rPr lang="en-US" altLang="en-US" sz="1400" b="1" i="1" dirty="0">
                <a:solidFill>
                  <a:srgbClr val="993366"/>
                </a:solidFill>
                <a:latin typeface="Cambria" panose="02040503050406030204" pitchFamily="18" charset="0"/>
              </a:rPr>
              <a:t> un canto, </a:t>
            </a:r>
            <a:r>
              <a:rPr lang="en-US" altLang="en-US" sz="1400" b="1" i="1" dirty="0" err="1">
                <a:solidFill>
                  <a:srgbClr val="993366"/>
                </a:solidFill>
                <a:latin typeface="Cambria" panose="02040503050406030204" pitchFamily="18" charset="0"/>
              </a:rPr>
              <a:t>vida</a:t>
            </a:r>
            <a:r>
              <a:rPr lang="en-US" altLang="en-US" sz="1400" b="1" i="1" dirty="0">
                <a:solidFill>
                  <a:srgbClr val="993366"/>
                </a:solidFill>
                <a:latin typeface="Cambria" panose="02040503050406030204" pitchFamily="18" charset="0"/>
              </a:rPr>
              <a:t> </a:t>
            </a:r>
            <a:r>
              <a:rPr lang="en-US" altLang="en-US" sz="1400" b="1" i="1" dirty="0" err="1">
                <a:solidFill>
                  <a:srgbClr val="993366"/>
                </a:solidFill>
                <a:latin typeface="Cambria" panose="02040503050406030204" pitchFamily="18" charset="0"/>
              </a:rPr>
              <a:t>mía</a:t>
            </a:r>
            <a:r>
              <a:rPr lang="en-US" altLang="en-US" sz="1400" b="1" i="1" dirty="0">
                <a:solidFill>
                  <a:srgbClr val="993366"/>
                </a:solidFill>
                <a:latin typeface="Cambria" panose="02040503050406030204" pitchFamily="18" charset="0"/>
              </a:rPr>
              <a:t>,</a:t>
            </a:r>
            <a:br>
              <a:rPr lang="en-US" altLang="en-US" sz="1400" b="1" i="1" dirty="0">
                <a:solidFill>
                  <a:srgbClr val="993366"/>
                </a:solidFill>
                <a:latin typeface="Cambria" panose="02040503050406030204" pitchFamily="18" charset="0"/>
              </a:rPr>
            </a:br>
            <a:r>
              <a:rPr lang="en-US" altLang="en-US" sz="1400" b="1" i="1" dirty="0">
                <a:solidFill>
                  <a:srgbClr val="993366"/>
                </a:solidFill>
                <a:latin typeface="Cambria" panose="02040503050406030204" pitchFamily="18" charset="0"/>
              </a:rPr>
              <a:t>si la </a:t>
            </a:r>
            <a:r>
              <a:rPr lang="en-US" altLang="en-US" sz="1400" b="1" i="1" dirty="0" err="1">
                <a:solidFill>
                  <a:srgbClr val="993366"/>
                </a:solidFill>
                <a:latin typeface="Cambria" panose="02040503050406030204" pitchFamily="18" charset="0"/>
              </a:rPr>
              <a:t>canción</a:t>
            </a:r>
            <a:r>
              <a:rPr lang="en-US" altLang="en-US" sz="1400" b="1" i="1" dirty="0">
                <a:solidFill>
                  <a:srgbClr val="993366"/>
                </a:solidFill>
                <a:latin typeface="Cambria" panose="02040503050406030204" pitchFamily="18" charset="0"/>
              </a:rPr>
              <a:t> </a:t>
            </a:r>
            <a:r>
              <a:rPr lang="en-US" altLang="en-US" sz="1400" b="1" i="1" dirty="0" err="1">
                <a:solidFill>
                  <a:srgbClr val="993366"/>
                </a:solidFill>
                <a:latin typeface="Cambria" panose="02040503050406030204" pitchFamily="18" charset="0"/>
              </a:rPr>
              <a:t>reconoces</a:t>
            </a:r>
            <a:r>
              <a:rPr lang="en-US" altLang="en-US" sz="1400" b="1" i="1" dirty="0">
                <a:solidFill>
                  <a:srgbClr val="993366"/>
                </a:solidFill>
                <a:latin typeface="Cambria" panose="02040503050406030204" pitchFamily="18" charset="0"/>
              </a:rPr>
              <a:t> de </a:t>
            </a:r>
            <a:r>
              <a:rPr lang="en-US" altLang="en-US" sz="1400" b="1" i="1" dirty="0" err="1">
                <a:solidFill>
                  <a:srgbClr val="993366"/>
                </a:solidFill>
                <a:latin typeface="Cambria" panose="02040503050406030204" pitchFamily="18" charset="0"/>
              </a:rPr>
              <a:t>aprendida</a:t>
            </a:r>
            <a:br>
              <a:rPr lang="en-US" altLang="en-US" sz="1400" b="1" i="1" dirty="0">
                <a:solidFill>
                  <a:srgbClr val="993366"/>
                </a:solidFill>
                <a:latin typeface="Cambria" panose="02040503050406030204" pitchFamily="18" charset="0"/>
              </a:rPr>
            </a:br>
            <a:r>
              <a:rPr lang="en-US" altLang="en-US" sz="1400" b="1" i="1" dirty="0">
                <a:solidFill>
                  <a:srgbClr val="993366"/>
                </a:solidFill>
                <a:latin typeface="Cambria" panose="02040503050406030204" pitchFamily="18" charset="0"/>
              </a:rPr>
              <a:t>y si mi </a:t>
            </a:r>
            <a:r>
              <a:rPr lang="en-US" altLang="en-US" sz="1400" b="1" i="1" dirty="0" err="1">
                <a:solidFill>
                  <a:srgbClr val="993366"/>
                </a:solidFill>
                <a:latin typeface="Cambria" panose="02040503050406030204" pitchFamily="18" charset="0"/>
              </a:rPr>
              <a:t>nombre</a:t>
            </a:r>
            <a:r>
              <a:rPr lang="en-US" altLang="en-US" sz="1400" b="1" i="1" dirty="0">
                <a:solidFill>
                  <a:srgbClr val="993366"/>
                </a:solidFill>
                <a:latin typeface="Cambria" panose="02040503050406030204" pitchFamily="18" charset="0"/>
              </a:rPr>
              <a:t> </a:t>
            </a:r>
            <a:r>
              <a:rPr lang="en-US" altLang="en-US" sz="1400" b="1" i="1" dirty="0" err="1">
                <a:solidFill>
                  <a:srgbClr val="993366"/>
                </a:solidFill>
                <a:latin typeface="Cambria" panose="02040503050406030204" pitchFamily="18" charset="0"/>
              </a:rPr>
              <a:t>recuerdas</a:t>
            </a:r>
            <a:r>
              <a:rPr lang="en-US" altLang="en-US" sz="1400" b="1" i="1" dirty="0">
                <a:solidFill>
                  <a:srgbClr val="993366"/>
                </a:solidFill>
                <a:latin typeface="Cambria" panose="02040503050406030204" pitchFamily="18" charset="0"/>
              </a:rPr>
              <a:t> </a:t>
            </a:r>
            <a:r>
              <a:rPr lang="en-US" altLang="en-US" sz="1400" b="1" i="1" dirty="0" err="1">
                <a:solidFill>
                  <a:srgbClr val="993366"/>
                </a:solidFill>
                <a:latin typeface="Cambria" panose="02040503050406030204" pitchFamily="18" charset="0"/>
              </a:rPr>
              <a:t>todavía</a:t>
            </a:r>
            <a:r>
              <a:rPr lang="en-US" altLang="en-US" sz="1400" b="1" i="1" dirty="0">
                <a:solidFill>
                  <a:srgbClr val="993366"/>
                </a:solidFill>
                <a:latin typeface="Cambria" panose="02040503050406030204" pitchFamily="18" charset="0"/>
              </a:rPr>
              <a:t>.</a:t>
            </a:r>
          </a:p>
        </p:txBody>
      </p:sp>
      <p:sp>
        <p:nvSpPr>
          <p:cNvPr id="4100" name="Rectángulo 3">
            <a:extLst>
              <a:ext uri="{FF2B5EF4-FFF2-40B4-BE49-F238E27FC236}">
                <a16:creationId xmlns:a16="http://schemas.microsoft.com/office/drawing/2014/main" id="{C93B261F-BDD6-444D-90AE-965F4E7677E5}"/>
              </a:ext>
            </a:extLst>
          </p:cNvPr>
          <p:cNvSpPr>
            <a:spLocks noChangeArrowheads="1"/>
          </p:cNvSpPr>
          <p:nvPr/>
        </p:nvSpPr>
        <p:spPr bwMode="auto">
          <a:xfrm>
            <a:off x="4114800" y="914400"/>
            <a:ext cx="3505200" cy="1600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r>
              <a:rPr lang="en-US" altLang="en-US" sz="1400" b="1" i="1" dirty="0">
                <a:solidFill>
                  <a:srgbClr val="993366"/>
                </a:solidFill>
                <a:latin typeface="Cambria" panose="02040503050406030204" pitchFamily="18" charset="0"/>
              </a:rPr>
              <a:t>Yo canto lo que </a:t>
            </a:r>
            <a:r>
              <a:rPr lang="en-US" altLang="en-US" sz="1400" b="1" i="1" dirty="0" err="1">
                <a:solidFill>
                  <a:srgbClr val="993366"/>
                </a:solidFill>
                <a:latin typeface="Cambria" panose="02040503050406030204" pitchFamily="18" charset="0"/>
              </a:rPr>
              <a:t>tú</a:t>
            </a:r>
            <a:r>
              <a:rPr lang="en-US" altLang="en-US" sz="1400" b="1" i="1" dirty="0">
                <a:solidFill>
                  <a:srgbClr val="993366"/>
                </a:solidFill>
                <a:latin typeface="Cambria" panose="02040503050406030204" pitchFamily="18" charset="0"/>
              </a:rPr>
              <a:t> </a:t>
            </a:r>
            <a:r>
              <a:rPr lang="en-US" altLang="en-US" sz="1400" b="1" i="1" dirty="0" err="1">
                <a:solidFill>
                  <a:srgbClr val="993366"/>
                </a:solidFill>
                <a:latin typeface="Cambria" panose="02040503050406030204" pitchFamily="18" charset="0"/>
              </a:rPr>
              <a:t>amabas</a:t>
            </a:r>
            <a:r>
              <a:rPr lang="en-US" altLang="en-US" sz="1400" b="1" i="1" dirty="0">
                <a:solidFill>
                  <a:srgbClr val="993366"/>
                </a:solidFill>
                <a:latin typeface="Cambria" panose="02040503050406030204" pitchFamily="18" charset="0"/>
              </a:rPr>
              <a:t>, </a:t>
            </a:r>
            <a:r>
              <a:rPr lang="en-US" altLang="en-US" sz="1400" b="1" i="1" dirty="0" err="1">
                <a:solidFill>
                  <a:srgbClr val="993366"/>
                </a:solidFill>
                <a:latin typeface="Cambria" panose="02040503050406030204" pitchFamily="18" charset="0"/>
              </a:rPr>
              <a:t>vida</a:t>
            </a:r>
            <a:r>
              <a:rPr lang="en-US" altLang="en-US" sz="1400" b="1" i="1" dirty="0">
                <a:solidFill>
                  <a:srgbClr val="993366"/>
                </a:solidFill>
                <a:latin typeface="Cambria" panose="02040503050406030204" pitchFamily="18" charset="0"/>
              </a:rPr>
              <a:t> </a:t>
            </a:r>
            <a:r>
              <a:rPr lang="en-US" altLang="en-US" sz="1400" b="1" i="1" dirty="0" err="1">
                <a:solidFill>
                  <a:srgbClr val="993366"/>
                </a:solidFill>
                <a:latin typeface="Cambria" panose="02040503050406030204" pitchFamily="18" charset="0"/>
              </a:rPr>
              <a:t>mía</a:t>
            </a:r>
            <a:r>
              <a:rPr lang="en-US" altLang="en-US" sz="1400" b="1" i="1" dirty="0">
                <a:solidFill>
                  <a:srgbClr val="993366"/>
                </a:solidFill>
                <a:latin typeface="Cambria" panose="02040503050406030204" pitchFamily="18" charset="0"/>
              </a:rPr>
              <a:t>,</a:t>
            </a:r>
            <a:br>
              <a:rPr lang="en-US" altLang="en-US" sz="1400" b="1" i="1" dirty="0">
                <a:solidFill>
                  <a:srgbClr val="993366"/>
                </a:solidFill>
                <a:latin typeface="Cambria" panose="02040503050406030204" pitchFamily="18" charset="0"/>
              </a:rPr>
            </a:br>
            <a:r>
              <a:rPr lang="en-US" altLang="en-US" sz="1400" b="1" i="1" dirty="0">
                <a:solidFill>
                  <a:srgbClr val="993366"/>
                </a:solidFill>
                <a:latin typeface="Cambria" panose="02040503050406030204" pitchFamily="18" charset="0"/>
              </a:rPr>
              <a:t>por si </a:t>
            </a:r>
            <a:r>
              <a:rPr lang="en-US" altLang="en-US" sz="1400" b="1" i="1" dirty="0" err="1">
                <a:solidFill>
                  <a:srgbClr val="993366"/>
                </a:solidFill>
                <a:latin typeface="Cambria" panose="02040503050406030204" pitchFamily="18" charset="0"/>
              </a:rPr>
              <a:t>te</a:t>
            </a:r>
            <a:r>
              <a:rPr lang="en-US" altLang="en-US" sz="1400" b="1" i="1" dirty="0">
                <a:solidFill>
                  <a:srgbClr val="993366"/>
                </a:solidFill>
                <a:latin typeface="Cambria" panose="02040503050406030204" pitchFamily="18" charset="0"/>
              </a:rPr>
              <a:t> </a:t>
            </a:r>
            <a:r>
              <a:rPr lang="en-US" altLang="en-US" sz="1400" b="1" i="1" dirty="0" err="1">
                <a:solidFill>
                  <a:srgbClr val="993366"/>
                </a:solidFill>
                <a:latin typeface="Cambria" panose="02040503050406030204" pitchFamily="18" charset="0"/>
              </a:rPr>
              <a:t>acercas</a:t>
            </a:r>
            <a:r>
              <a:rPr lang="en-US" altLang="en-US" sz="1400" b="1" i="1" dirty="0">
                <a:solidFill>
                  <a:srgbClr val="993366"/>
                </a:solidFill>
                <a:latin typeface="Cambria" panose="02040503050406030204" pitchFamily="18" charset="0"/>
              </a:rPr>
              <a:t> y </a:t>
            </a:r>
            <a:r>
              <a:rPr lang="en-US" altLang="en-US" sz="1400" b="1" i="1" dirty="0" err="1">
                <a:solidFill>
                  <a:srgbClr val="993366"/>
                </a:solidFill>
                <a:latin typeface="Cambria" panose="02040503050406030204" pitchFamily="18" charset="0"/>
              </a:rPr>
              <a:t>escuchas</a:t>
            </a:r>
            <a:r>
              <a:rPr lang="en-US" altLang="en-US" sz="1400" b="1" i="1" dirty="0">
                <a:solidFill>
                  <a:srgbClr val="993366"/>
                </a:solidFill>
                <a:latin typeface="Cambria" panose="02040503050406030204" pitchFamily="18" charset="0"/>
              </a:rPr>
              <a:t>, </a:t>
            </a:r>
            <a:r>
              <a:rPr lang="en-US" altLang="en-US" sz="1400" b="1" i="1" dirty="0" err="1">
                <a:solidFill>
                  <a:srgbClr val="993366"/>
                </a:solidFill>
                <a:latin typeface="Cambria" panose="02040503050406030204" pitchFamily="18" charset="0"/>
              </a:rPr>
              <a:t>vida</a:t>
            </a:r>
            <a:r>
              <a:rPr lang="en-US" altLang="en-US" sz="1400" b="1" i="1" dirty="0">
                <a:solidFill>
                  <a:srgbClr val="993366"/>
                </a:solidFill>
                <a:latin typeface="Cambria" panose="02040503050406030204" pitchFamily="18" charset="0"/>
              </a:rPr>
              <a:t> </a:t>
            </a:r>
            <a:r>
              <a:rPr lang="en-US" altLang="en-US" sz="1400" b="1" i="1" dirty="0" err="1">
                <a:solidFill>
                  <a:srgbClr val="993366"/>
                </a:solidFill>
                <a:latin typeface="Cambria" panose="02040503050406030204" pitchFamily="18" charset="0"/>
              </a:rPr>
              <a:t>mía</a:t>
            </a:r>
            <a:r>
              <a:rPr lang="en-US" altLang="en-US" sz="1400" b="1" i="1" dirty="0">
                <a:solidFill>
                  <a:srgbClr val="993366"/>
                </a:solidFill>
                <a:latin typeface="Cambria" panose="02040503050406030204" pitchFamily="18" charset="0"/>
              </a:rPr>
              <a:t>,</a:t>
            </a:r>
            <a:br>
              <a:rPr lang="en-US" altLang="en-US" sz="1400" b="1" i="1" dirty="0">
                <a:solidFill>
                  <a:srgbClr val="993366"/>
                </a:solidFill>
                <a:latin typeface="Cambria" panose="02040503050406030204" pitchFamily="18" charset="0"/>
              </a:rPr>
            </a:br>
            <a:r>
              <a:rPr lang="en-US" altLang="en-US" sz="1400" b="1" i="1" dirty="0">
                <a:solidFill>
                  <a:srgbClr val="993366"/>
                </a:solidFill>
                <a:latin typeface="Cambria" panose="02040503050406030204" pitchFamily="18" charset="0"/>
              </a:rPr>
              <a:t>por si </a:t>
            </a:r>
            <a:r>
              <a:rPr lang="en-US" altLang="en-US" sz="1400" b="1" i="1" dirty="0" err="1">
                <a:solidFill>
                  <a:srgbClr val="993366"/>
                </a:solidFill>
                <a:latin typeface="Cambria" panose="02040503050406030204" pitchFamily="18" charset="0"/>
              </a:rPr>
              <a:t>te</a:t>
            </a:r>
            <a:r>
              <a:rPr lang="en-US" altLang="en-US" sz="1400" b="1" i="1" dirty="0">
                <a:solidFill>
                  <a:srgbClr val="993366"/>
                </a:solidFill>
                <a:latin typeface="Cambria" panose="02040503050406030204" pitchFamily="18" charset="0"/>
              </a:rPr>
              <a:t> </a:t>
            </a:r>
            <a:r>
              <a:rPr lang="en-US" altLang="en-US" sz="1400" b="1" i="1" dirty="0" err="1">
                <a:solidFill>
                  <a:srgbClr val="993366"/>
                </a:solidFill>
                <a:latin typeface="Cambria" panose="02040503050406030204" pitchFamily="18" charset="0"/>
              </a:rPr>
              <a:t>acuerdas</a:t>
            </a:r>
            <a:r>
              <a:rPr lang="en-US" altLang="en-US" sz="1400" b="1" i="1" dirty="0">
                <a:solidFill>
                  <a:srgbClr val="993366"/>
                </a:solidFill>
                <a:latin typeface="Cambria" panose="02040503050406030204" pitchFamily="18" charset="0"/>
              </a:rPr>
              <a:t> del </a:t>
            </a:r>
            <a:r>
              <a:rPr lang="en-US" altLang="en-US" sz="1400" b="1" i="1" dirty="0" err="1">
                <a:solidFill>
                  <a:srgbClr val="993366"/>
                </a:solidFill>
                <a:latin typeface="Cambria" panose="02040503050406030204" pitchFamily="18" charset="0"/>
              </a:rPr>
              <a:t>mundo</a:t>
            </a:r>
            <a:r>
              <a:rPr lang="en-US" altLang="en-US" sz="1400" b="1" i="1" dirty="0">
                <a:solidFill>
                  <a:srgbClr val="993366"/>
                </a:solidFill>
                <a:latin typeface="Cambria" panose="02040503050406030204" pitchFamily="18" charset="0"/>
              </a:rPr>
              <a:t> que </a:t>
            </a:r>
            <a:r>
              <a:rPr lang="en-US" altLang="en-US" sz="1400" b="1" i="1" dirty="0" err="1">
                <a:solidFill>
                  <a:srgbClr val="993366"/>
                </a:solidFill>
                <a:latin typeface="Cambria" panose="02040503050406030204" pitchFamily="18" charset="0"/>
              </a:rPr>
              <a:t>viviste</a:t>
            </a:r>
            <a:r>
              <a:rPr lang="en-US" altLang="en-US" sz="1400" b="1" i="1" dirty="0">
                <a:solidFill>
                  <a:srgbClr val="993366"/>
                </a:solidFill>
                <a:latin typeface="Cambria" panose="02040503050406030204" pitchFamily="18" charset="0"/>
              </a:rPr>
              <a:t>,</a:t>
            </a:r>
            <a:br>
              <a:rPr lang="en-US" altLang="en-US" sz="1400" b="1" i="1" dirty="0">
                <a:solidFill>
                  <a:srgbClr val="993366"/>
                </a:solidFill>
                <a:latin typeface="Cambria" panose="02040503050406030204" pitchFamily="18" charset="0"/>
              </a:rPr>
            </a:br>
            <a:r>
              <a:rPr lang="en-US" altLang="en-US" sz="1400" b="1" i="1" dirty="0">
                <a:solidFill>
                  <a:srgbClr val="993366"/>
                </a:solidFill>
                <a:latin typeface="Cambria" panose="02040503050406030204" pitchFamily="18" charset="0"/>
              </a:rPr>
              <a:t>al </a:t>
            </a:r>
            <a:r>
              <a:rPr lang="en-US" altLang="en-US" sz="1400" b="1" i="1" dirty="0" err="1">
                <a:solidFill>
                  <a:srgbClr val="993366"/>
                </a:solidFill>
                <a:latin typeface="Cambria" panose="02040503050406030204" pitchFamily="18" charset="0"/>
              </a:rPr>
              <a:t>atardecer</a:t>
            </a:r>
            <a:r>
              <a:rPr lang="en-US" altLang="en-US" sz="1400" b="1" i="1" dirty="0">
                <a:solidFill>
                  <a:srgbClr val="993366"/>
                </a:solidFill>
                <a:latin typeface="Cambria" panose="02040503050406030204" pitchFamily="18" charset="0"/>
              </a:rPr>
              <a:t> yo canto, sombra </a:t>
            </a:r>
            <a:r>
              <a:rPr lang="en-US" altLang="en-US" sz="1400" b="1" i="1" dirty="0" err="1">
                <a:solidFill>
                  <a:srgbClr val="993366"/>
                </a:solidFill>
                <a:latin typeface="Cambria" panose="02040503050406030204" pitchFamily="18" charset="0"/>
              </a:rPr>
              <a:t>mía</a:t>
            </a:r>
            <a:r>
              <a:rPr lang="en-US" altLang="en-US" sz="1400" b="1" i="1" dirty="0">
                <a:solidFill>
                  <a:srgbClr val="993366"/>
                </a:solidFill>
                <a:latin typeface="Cambria" panose="02040503050406030204" pitchFamily="18" charset="0"/>
              </a:rPr>
              <a:t>.</a:t>
            </a:r>
          </a:p>
          <a:p>
            <a:pPr eaLnBrk="1" hangingPunct="1"/>
            <a:r>
              <a:rPr lang="en-US" altLang="en-US" sz="1400" b="1" i="1" dirty="0">
                <a:solidFill>
                  <a:srgbClr val="993366"/>
                </a:solidFill>
                <a:latin typeface="Cambria" panose="02040503050406030204" pitchFamily="18" charset="0"/>
              </a:rPr>
              <a:t> Yo no </a:t>
            </a:r>
            <a:r>
              <a:rPr lang="en-US" altLang="en-US" sz="1400" b="1" i="1" dirty="0" err="1">
                <a:solidFill>
                  <a:srgbClr val="993366"/>
                </a:solidFill>
                <a:latin typeface="Cambria" panose="02040503050406030204" pitchFamily="18" charset="0"/>
              </a:rPr>
              <a:t>quiero</a:t>
            </a:r>
            <a:r>
              <a:rPr lang="en-US" altLang="en-US" sz="1400" b="1" i="1" dirty="0">
                <a:solidFill>
                  <a:srgbClr val="993366"/>
                </a:solidFill>
                <a:latin typeface="Cambria" panose="02040503050406030204" pitchFamily="18" charset="0"/>
              </a:rPr>
              <a:t> </a:t>
            </a:r>
            <a:r>
              <a:rPr lang="en-US" altLang="en-US" sz="1400" b="1" i="1" dirty="0" err="1">
                <a:solidFill>
                  <a:srgbClr val="993366"/>
                </a:solidFill>
                <a:latin typeface="Cambria" panose="02040503050406030204" pitchFamily="18" charset="0"/>
              </a:rPr>
              <a:t>enmudecer</a:t>
            </a:r>
            <a:r>
              <a:rPr lang="en-US" altLang="en-US" sz="1400" b="1" i="1" dirty="0">
                <a:solidFill>
                  <a:srgbClr val="993366"/>
                </a:solidFill>
                <a:latin typeface="Cambria" panose="02040503050406030204" pitchFamily="18" charset="0"/>
              </a:rPr>
              <a:t>, </a:t>
            </a:r>
            <a:r>
              <a:rPr lang="en-US" altLang="en-US" sz="1400" b="1" i="1" dirty="0" err="1">
                <a:solidFill>
                  <a:srgbClr val="993366"/>
                </a:solidFill>
                <a:latin typeface="Cambria" panose="02040503050406030204" pitchFamily="18" charset="0"/>
              </a:rPr>
              <a:t>vida</a:t>
            </a:r>
            <a:r>
              <a:rPr lang="en-US" altLang="en-US" sz="1400" b="1" i="1" dirty="0">
                <a:solidFill>
                  <a:srgbClr val="993366"/>
                </a:solidFill>
                <a:latin typeface="Cambria" panose="02040503050406030204" pitchFamily="18" charset="0"/>
              </a:rPr>
              <a:t> </a:t>
            </a:r>
            <a:r>
              <a:rPr lang="en-US" altLang="en-US" sz="1400" b="1" i="1" dirty="0" err="1">
                <a:solidFill>
                  <a:srgbClr val="993366"/>
                </a:solidFill>
                <a:latin typeface="Cambria" panose="02040503050406030204" pitchFamily="18" charset="0"/>
              </a:rPr>
              <a:t>mía</a:t>
            </a:r>
            <a:r>
              <a:rPr lang="en-US" altLang="en-US" sz="1400" b="1" i="1" dirty="0">
                <a:solidFill>
                  <a:srgbClr val="993366"/>
                </a:solidFill>
                <a:latin typeface="Cambria" panose="02040503050406030204" pitchFamily="18" charset="0"/>
              </a:rPr>
              <a:t>.</a:t>
            </a:r>
            <a:br>
              <a:rPr lang="en-US" altLang="en-US" sz="1400" b="1" i="1" dirty="0">
                <a:solidFill>
                  <a:srgbClr val="993366"/>
                </a:solidFill>
                <a:latin typeface="Cambria" panose="02040503050406030204" pitchFamily="18" charset="0"/>
              </a:rPr>
            </a:br>
            <a:r>
              <a:rPr lang="en-US" altLang="en-US" sz="1400" b="1" i="1" dirty="0">
                <a:solidFill>
                  <a:srgbClr val="993366"/>
                </a:solidFill>
                <a:latin typeface="Cambria" panose="02040503050406030204" pitchFamily="18" charset="0"/>
              </a:rPr>
              <a:t>¿</a:t>
            </a:r>
            <a:r>
              <a:rPr lang="en-US" altLang="en-US" sz="1400" b="1" i="1" dirty="0" err="1">
                <a:solidFill>
                  <a:srgbClr val="993366"/>
                </a:solidFill>
                <a:latin typeface="Cambria" panose="02040503050406030204" pitchFamily="18" charset="0"/>
              </a:rPr>
              <a:t>Cómo</a:t>
            </a:r>
            <a:r>
              <a:rPr lang="en-US" altLang="en-US" sz="1400" b="1" i="1" dirty="0">
                <a:solidFill>
                  <a:srgbClr val="993366"/>
                </a:solidFill>
                <a:latin typeface="Cambria" panose="02040503050406030204" pitchFamily="18" charset="0"/>
              </a:rPr>
              <a:t> sin mi </a:t>
            </a:r>
            <a:r>
              <a:rPr lang="en-US" altLang="en-US" sz="1400" b="1" i="1" dirty="0" err="1">
                <a:solidFill>
                  <a:srgbClr val="993366"/>
                </a:solidFill>
                <a:latin typeface="Cambria" panose="02040503050406030204" pitchFamily="18" charset="0"/>
              </a:rPr>
              <a:t>grito</a:t>
            </a:r>
            <a:r>
              <a:rPr lang="en-US" altLang="en-US" sz="1400" b="1" i="1" dirty="0">
                <a:solidFill>
                  <a:srgbClr val="993366"/>
                </a:solidFill>
                <a:latin typeface="Cambria" panose="02040503050406030204" pitchFamily="18" charset="0"/>
              </a:rPr>
              <a:t> </a:t>
            </a:r>
            <a:r>
              <a:rPr lang="en-US" altLang="en-US" sz="1400" b="1" i="1" dirty="0" err="1">
                <a:solidFill>
                  <a:srgbClr val="993366"/>
                </a:solidFill>
                <a:latin typeface="Cambria" panose="02040503050406030204" pitchFamily="18" charset="0"/>
              </a:rPr>
              <a:t>fiel</a:t>
            </a:r>
            <a:r>
              <a:rPr lang="en-US" altLang="en-US" sz="1400" b="1" i="1" dirty="0">
                <a:solidFill>
                  <a:srgbClr val="993366"/>
                </a:solidFill>
                <a:latin typeface="Cambria" panose="02040503050406030204" pitchFamily="18" charset="0"/>
              </a:rPr>
              <a:t> me </a:t>
            </a:r>
            <a:r>
              <a:rPr lang="en-US" altLang="en-US" sz="1400" b="1" i="1" dirty="0" err="1">
                <a:solidFill>
                  <a:srgbClr val="993366"/>
                </a:solidFill>
                <a:latin typeface="Cambria" panose="02040503050406030204" pitchFamily="18" charset="0"/>
              </a:rPr>
              <a:t>hallarías</a:t>
            </a:r>
            <a:r>
              <a:rPr lang="en-US" altLang="en-US" sz="1400" b="1" i="1" dirty="0">
                <a:solidFill>
                  <a:srgbClr val="993366"/>
                </a:solidFill>
                <a:latin typeface="Cambria" panose="02040503050406030204" pitchFamily="18" charset="0"/>
              </a:rPr>
              <a:t>?</a:t>
            </a:r>
            <a:br>
              <a:rPr lang="en-US" altLang="en-US" sz="1400" b="1" i="1" dirty="0">
                <a:solidFill>
                  <a:srgbClr val="993366"/>
                </a:solidFill>
                <a:latin typeface="Cambria" panose="02040503050406030204" pitchFamily="18" charset="0"/>
              </a:rPr>
            </a:br>
            <a:r>
              <a:rPr lang="en-US" altLang="en-US" sz="1400" b="1" i="1" dirty="0">
                <a:solidFill>
                  <a:srgbClr val="993366"/>
                </a:solidFill>
                <a:latin typeface="Cambria" panose="02040503050406030204" pitchFamily="18" charset="0"/>
              </a:rPr>
              <a:t>¿</a:t>
            </a:r>
            <a:r>
              <a:rPr lang="en-US" altLang="en-US" sz="1400" b="1" i="1" dirty="0" err="1">
                <a:solidFill>
                  <a:srgbClr val="993366"/>
                </a:solidFill>
                <a:latin typeface="Cambria" panose="02040503050406030204" pitchFamily="18" charset="0"/>
              </a:rPr>
              <a:t>Cuál</a:t>
            </a:r>
            <a:r>
              <a:rPr lang="en-US" altLang="en-US" sz="1400" b="1" i="1" dirty="0">
                <a:solidFill>
                  <a:srgbClr val="993366"/>
                </a:solidFill>
                <a:latin typeface="Cambria" panose="02040503050406030204" pitchFamily="18" charset="0"/>
              </a:rPr>
              <a:t> señal, </a:t>
            </a:r>
            <a:r>
              <a:rPr lang="en-US" altLang="en-US" sz="1400" b="1" i="1" dirty="0" err="1">
                <a:solidFill>
                  <a:srgbClr val="993366"/>
                </a:solidFill>
                <a:latin typeface="Cambria" panose="02040503050406030204" pitchFamily="18" charset="0"/>
              </a:rPr>
              <a:t>cuál</a:t>
            </a:r>
            <a:r>
              <a:rPr lang="en-US" altLang="en-US" sz="1400" b="1" i="1" dirty="0">
                <a:solidFill>
                  <a:srgbClr val="993366"/>
                </a:solidFill>
                <a:latin typeface="Cambria" panose="02040503050406030204" pitchFamily="18" charset="0"/>
              </a:rPr>
              <a:t> me </a:t>
            </a:r>
            <a:r>
              <a:rPr lang="en-US" altLang="en-US" sz="1400" b="1" i="1" dirty="0" err="1">
                <a:solidFill>
                  <a:srgbClr val="993366"/>
                </a:solidFill>
                <a:latin typeface="Cambria" panose="02040503050406030204" pitchFamily="18" charset="0"/>
              </a:rPr>
              <a:t>declara</a:t>
            </a:r>
            <a:r>
              <a:rPr lang="en-US" altLang="en-US" sz="1400" b="1" i="1" dirty="0">
                <a:solidFill>
                  <a:srgbClr val="993366"/>
                </a:solidFill>
                <a:latin typeface="Cambria" panose="02040503050406030204" pitchFamily="18" charset="0"/>
              </a:rPr>
              <a:t>, </a:t>
            </a:r>
            <a:r>
              <a:rPr lang="en-US" altLang="en-US" sz="1400" b="1" i="1" dirty="0" err="1">
                <a:solidFill>
                  <a:srgbClr val="993366"/>
                </a:solidFill>
                <a:latin typeface="Cambria" panose="02040503050406030204" pitchFamily="18" charset="0"/>
              </a:rPr>
              <a:t>vida</a:t>
            </a:r>
            <a:r>
              <a:rPr lang="en-US" altLang="en-US" sz="1400" b="1" i="1" dirty="0">
                <a:solidFill>
                  <a:srgbClr val="993366"/>
                </a:solidFill>
                <a:latin typeface="Cambria" panose="02040503050406030204" pitchFamily="18" charset="0"/>
              </a:rPr>
              <a:t> </a:t>
            </a:r>
            <a:r>
              <a:rPr lang="en-US" altLang="en-US" sz="1400" b="1" i="1" dirty="0" err="1">
                <a:solidFill>
                  <a:srgbClr val="993366"/>
                </a:solidFill>
                <a:latin typeface="Cambria" panose="02040503050406030204" pitchFamily="18" charset="0"/>
              </a:rPr>
              <a:t>mía</a:t>
            </a:r>
            <a:r>
              <a:rPr lang="en-US" altLang="en-US" sz="1400" b="1" i="1" dirty="0">
                <a:solidFill>
                  <a:srgbClr val="993366"/>
                </a:solidFill>
                <a:latin typeface="Cambria" panose="02040503050406030204" pitchFamily="18" charset="0"/>
              </a:rPr>
              <a:t>?</a:t>
            </a:r>
          </a:p>
        </p:txBody>
      </p:sp>
      <p:sp>
        <p:nvSpPr>
          <p:cNvPr id="2" name="CuadroTexto 1">
            <a:extLst>
              <a:ext uri="{FF2B5EF4-FFF2-40B4-BE49-F238E27FC236}">
                <a16:creationId xmlns:a16="http://schemas.microsoft.com/office/drawing/2014/main" id="{DEB0B992-E687-4110-9E50-D95E61999517}"/>
              </a:ext>
            </a:extLst>
          </p:cNvPr>
          <p:cNvSpPr txBox="1"/>
          <p:nvPr/>
        </p:nvSpPr>
        <p:spPr>
          <a:xfrm>
            <a:off x="3429000" y="457200"/>
            <a:ext cx="4132670" cy="34778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sz="1660" dirty="0">
                <a:solidFill>
                  <a:srgbClr val="993366"/>
                </a:solidFill>
                <a:latin typeface="Cambria" panose="02040503050406030204" pitchFamily="18" charset="0"/>
              </a:rPr>
              <a:t>Yo canto lo que </a:t>
            </a:r>
            <a:r>
              <a:rPr lang="en-CA" sz="1660" dirty="0" err="1">
                <a:solidFill>
                  <a:srgbClr val="993366"/>
                </a:solidFill>
                <a:latin typeface="Cambria" panose="02040503050406030204" pitchFamily="18" charset="0"/>
              </a:rPr>
              <a:t>tu</a:t>
            </a:r>
            <a:r>
              <a:rPr lang="en-CA" sz="1660" dirty="0">
                <a:solidFill>
                  <a:srgbClr val="993366"/>
                </a:solidFill>
                <a:latin typeface="Cambria" panose="02040503050406030204" pitchFamily="18" charset="0"/>
              </a:rPr>
              <a:t> </a:t>
            </a:r>
            <a:r>
              <a:rPr lang="en-CA" sz="1660" dirty="0" err="1">
                <a:solidFill>
                  <a:srgbClr val="993366"/>
                </a:solidFill>
                <a:latin typeface="Cambria" panose="02040503050406030204" pitchFamily="18" charset="0"/>
              </a:rPr>
              <a:t>amabas</a:t>
            </a:r>
            <a:r>
              <a:rPr lang="en-CA" sz="1660" dirty="0">
                <a:solidFill>
                  <a:srgbClr val="993366"/>
                </a:solidFill>
                <a:latin typeface="Cambria" panose="02040503050406030204" pitchFamily="18" charset="0"/>
              </a:rPr>
              <a:t> –Gabriela Mistral</a:t>
            </a:r>
          </a:p>
        </p:txBody>
      </p:sp>
      <p:sp>
        <p:nvSpPr>
          <p:cNvPr id="3" name="CuadroTexto 2">
            <a:extLst>
              <a:ext uri="{FF2B5EF4-FFF2-40B4-BE49-F238E27FC236}">
                <a16:creationId xmlns:a16="http://schemas.microsoft.com/office/drawing/2014/main" id="{82207E56-5B46-4965-9989-37F2112906F8}"/>
              </a:ext>
            </a:extLst>
          </p:cNvPr>
          <p:cNvSpPr txBox="1"/>
          <p:nvPr/>
        </p:nvSpPr>
        <p:spPr>
          <a:xfrm>
            <a:off x="4145692" y="3918299"/>
            <a:ext cx="3219471" cy="1169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1400" b="1" i="1" dirty="0">
                <a:solidFill>
                  <a:srgbClr val="993366"/>
                </a:solidFill>
                <a:latin typeface="Cambria" panose="02040503050406030204" pitchFamily="18" charset="0"/>
              </a:rPr>
              <a:t>Te espero sin plazo ni tiempo. </a:t>
            </a:r>
          </a:p>
          <a:p>
            <a:r>
              <a:rPr lang="es-ES" sz="1400" b="1" i="1" dirty="0">
                <a:solidFill>
                  <a:srgbClr val="993366"/>
                </a:solidFill>
                <a:latin typeface="Cambria" panose="02040503050406030204" pitchFamily="18" charset="0"/>
              </a:rPr>
              <a:t>No temas noche, neblina ni aguacero. </a:t>
            </a:r>
          </a:p>
          <a:p>
            <a:r>
              <a:rPr lang="es-ES" sz="1400" b="1" i="1" dirty="0">
                <a:solidFill>
                  <a:srgbClr val="993366"/>
                </a:solidFill>
                <a:latin typeface="Cambria" panose="02040503050406030204" pitchFamily="18" charset="0"/>
              </a:rPr>
              <a:t>Acude con sendero o sin sendero. </a:t>
            </a:r>
          </a:p>
          <a:p>
            <a:r>
              <a:rPr lang="es-ES" sz="1400" b="1" i="1" dirty="0">
                <a:solidFill>
                  <a:srgbClr val="993366"/>
                </a:solidFill>
                <a:latin typeface="Cambria" panose="02040503050406030204" pitchFamily="18" charset="0"/>
              </a:rPr>
              <a:t>Llámame a donde tú eres, alma mía, </a:t>
            </a:r>
          </a:p>
          <a:p>
            <a:r>
              <a:rPr lang="es-ES" sz="1400" b="1" i="1" dirty="0">
                <a:solidFill>
                  <a:srgbClr val="993366"/>
                </a:solidFill>
                <a:latin typeface="Cambria" panose="02040503050406030204" pitchFamily="18" charset="0"/>
              </a:rPr>
              <a:t>y marcha recto hacia mí, compañero.</a:t>
            </a:r>
          </a:p>
        </p:txBody>
      </p:sp>
      <p:sp>
        <p:nvSpPr>
          <p:cNvPr id="4" name="Rectángulo 3">
            <a:extLst>
              <a:ext uri="{FF2B5EF4-FFF2-40B4-BE49-F238E27FC236}">
                <a16:creationId xmlns:a16="http://schemas.microsoft.com/office/drawing/2014/main" id="{86818AED-F702-4694-8DB7-D18D67F59E3E}"/>
              </a:ext>
            </a:extLst>
          </p:cNvPr>
          <p:cNvSpPr/>
          <p:nvPr/>
        </p:nvSpPr>
        <p:spPr>
          <a:xfrm>
            <a:off x="0" y="0"/>
            <a:ext cx="12192000" cy="6857999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 dirty="0"/>
          </a:p>
        </p:txBody>
      </p:sp>
      <p:sp>
        <p:nvSpPr>
          <p:cNvPr id="5" name="CuadroTexto 4">
            <a:extLst>
              <a:ext uri="{FF2B5EF4-FFF2-40B4-BE49-F238E27FC236}">
                <a16:creationId xmlns:a16="http://schemas.microsoft.com/office/drawing/2014/main" id="{43780BC9-65BA-4095-8E7C-CF6DA81D29C6}"/>
              </a:ext>
            </a:extLst>
          </p:cNvPr>
          <p:cNvSpPr txBox="1"/>
          <p:nvPr/>
        </p:nvSpPr>
        <p:spPr>
          <a:xfrm>
            <a:off x="4244939" y="946808"/>
            <a:ext cx="5029200" cy="309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sz="1410" i="1" dirty="0">
                <a:solidFill>
                  <a:srgbClr val="993366"/>
                </a:solidFill>
              </a:rPr>
              <a:t>Material </a:t>
            </a:r>
            <a:r>
              <a:rPr lang="en-CA" sz="1410" i="1" dirty="0" err="1">
                <a:solidFill>
                  <a:srgbClr val="993366"/>
                </a:solidFill>
              </a:rPr>
              <a:t>tomado</a:t>
            </a:r>
            <a:r>
              <a:rPr lang="en-CA" sz="1410" i="1" dirty="0">
                <a:solidFill>
                  <a:srgbClr val="993366"/>
                </a:solidFill>
              </a:rPr>
              <a:t> de internet</a:t>
            </a:r>
          </a:p>
        </p:txBody>
      </p:sp>
      <p:sp>
        <p:nvSpPr>
          <p:cNvPr id="6" name="CuadroTexto 5">
            <a:extLst>
              <a:ext uri="{FF2B5EF4-FFF2-40B4-BE49-F238E27FC236}">
                <a16:creationId xmlns:a16="http://schemas.microsoft.com/office/drawing/2014/main" id="{7A248772-3F38-411D-B99A-97110441FD67}"/>
              </a:ext>
            </a:extLst>
          </p:cNvPr>
          <p:cNvSpPr txBox="1"/>
          <p:nvPr/>
        </p:nvSpPr>
        <p:spPr>
          <a:xfrm>
            <a:off x="1859281" y="6934200"/>
            <a:ext cx="156971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CA" dirty="0"/>
          </a:p>
        </p:txBody>
      </p:sp>
      <p:sp>
        <p:nvSpPr>
          <p:cNvPr id="8" name="CuadroTexto 7">
            <a:extLst>
              <a:ext uri="{FF2B5EF4-FFF2-40B4-BE49-F238E27FC236}">
                <a16:creationId xmlns:a16="http://schemas.microsoft.com/office/drawing/2014/main" id="{97E6314F-8837-43C0-A515-105E653D2D30}"/>
              </a:ext>
            </a:extLst>
          </p:cNvPr>
          <p:cNvSpPr txBox="1"/>
          <p:nvPr/>
        </p:nvSpPr>
        <p:spPr>
          <a:xfrm>
            <a:off x="3290246" y="1703178"/>
            <a:ext cx="4300921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sz="1400" i="1" dirty="0">
                <a:solidFill>
                  <a:srgbClr val="993366"/>
                </a:solidFill>
              </a:rPr>
              <a:t>Audio – </a:t>
            </a:r>
            <a:r>
              <a:rPr lang="en-CA" sz="1400" i="1" dirty="0" err="1">
                <a:solidFill>
                  <a:srgbClr val="993366"/>
                </a:solidFill>
              </a:rPr>
              <a:t>Recuerdo</a:t>
            </a:r>
            <a:r>
              <a:rPr lang="en-CA" sz="1400" i="1" dirty="0">
                <a:solidFill>
                  <a:srgbClr val="993366"/>
                </a:solidFill>
              </a:rPr>
              <a:t> de la Alhambra – Nana </a:t>
            </a:r>
            <a:r>
              <a:rPr lang="en-CA" sz="1400" i="1" dirty="0" err="1">
                <a:solidFill>
                  <a:srgbClr val="993366"/>
                </a:solidFill>
              </a:rPr>
              <a:t>Mouskouri</a:t>
            </a:r>
            <a:endParaRPr lang="en-CA" sz="1400" i="1" dirty="0">
              <a:solidFill>
                <a:srgbClr val="993366"/>
              </a:solidFill>
            </a:endParaRPr>
          </a:p>
        </p:txBody>
      </p:sp>
      <p:sp>
        <p:nvSpPr>
          <p:cNvPr id="9" name="CuadroTexto 8">
            <a:extLst>
              <a:ext uri="{FF2B5EF4-FFF2-40B4-BE49-F238E27FC236}">
                <a16:creationId xmlns:a16="http://schemas.microsoft.com/office/drawing/2014/main" id="{446F5091-4EA8-492F-AFA9-E7BF9B490B4D}"/>
              </a:ext>
            </a:extLst>
          </p:cNvPr>
          <p:cNvSpPr txBox="1"/>
          <p:nvPr/>
        </p:nvSpPr>
        <p:spPr>
          <a:xfrm>
            <a:off x="3808688" y="2732366"/>
            <a:ext cx="3264035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sz="4000" dirty="0">
                <a:solidFill>
                  <a:srgbClr val="993366"/>
                </a:solidFill>
                <a:latin typeface="Fiolex Girls" panose="020B0603050302020204" pitchFamily="34" charset="0"/>
              </a:rPr>
              <a:t>inesgaret@gmail.com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4000">
        <p:split orient="vert"/>
      </p:transition>
    </mc:Choice>
    <mc:Fallback>
      <p:transition spd="slow" advTm="4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4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31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wd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40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226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wd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3058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3458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708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9080"/>
                            </p:stCondLst>
                            <p:childTnLst>
                              <p:par>
                                <p:cTn id="33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99" grpId="0"/>
      <p:bldP spid="4100" grpId="0"/>
      <p:bldP spid="2" grpId="0"/>
      <p:bldP spid="3" grpId="0"/>
      <p:bldP spid="4" grpId="0" animBg="1"/>
      <p:bldP spid="5" grpId="0"/>
      <p:bldP spid="8" grpId="0"/>
      <p:bldP spid="9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>
            <a:extLst>
              <a:ext uri="{FF2B5EF4-FFF2-40B4-BE49-F238E27FC236}">
                <a16:creationId xmlns:a16="http://schemas.microsoft.com/office/drawing/2014/main" id="{172359DB-9788-442F-8BA1-7FEAECB740F8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4101" name="Rectangle 5">
            <a:extLst>
              <a:ext uri="{FF2B5EF4-FFF2-40B4-BE49-F238E27FC236}">
                <a16:creationId xmlns:a16="http://schemas.microsoft.com/office/drawing/2014/main" id="{5F3295F4-0DD3-4338-B6AE-3B33618CEA53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en-US" altLang="en-US"/>
          </a:p>
        </p:txBody>
      </p:sp>
      <p:pic>
        <p:nvPicPr>
          <p:cNvPr id="4103" name="Picture 7" descr="logo_grande">
            <a:hlinkClick r:id="rId2"/>
            <a:extLst>
              <a:ext uri="{FF2B5EF4-FFF2-40B4-BE49-F238E27FC236}">
                <a16:creationId xmlns:a16="http://schemas.microsoft.com/office/drawing/2014/main" id="{FD7F18BB-B675-43AC-A119-B2A345C87C0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05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7" name="Text Box 11">
            <a:extLst>
              <a:ext uri="{FF2B5EF4-FFF2-40B4-BE49-F238E27FC236}">
                <a16:creationId xmlns:a16="http://schemas.microsoft.com/office/drawing/2014/main" id="{5477B071-49B9-4BEB-836D-5679596C197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667000" y="4724401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altLang="en-US" b="1">
                <a:latin typeface="Kristen ITC" panose="03050502040202030202" pitchFamily="66" charset="0"/>
              </a:rPr>
              <a:t>Además puedes recibir powerpoints en tu correo electrónico suscribiéndote aquí:</a:t>
            </a:r>
            <a:r>
              <a:rPr lang="es-ES_tradnl" altLang="en-US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altLang="en-U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  <a:extLst>
              <a:ext uri="{FF2B5EF4-FFF2-40B4-BE49-F238E27FC236}">
                <a16:creationId xmlns:a16="http://schemas.microsoft.com/office/drawing/2014/main" id="{45B492D2-20F4-4BA0-BF0E-14374E64E95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2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>
            <a:extLst>
              <a:ext uri="{FF2B5EF4-FFF2-40B4-BE49-F238E27FC236}">
                <a16:creationId xmlns:a16="http://schemas.microsoft.com/office/drawing/2014/main" id="{2B762DB5-9C2C-435C-8373-00BA45DEBD9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62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  <a:extLst>
              <a:ext uri="{FF2B5EF4-FFF2-40B4-BE49-F238E27FC236}">
                <a16:creationId xmlns:a16="http://schemas.microsoft.com/office/drawing/2014/main" id="{8CD3C081-A22F-4B0F-B0ED-74A2A874473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  <a:extLst>
              <a:ext uri="{FF2B5EF4-FFF2-40B4-BE49-F238E27FC236}">
                <a16:creationId xmlns:a16="http://schemas.microsoft.com/office/drawing/2014/main" id="{87B17CAE-5882-4B3E-82C3-9E8E8D12E9C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  <a:extLst>
              <a:ext uri="{FF2B5EF4-FFF2-40B4-BE49-F238E27FC236}">
                <a16:creationId xmlns:a16="http://schemas.microsoft.com/office/drawing/2014/main" id="{9F3C2571-64C4-448C-891D-848E8ADB7F9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  <a:extLst>
              <a:ext uri="{FF2B5EF4-FFF2-40B4-BE49-F238E27FC236}">
                <a16:creationId xmlns:a16="http://schemas.microsoft.com/office/drawing/2014/main" id="{F4214B97-66CD-459F-914E-EDAE8C2FF8E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84682163"/>
      </p:ext>
    </p:extLst>
  </p:cSld>
  <p:clrMapOvr>
    <a:masterClrMapping/>
  </p:clrMapOvr>
  <p:transition spd="slow">
    <p:fade thruBlk="1"/>
  </p:transition>
</p:sld>
</file>

<file path=ppt/theme/theme1.xml><?xml version="1.0" encoding="utf-8"?>
<a:theme xmlns:a="http://schemas.openxmlformats.org/drawingml/2006/main" name="Faceta">
  <a:themeElements>
    <a:clrScheme name="Faceta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F496CB"/>
      </a:accent1>
      <a:accent2>
        <a:srgbClr val="BC356F"/>
      </a:accent2>
      <a:accent3>
        <a:srgbClr val="E65331"/>
      </a:accent3>
      <a:accent4>
        <a:srgbClr val="F27E19"/>
      </a:accent4>
      <a:accent5>
        <a:srgbClr val="F2AC19"/>
      </a:accent5>
      <a:accent6>
        <a:srgbClr val="BC80E0"/>
      </a:accent6>
      <a:hlink>
        <a:srgbClr val="EF5285"/>
      </a:hlink>
      <a:folHlink>
        <a:srgbClr val="F77F90"/>
      </a:folHlink>
    </a:clrScheme>
    <a:fontScheme name="Faceta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a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23659B44-6E34-4CE8-8F0D-387DA7996826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1192</TotalTime>
  <Words>127</Words>
  <Application>Microsoft Office PowerPoint</Application>
  <PresentationFormat>Panorámica</PresentationFormat>
  <Paragraphs>25</Paragraphs>
  <Slides>4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8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4</vt:i4>
      </vt:variant>
    </vt:vector>
  </HeadingPairs>
  <TitlesOfParts>
    <vt:vector size="13" baseType="lpstr">
      <vt:lpstr>Trebuchet MS</vt:lpstr>
      <vt:lpstr>Cambria</vt:lpstr>
      <vt:lpstr>Arial</vt:lpstr>
      <vt:lpstr>Wingdings 3</vt:lpstr>
      <vt:lpstr>Fiolex Girls</vt:lpstr>
      <vt:lpstr>Candara</vt:lpstr>
      <vt:lpstr>Kristen ITC</vt:lpstr>
      <vt:lpstr>Bradley Hand ITC</vt:lpstr>
      <vt:lpstr>Faceta</vt:lpstr>
      <vt:lpstr>Presentación de PowerPoint</vt:lpstr>
      <vt:lpstr>Presentación de PowerPoint</vt:lpstr>
      <vt:lpstr>Presentación de PowerPoint</vt:lpstr>
      <vt:lpstr>Presentación de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Ines</dc:creator>
  <cp:lastModifiedBy>INES GARET</cp:lastModifiedBy>
  <cp:revision>83</cp:revision>
  <dcterms:created xsi:type="dcterms:W3CDTF">2011-04-18T12:42:26Z</dcterms:created>
  <dcterms:modified xsi:type="dcterms:W3CDTF">2020-04-11T16:37:30Z</dcterms:modified>
</cp:coreProperties>
</file>