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5"/>
  </p:notesMasterIdLst>
  <p:sldIdLst>
    <p:sldId id="257" r:id="rId2"/>
    <p:sldId id="258" r:id="rId3"/>
    <p:sldId id="259" r:id="rId4"/>
  </p:sldIdLst>
  <p:sldSz cx="9144000" cy="6858000" type="screen4x3"/>
  <p:notesSz cx="6858000" cy="9144000"/>
  <p:embeddedFontLst>
    <p:embeddedFont>
      <p:font typeface="Calibri" pitchFamily="34" charset="0"/>
      <p:regular r:id="rId6"/>
      <p:bold r:id="rId7"/>
      <p:italic r:id="rId8"/>
      <p:boldItalic r:id="rId9"/>
    </p:embeddedFont>
    <p:embeddedFont>
      <p:font typeface="Pearlie" pitchFamily="2" charset="0"/>
      <p:regular r:id="rId10"/>
    </p:embeddedFont>
    <p:embeddedFont>
      <p:font typeface="Cambria" pitchFamily="18" charset="0"/>
      <p:regular r:id="rId11"/>
      <p:bold r:id="rId12"/>
      <p:italic r:id="rId13"/>
      <p:boldItalic r:id="rId14"/>
    </p:embeddedFont>
    <p:embeddedFont>
      <p:font typeface="Kristen ITC" pitchFamily="66" charset="0"/>
      <p:regular r:id="rId15"/>
    </p:embeddedFont>
  </p:embeddedFont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yFsN3YRUMTcHEHFbfBOPBA==" hashData="b3RDc2hm3XlCkR/eYm+swdjlsJ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3472F"/>
    <a:srgbClr val="4A4728"/>
    <a:srgbClr val="2D2619"/>
    <a:srgbClr val="686338"/>
    <a:srgbClr val="F2EDE8"/>
    <a:srgbClr val="E1D2C7"/>
    <a:srgbClr val="D9CFBB"/>
    <a:srgbClr val="CFB7A5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4" d="100"/>
          <a:sy n="54" d="100"/>
        </p:scale>
        <p:origin x="-96" y="-30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3.fntdata"/><Relationship Id="rId13" Type="http://schemas.openxmlformats.org/officeDocument/2006/relationships/font" Target="fonts/font8.fntdata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font" Target="fonts/font2.fntdata"/><Relationship Id="rId12" Type="http://schemas.openxmlformats.org/officeDocument/2006/relationships/font" Target="fonts/font7.fntdata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1.fntdata"/><Relationship Id="rId11" Type="http://schemas.openxmlformats.org/officeDocument/2006/relationships/font" Target="fonts/font6.fntdata"/><Relationship Id="rId5" Type="http://schemas.openxmlformats.org/officeDocument/2006/relationships/notesMaster" Target="notesMasters/notesMaster1.xml"/><Relationship Id="rId15" Type="http://schemas.openxmlformats.org/officeDocument/2006/relationships/font" Target="fonts/font10.fntdata"/><Relationship Id="rId10" Type="http://schemas.openxmlformats.org/officeDocument/2006/relationships/font" Target="fonts/font5.fntdata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font" Target="fonts/font4.fntdata"/><Relationship Id="rId14" Type="http://schemas.openxmlformats.org/officeDocument/2006/relationships/font" Target="fonts/font9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80D8B1D5-08F7-4287-961C-2467BECB3B4E}" type="datetimeFigureOut">
              <a:rPr lang="es-UY"/>
              <a:pPr>
                <a:defRPr/>
              </a:pPr>
              <a:t>16/04/2019</a:t>
            </a:fld>
            <a:endParaRPr lang="es-UY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UY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UY" noProof="0" smtClean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EE88C792-7AEF-4C01-8603-AA050F367B8E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3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s-UY" smtClean="0"/>
          </a:p>
        </p:txBody>
      </p:sp>
      <p:sp>
        <p:nvSpPr>
          <p:cNvPr id="512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8381B5BE-228B-4875-9783-DFBCC5E202C0}" type="slidenum">
              <a:rPr lang="es-UY" smtClean="0"/>
              <a:pPr/>
              <a:t>1</a:t>
            </a:fld>
            <a:endParaRPr lang="es-UY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47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UY" smtClean="0"/>
          </a:p>
        </p:txBody>
      </p:sp>
      <p:sp>
        <p:nvSpPr>
          <p:cNvPr id="614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E2147648-A7ED-43A1-9FBE-B34D8B69B8C5}" type="slidenum">
              <a:rPr lang="es-UY" smtClean="0"/>
              <a:pPr/>
              <a:t>2</a:t>
            </a:fld>
            <a:endParaRPr lang="es-UY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U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BE2A88-254F-4E1D-BB65-E188CE87046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C6E756-4641-4949-AEA2-0615B73E1E0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F1821E-CAE4-43EE-BD28-9BFBCA5C05F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15D1A1-BAFC-49DC-B27C-2C0C220768C0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11AF56-7396-4071-B755-A4CFA6E78FF3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89C583-A459-4000-9E2B-6562EE958343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AED502-8132-4EEC-9E57-326444FEAAF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494020-14CE-4BEA-9994-ED8D25D881A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UY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13AB37-D571-4450-8B93-59CF816197E2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46A9A1-5469-4950-B9E6-E51C64D1A13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F5D477-9D9B-4403-91E1-1218CBFB5E6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modificar el estilo de texto del patrón</a:t>
            </a:r>
          </a:p>
          <a:p>
            <a:pPr lvl="1"/>
            <a:r>
              <a:rPr lang="en-US" smtClean="0"/>
              <a:t>Segundo nivel</a:t>
            </a:r>
          </a:p>
          <a:p>
            <a:pPr lvl="2"/>
            <a:r>
              <a:rPr lang="en-US" smtClean="0"/>
              <a:t>Tercer nivel</a:t>
            </a:r>
          </a:p>
          <a:p>
            <a:pPr lvl="3"/>
            <a:r>
              <a:rPr lang="en-US" smtClean="0"/>
              <a:t>Cuarto nivel</a:t>
            </a:r>
          </a:p>
          <a:p>
            <a:pPr lvl="4"/>
            <a:r>
              <a:rPr lang="en-U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0BDCF9F3-898B-471E-9DA9-2B8E786E3BC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UY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1.jpeg"/><Relationship Id="rId7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11" Type="http://schemas.openxmlformats.org/officeDocument/2006/relationships/image" Target="../media/image10.jpeg"/><Relationship Id="rId5" Type="http://schemas.openxmlformats.org/officeDocument/2006/relationships/image" Target="../media/image5.jpeg"/><Relationship Id="rId10" Type="http://schemas.openxmlformats.org/officeDocument/2006/relationships/image" Target="../media/image9.png"/><Relationship Id="rId4" Type="http://schemas.openxmlformats.org/officeDocument/2006/relationships/image" Target="../media/image2.jpeg"/><Relationship Id="rId9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2.png"/><Relationship Id="rId10" Type="http://schemas.openxmlformats.org/officeDocument/2006/relationships/image" Target="../media/image1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33" descr="verd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28600" y="-228600"/>
            <a:ext cx="9482138" cy="708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1" name="Rectangle 21" descr="liu"/>
          <p:cNvSpPr>
            <a:spLocks noChangeArrowheads="1"/>
          </p:cNvSpPr>
          <p:nvPr/>
        </p:nvSpPr>
        <p:spPr bwMode="auto">
          <a:xfrm>
            <a:off x="533400" y="457200"/>
            <a:ext cx="8077200" cy="5943600"/>
          </a:xfrm>
          <a:prstGeom prst="rect">
            <a:avLst/>
          </a:prstGeom>
          <a:blipFill dpi="0" rotWithShape="1">
            <a:blip r:embed="rId5" cstate="print">
              <a:lum bright="18000"/>
            </a:blip>
            <a:srcRect/>
            <a:stretch>
              <a:fillRect/>
            </a:stretch>
          </a:blipFill>
          <a:ln w="3175">
            <a:solidFill>
              <a:srgbClr val="4C412A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UY"/>
          </a:p>
        </p:txBody>
      </p:sp>
      <p:sp>
        <p:nvSpPr>
          <p:cNvPr id="2052" name="Text Box 4"/>
          <p:cNvSpPr txBox="1">
            <a:spLocks noChangeArrowheads="1"/>
          </p:cNvSpPr>
          <p:nvPr/>
        </p:nvSpPr>
        <p:spPr bwMode="auto">
          <a:xfrm>
            <a:off x="1143000" y="3124200"/>
            <a:ext cx="3941763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700">
                <a:solidFill>
                  <a:srgbClr val="003300"/>
                </a:solidFill>
                <a:latin typeface="Pearlie" pitchFamily="2" charset="0"/>
              </a:rPr>
              <a:t>Yo canto lo que tú amabas</a:t>
            </a:r>
          </a:p>
        </p:txBody>
      </p:sp>
      <p:sp>
        <p:nvSpPr>
          <p:cNvPr id="3077" name="Text Box 5"/>
          <p:cNvSpPr txBox="1">
            <a:spLocks noChangeArrowheads="1"/>
          </p:cNvSpPr>
          <p:nvPr/>
        </p:nvSpPr>
        <p:spPr bwMode="auto">
          <a:xfrm>
            <a:off x="1600200" y="3733800"/>
            <a:ext cx="2441575" cy="50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650" dirty="0">
                <a:solidFill>
                  <a:srgbClr val="003300"/>
                </a:solidFill>
                <a:latin typeface="Pearlie" pitchFamily="2" charset="0"/>
              </a:rPr>
              <a:t>Gabriela Mistral</a:t>
            </a:r>
          </a:p>
        </p:txBody>
      </p:sp>
      <p:pic>
        <p:nvPicPr>
          <p:cNvPr id="3099" name="Picture 27" descr="NvV01_AB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3886200"/>
            <a:ext cx="533400" cy="242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5" name="28 Imagen" descr="Mary 0512-23.png"/>
          <p:cNvPicPr>
            <a:picLocks noChangeAspect="1"/>
          </p:cNvPicPr>
          <p:nvPr/>
        </p:nvPicPr>
        <p:blipFill>
          <a:blip r:embed="rId7" cstate="print"/>
          <a:srcRect l="12500" t="4167" r="10417"/>
          <a:stretch>
            <a:fillRect/>
          </a:stretch>
        </p:blipFill>
        <p:spPr bwMode="auto">
          <a:xfrm>
            <a:off x="5181600" y="1600200"/>
            <a:ext cx="3429000" cy="548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8 CuadroTexto"/>
          <p:cNvSpPr txBox="1"/>
          <p:nvPr/>
        </p:nvSpPr>
        <p:spPr>
          <a:xfrm>
            <a:off x="533400" y="6488113"/>
            <a:ext cx="1333500" cy="3698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itchFamily="34" charset="0"/>
              </a:rPr>
              <a:t>Automatico.</a:t>
            </a:r>
            <a:endParaRPr lang="es-UY" dirty="0">
              <a:solidFill>
                <a:schemeClr val="tx1">
                  <a:lumMod val="75000"/>
                  <a:lumOff val="25000"/>
                </a:schemeClr>
              </a:solidFill>
              <a:latin typeface="Calibri" pitchFamily="34" charset="0"/>
            </a:endParaRPr>
          </a:p>
        </p:txBody>
      </p:sp>
      <p:sp>
        <p:nvSpPr>
          <p:cNvPr id="2057" name="9 CuadroTexto"/>
          <p:cNvSpPr txBox="1">
            <a:spLocks noChangeArrowheads="1"/>
          </p:cNvSpPr>
          <p:nvPr/>
        </p:nvSpPr>
        <p:spPr bwMode="auto">
          <a:xfrm>
            <a:off x="4343400" y="5943600"/>
            <a:ext cx="1087438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400" i="1">
                <a:solidFill>
                  <a:srgbClr val="003300"/>
                </a:solidFill>
                <a:latin typeface="Cambria" pitchFamily="18" charset="0"/>
              </a:rPr>
              <a:t>Tube - Mary</a:t>
            </a:r>
            <a:endParaRPr lang="es-UY" sz="1400" i="1">
              <a:solidFill>
                <a:srgbClr val="003300"/>
              </a:solidFill>
              <a:latin typeface="Cambria" pitchFamily="18" charset="0"/>
            </a:endParaRPr>
          </a:p>
        </p:txBody>
      </p:sp>
      <p:pic>
        <p:nvPicPr>
          <p:cNvPr id="3106" name="Picture 34" descr="verd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228600"/>
            <a:ext cx="9144000" cy="739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3000">
    <p:sndAc>
      <p:stSnd>
        <p:snd r:embed="rId3" name="NANA_MOUSKOURI___Recuerdos_de_la_Alhamb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310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0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52" descr="verd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09538" y="-82550"/>
            <a:ext cx="9363076" cy="694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5" name="Rectangle 27" descr="liu"/>
          <p:cNvSpPr>
            <a:spLocks noChangeArrowheads="1"/>
          </p:cNvSpPr>
          <p:nvPr/>
        </p:nvSpPr>
        <p:spPr bwMode="auto">
          <a:xfrm>
            <a:off x="533400" y="457200"/>
            <a:ext cx="8077200" cy="5943600"/>
          </a:xfrm>
          <a:prstGeom prst="rect">
            <a:avLst/>
          </a:prstGeom>
          <a:blipFill dpi="0" rotWithShape="1">
            <a:blip r:embed="rId4" cstate="print">
              <a:lum bright="18000"/>
            </a:blip>
            <a:srcRect/>
            <a:stretch>
              <a:fillRect/>
            </a:stretch>
          </a:blipFill>
          <a:ln w="3175">
            <a:solidFill>
              <a:srgbClr val="4C412A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UY"/>
          </a:p>
        </p:txBody>
      </p:sp>
      <p:sp>
        <p:nvSpPr>
          <p:cNvPr id="3076" name="Rectangle 16" descr="liu"/>
          <p:cNvSpPr>
            <a:spLocks noChangeArrowheads="1"/>
          </p:cNvSpPr>
          <p:nvPr/>
        </p:nvSpPr>
        <p:spPr bwMode="auto">
          <a:xfrm>
            <a:off x="1143000" y="1447800"/>
            <a:ext cx="4419600" cy="3124200"/>
          </a:xfrm>
          <a:prstGeom prst="rect">
            <a:avLst/>
          </a:prstGeom>
          <a:blipFill dpi="0" rotWithShape="1">
            <a:blip r:embed="rId4" cstate="print">
              <a:lum bright="18000"/>
            </a:blip>
            <a:srcRect/>
            <a:stretch>
              <a:fillRect/>
            </a:stretch>
          </a:blipFill>
          <a:ln w="3175">
            <a:solidFill>
              <a:srgbClr val="4C412A"/>
            </a:solidFill>
            <a:prstDash val="sysDot"/>
            <a:miter lim="800000"/>
            <a:headEnd/>
            <a:tailEnd/>
          </a:ln>
        </p:spPr>
        <p:txBody>
          <a:bodyPr wrap="none" anchor="ctr"/>
          <a:lstStyle/>
          <a:p>
            <a:endParaRPr lang="es-UY"/>
          </a:p>
        </p:txBody>
      </p:sp>
      <p:sp>
        <p:nvSpPr>
          <p:cNvPr id="3077" name="Rectangle 19" descr="monteverde"/>
          <p:cNvSpPr>
            <a:spLocks noChangeArrowheads="1"/>
          </p:cNvSpPr>
          <p:nvPr/>
        </p:nvSpPr>
        <p:spPr bwMode="auto">
          <a:xfrm>
            <a:off x="1524000" y="1828800"/>
            <a:ext cx="3657600" cy="2362200"/>
          </a:xfrm>
          <a:prstGeom prst="rect">
            <a:avLst/>
          </a:prstGeom>
          <a:blipFill dpi="0" rotWithShape="1">
            <a:blip r:embed="rId5" cstate="print"/>
            <a:srcRect/>
            <a:stretch>
              <a:fillRect/>
            </a:stretch>
          </a:blipFill>
          <a:ln w="25400" cmpd="dbl">
            <a:solidFill>
              <a:srgbClr val="4A4728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UY"/>
          </a:p>
        </p:txBody>
      </p:sp>
      <p:sp>
        <p:nvSpPr>
          <p:cNvPr id="4116" name="Rectangle 20" descr="uno"/>
          <p:cNvSpPr>
            <a:spLocks noChangeArrowheads="1"/>
          </p:cNvSpPr>
          <p:nvPr/>
        </p:nvSpPr>
        <p:spPr bwMode="auto">
          <a:xfrm>
            <a:off x="1524000" y="1828800"/>
            <a:ext cx="3657600" cy="2362200"/>
          </a:xfrm>
          <a:prstGeom prst="rect">
            <a:avLst/>
          </a:prstGeom>
          <a:blipFill dpi="0" rotWithShape="1">
            <a:blip r:embed="rId6" cstate="print"/>
            <a:srcRect/>
            <a:stretch>
              <a:fillRect/>
            </a:stretch>
          </a:blipFill>
          <a:ln w="25400" cmpd="dbl">
            <a:solidFill>
              <a:srgbClr val="4A4728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UY"/>
          </a:p>
        </p:txBody>
      </p:sp>
      <p:sp>
        <p:nvSpPr>
          <p:cNvPr id="4127" name="Text Box 31"/>
          <p:cNvSpPr txBox="1">
            <a:spLocks noChangeArrowheads="1"/>
          </p:cNvSpPr>
          <p:nvPr/>
        </p:nvSpPr>
        <p:spPr bwMode="auto">
          <a:xfrm>
            <a:off x="1600200" y="4724400"/>
            <a:ext cx="2870200" cy="163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1250" i="1" dirty="0">
                <a:solidFill>
                  <a:srgbClr val="003300"/>
                </a:solidFill>
                <a:latin typeface="Cambria" pitchFamily="18" charset="0"/>
              </a:rPr>
              <a:t>Yo canto lo </a:t>
            </a:r>
            <a:r>
              <a:rPr lang="en-US" sz="1250" i="1" dirty="0" err="1">
                <a:solidFill>
                  <a:srgbClr val="003300"/>
                </a:solidFill>
                <a:latin typeface="Cambria" pitchFamily="18" charset="0"/>
              </a:rPr>
              <a:t>que</a:t>
            </a:r>
            <a:r>
              <a:rPr lang="en-US" sz="1250" i="1" dirty="0">
                <a:solidFill>
                  <a:srgbClr val="003300"/>
                </a:solidFill>
                <a:latin typeface="Cambria" pitchFamily="18" charset="0"/>
              </a:rPr>
              <a:t> </a:t>
            </a:r>
            <a:r>
              <a:rPr lang="en-US" sz="1250" i="1" dirty="0" err="1">
                <a:solidFill>
                  <a:srgbClr val="003300"/>
                </a:solidFill>
                <a:latin typeface="Cambria" pitchFamily="18" charset="0"/>
              </a:rPr>
              <a:t>tú</a:t>
            </a:r>
            <a:r>
              <a:rPr lang="en-US" sz="1250" i="1" dirty="0">
                <a:solidFill>
                  <a:srgbClr val="003300"/>
                </a:solidFill>
                <a:latin typeface="Cambria" pitchFamily="18" charset="0"/>
              </a:rPr>
              <a:t> </a:t>
            </a:r>
            <a:r>
              <a:rPr lang="en-US" sz="1250" i="1" dirty="0" err="1">
                <a:solidFill>
                  <a:srgbClr val="003300"/>
                </a:solidFill>
                <a:latin typeface="Cambria" pitchFamily="18" charset="0"/>
              </a:rPr>
              <a:t>amabas</a:t>
            </a:r>
            <a:r>
              <a:rPr lang="en-US" sz="1250" i="1" dirty="0">
                <a:solidFill>
                  <a:srgbClr val="003300"/>
                </a:solidFill>
                <a:latin typeface="Cambria" pitchFamily="18" charset="0"/>
              </a:rPr>
              <a:t>, </a:t>
            </a:r>
            <a:r>
              <a:rPr lang="en-US" sz="1250" i="1" dirty="0" err="1">
                <a:solidFill>
                  <a:srgbClr val="003300"/>
                </a:solidFill>
                <a:latin typeface="Cambria" pitchFamily="18" charset="0"/>
              </a:rPr>
              <a:t>vida</a:t>
            </a:r>
            <a:r>
              <a:rPr lang="en-US" sz="1250" i="1" dirty="0">
                <a:solidFill>
                  <a:srgbClr val="003300"/>
                </a:solidFill>
                <a:latin typeface="Cambria" pitchFamily="18" charset="0"/>
              </a:rPr>
              <a:t> </a:t>
            </a:r>
            <a:r>
              <a:rPr lang="en-US" sz="1250" i="1" dirty="0" err="1">
                <a:solidFill>
                  <a:srgbClr val="003300"/>
                </a:solidFill>
                <a:latin typeface="Cambria" pitchFamily="18" charset="0"/>
              </a:rPr>
              <a:t>mía</a:t>
            </a:r>
            <a:r>
              <a:rPr lang="en-US" sz="1250" i="1" dirty="0">
                <a:solidFill>
                  <a:srgbClr val="003300"/>
                </a:solidFill>
                <a:latin typeface="Cambria" pitchFamily="18" charset="0"/>
              </a:rPr>
              <a:t>,</a:t>
            </a:r>
            <a:br>
              <a:rPr lang="en-US" sz="1250" i="1" dirty="0">
                <a:solidFill>
                  <a:srgbClr val="003300"/>
                </a:solidFill>
                <a:latin typeface="Cambria" pitchFamily="18" charset="0"/>
              </a:rPr>
            </a:br>
            <a:r>
              <a:rPr lang="en-US" sz="1250" i="1" dirty="0" err="1">
                <a:solidFill>
                  <a:srgbClr val="003300"/>
                </a:solidFill>
                <a:latin typeface="Cambria" pitchFamily="18" charset="0"/>
              </a:rPr>
              <a:t>por</a:t>
            </a:r>
            <a:r>
              <a:rPr lang="en-US" sz="1250" i="1" dirty="0">
                <a:solidFill>
                  <a:srgbClr val="003300"/>
                </a:solidFill>
                <a:latin typeface="Cambria" pitchFamily="18" charset="0"/>
              </a:rPr>
              <a:t> </a:t>
            </a:r>
            <a:r>
              <a:rPr lang="en-US" sz="1250" i="1" dirty="0" err="1">
                <a:solidFill>
                  <a:srgbClr val="003300"/>
                </a:solidFill>
                <a:latin typeface="Cambria" pitchFamily="18" charset="0"/>
              </a:rPr>
              <a:t>si</a:t>
            </a:r>
            <a:r>
              <a:rPr lang="en-US" sz="1250" i="1" dirty="0">
                <a:solidFill>
                  <a:srgbClr val="003300"/>
                </a:solidFill>
                <a:latin typeface="Cambria" pitchFamily="18" charset="0"/>
              </a:rPr>
              <a:t> </a:t>
            </a:r>
            <a:r>
              <a:rPr lang="en-US" sz="1250" i="1" dirty="0" err="1">
                <a:solidFill>
                  <a:srgbClr val="003300"/>
                </a:solidFill>
                <a:latin typeface="Cambria" pitchFamily="18" charset="0"/>
              </a:rPr>
              <a:t>te</a:t>
            </a:r>
            <a:r>
              <a:rPr lang="en-US" sz="1250" i="1" dirty="0">
                <a:solidFill>
                  <a:srgbClr val="003300"/>
                </a:solidFill>
                <a:latin typeface="Cambria" pitchFamily="18" charset="0"/>
              </a:rPr>
              <a:t> </a:t>
            </a:r>
            <a:r>
              <a:rPr lang="en-US" sz="1250" i="1" dirty="0" err="1">
                <a:solidFill>
                  <a:srgbClr val="003300"/>
                </a:solidFill>
                <a:latin typeface="Cambria" pitchFamily="18" charset="0"/>
              </a:rPr>
              <a:t>acercas</a:t>
            </a:r>
            <a:r>
              <a:rPr lang="en-US" sz="1250" i="1" dirty="0">
                <a:solidFill>
                  <a:srgbClr val="003300"/>
                </a:solidFill>
                <a:latin typeface="Cambria" pitchFamily="18" charset="0"/>
              </a:rPr>
              <a:t> y </a:t>
            </a:r>
            <a:r>
              <a:rPr lang="en-US" sz="1250" i="1" dirty="0" err="1">
                <a:solidFill>
                  <a:srgbClr val="003300"/>
                </a:solidFill>
                <a:latin typeface="Cambria" pitchFamily="18" charset="0"/>
              </a:rPr>
              <a:t>escuchas</a:t>
            </a:r>
            <a:r>
              <a:rPr lang="en-US" sz="1250" i="1" dirty="0">
                <a:solidFill>
                  <a:srgbClr val="003300"/>
                </a:solidFill>
                <a:latin typeface="Cambria" pitchFamily="18" charset="0"/>
              </a:rPr>
              <a:t>, </a:t>
            </a:r>
            <a:r>
              <a:rPr lang="en-US" sz="1250" i="1" dirty="0" err="1">
                <a:solidFill>
                  <a:srgbClr val="003300"/>
                </a:solidFill>
                <a:latin typeface="Cambria" pitchFamily="18" charset="0"/>
              </a:rPr>
              <a:t>vida</a:t>
            </a:r>
            <a:r>
              <a:rPr lang="en-US" sz="1250" i="1" dirty="0">
                <a:solidFill>
                  <a:srgbClr val="003300"/>
                </a:solidFill>
                <a:latin typeface="Cambria" pitchFamily="18" charset="0"/>
              </a:rPr>
              <a:t> </a:t>
            </a:r>
            <a:r>
              <a:rPr lang="en-US" sz="1250" i="1" dirty="0" err="1">
                <a:solidFill>
                  <a:srgbClr val="003300"/>
                </a:solidFill>
                <a:latin typeface="Cambria" pitchFamily="18" charset="0"/>
              </a:rPr>
              <a:t>mía</a:t>
            </a:r>
            <a:r>
              <a:rPr lang="en-US" sz="1250" i="1" dirty="0">
                <a:solidFill>
                  <a:srgbClr val="003300"/>
                </a:solidFill>
                <a:latin typeface="Cambria" pitchFamily="18" charset="0"/>
              </a:rPr>
              <a:t>,</a:t>
            </a:r>
            <a:br>
              <a:rPr lang="en-US" sz="1250" i="1" dirty="0">
                <a:solidFill>
                  <a:srgbClr val="003300"/>
                </a:solidFill>
                <a:latin typeface="Cambria" pitchFamily="18" charset="0"/>
              </a:rPr>
            </a:br>
            <a:r>
              <a:rPr lang="en-US" sz="1250" i="1" dirty="0" err="1">
                <a:solidFill>
                  <a:srgbClr val="003300"/>
                </a:solidFill>
                <a:latin typeface="Cambria" pitchFamily="18" charset="0"/>
              </a:rPr>
              <a:t>por</a:t>
            </a:r>
            <a:r>
              <a:rPr lang="en-US" sz="1250" i="1" dirty="0">
                <a:solidFill>
                  <a:srgbClr val="003300"/>
                </a:solidFill>
                <a:latin typeface="Cambria" pitchFamily="18" charset="0"/>
              </a:rPr>
              <a:t> </a:t>
            </a:r>
            <a:r>
              <a:rPr lang="en-US" sz="1250" i="1" dirty="0" err="1">
                <a:solidFill>
                  <a:srgbClr val="003300"/>
                </a:solidFill>
                <a:latin typeface="Cambria" pitchFamily="18" charset="0"/>
              </a:rPr>
              <a:t>si</a:t>
            </a:r>
            <a:r>
              <a:rPr lang="en-US" sz="1250" i="1" dirty="0">
                <a:solidFill>
                  <a:srgbClr val="003300"/>
                </a:solidFill>
                <a:latin typeface="Cambria" pitchFamily="18" charset="0"/>
              </a:rPr>
              <a:t> </a:t>
            </a:r>
            <a:r>
              <a:rPr lang="en-US" sz="1250" i="1" dirty="0" err="1">
                <a:solidFill>
                  <a:srgbClr val="003300"/>
                </a:solidFill>
                <a:latin typeface="Cambria" pitchFamily="18" charset="0"/>
              </a:rPr>
              <a:t>te</a:t>
            </a:r>
            <a:r>
              <a:rPr lang="en-US" sz="1250" i="1" dirty="0">
                <a:solidFill>
                  <a:srgbClr val="003300"/>
                </a:solidFill>
                <a:latin typeface="Cambria" pitchFamily="18" charset="0"/>
              </a:rPr>
              <a:t> </a:t>
            </a:r>
            <a:r>
              <a:rPr lang="en-US" sz="1250" i="1" dirty="0" err="1">
                <a:solidFill>
                  <a:srgbClr val="003300"/>
                </a:solidFill>
                <a:latin typeface="Cambria" pitchFamily="18" charset="0"/>
              </a:rPr>
              <a:t>acuerdas</a:t>
            </a:r>
            <a:r>
              <a:rPr lang="en-US" sz="1250" i="1" dirty="0">
                <a:solidFill>
                  <a:srgbClr val="003300"/>
                </a:solidFill>
                <a:latin typeface="Cambria" pitchFamily="18" charset="0"/>
              </a:rPr>
              <a:t> del </a:t>
            </a:r>
            <a:r>
              <a:rPr lang="en-US" sz="1250" i="1" dirty="0" err="1">
                <a:solidFill>
                  <a:srgbClr val="003300"/>
                </a:solidFill>
                <a:latin typeface="Cambria" pitchFamily="18" charset="0"/>
              </a:rPr>
              <a:t>mundo</a:t>
            </a:r>
            <a:r>
              <a:rPr lang="en-US" sz="1250" i="1" dirty="0">
                <a:solidFill>
                  <a:srgbClr val="003300"/>
                </a:solidFill>
                <a:latin typeface="Cambria" pitchFamily="18" charset="0"/>
              </a:rPr>
              <a:t> </a:t>
            </a:r>
            <a:r>
              <a:rPr lang="en-US" sz="1250" i="1" dirty="0" err="1">
                <a:solidFill>
                  <a:srgbClr val="003300"/>
                </a:solidFill>
                <a:latin typeface="Cambria" pitchFamily="18" charset="0"/>
              </a:rPr>
              <a:t>que</a:t>
            </a:r>
            <a:r>
              <a:rPr lang="en-US" sz="1250" i="1" dirty="0">
                <a:solidFill>
                  <a:srgbClr val="003300"/>
                </a:solidFill>
                <a:latin typeface="Cambria" pitchFamily="18" charset="0"/>
              </a:rPr>
              <a:t> </a:t>
            </a:r>
            <a:r>
              <a:rPr lang="en-US" sz="1250" i="1" dirty="0" err="1">
                <a:solidFill>
                  <a:srgbClr val="003300"/>
                </a:solidFill>
                <a:latin typeface="Cambria" pitchFamily="18" charset="0"/>
              </a:rPr>
              <a:t>viviste</a:t>
            </a:r>
            <a:r>
              <a:rPr lang="en-US" sz="1250" i="1" dirty="0">
                <a:solidFill>
                  <a:srgbClr val="003300"/>
                </a:solidFill>
                <a:latin typeface="Cambria" pitchFamily="18" charset="0"/>
              </a:rPr>
              <a:t>,</a:t>
            </a:r>
            <a:br>
              <a:rPr lang="en-US" sz="1250" i="1" dirty="0">
                <a:solidFill>
                  <a:srgbClr val="003300"/>
                </a:solidFill>
                <a:latin typeface="Cambria" pitchFamily="18" charset="0"/>
              </a:rPr>
            </a:br>
            <a:r>
              <a:rPr lang="en-US" sz="1250" i="1" dirty="0">
                <a:solidFill>
                  <a:srgbClr val="003300"/>
                </a:solidFill>
                <a:latin typeface="Cambria" pitchFamily="18" charset="0"/>
              </a:rPr>
              <a:t>al </a:t>
            </a:r>
            <a:r>
              <a:rPr lang="en-US" sz="1250" i="1" dirty="0" err="1">
                <a:solidFill>
                  <a:srgbClr val="003300"/>
                </a:solidFill>
                <a:latin typeface="Cambria" pitchFamily="18" charset="0"/>
              </a:rPr>
              <a:t>atardecer</a:t>
            </a:r>
            <a:r>
              <a:rPr lang="en-US" sz="1250" i="1" dirty="0">
                <a:solidFill>
                  <a:srgbClr val="003300"/>
                </a:solidFill>
                <a:latin typeface="Cambria" pitchFamily="18" charset="0"/>
              </a:rPr>
              <a:t> </a:t>
            </a:r>
            <a:r>
              <a:rPr lang="en-US" sz="1250" i="1" dirty="0" err="1">
                <a:solidFill>
                  <a:srgbClr val="003300"/>
                </a:solidFill>
                <a:latin typeface="Cambria" pitchFamily="18" charset="0"/>
              </a:rPr>
              <a:t>yo</a:t>
            </a:r>
            <a:r>
              <a:rPr lang="en-US" sz="1250" i="1" dirty="0">
                <a:solidFill>
                  <a:srgbClr val="003300"/>
                </a:solidFill>
                <a:latin typeface="Cambria" pitchFamily="18" charset="0"/>
              </a:rPr>
              <a:t> canto, </a:t>
            </a:r>
            <a:r>
              <a:rPr lang="en-US" sz="1250" i="1" dirty="0" err="1">
                <a:solidFill>
                  <a:srgbClr val="003300"/>
                </a:solidFill>
                <a:latin typeface="Cambria" pitchFamily="18" charset="0"/>
              </a:rPr>
              <a:t>sombra</a:t>
            </a:r>
            <a:r>
              <a:rPr lang="en-US" sz="1250" i="1" dirty="0">
                <a:solidFill>
                  <a:srgbClr val="003300"/>
                </a:solidFill>
                <a:latin typeface="Cambria" pitchFamily="18" charset="0"/>
              </a:rPr>
              <a:t> </a:t>
            </a:r>
            <a:r>
              <a:rPr lang="en-US" sz="1250" i="1" dirty="0" err="1">
                <a:solidFill>
                  <a:srgbClr val="003300"/>
                </a:solidFill>
                <a:latin typeface="Cambria" pitchFamily="18" charset="0"/>
              </a:rPr>
              <a:t>mía</a:t>
            </a:r>
            <a:r>
              <a:rPr lang="en-US" sz="1250" i="1" dirty="0">
                <a:solidFill>
                  <a:srgbClr val="003300"/>
                </a:solidFill>
                <a:latin typeface="Cambria" pitchFamily="18" charset="0"/>
              </a:rPr>
              <a:t>.</a:t>
            </a:r>
          </a:p>
          <a:p>
            <a:pPr>
              <a:defRPr/>
            </a:pPr>
            <a:endParaRPr lang="en-US" sz="1250" i="1" dirty="0">
              <a:solidFill>
                <a:srgbClr val="003300"/>
              </a:solidFill>
              <a:latin typeface="Cambria" pitchFamily="18" charset="0"/>
            </a:endParaRPr>
          </a:p>
          <a:p>
            <a:pPr>
              <a:defRPr/>
            </a:pPr>
            <a:r>
              <a:rPr lang="en-US" sz="1250" i="1" dirty="0">
                <a:solidFill>
                  <a:srgbClr val="003300"/>
                </a:solidFill>
                <a:latin typeface="Cambria" pitchFamily="18" charset="0"/>
              </a:rPr>
              <a:t> Yo no </a:t>
            </a:r>
            <a:r>
              <a:rPr lang="en-US" sz="1250" i="1" dirty="0" err="1">
                <a:solidFill>
                  <a:srgbClr val="003300"/>
                </a:solidFill>
                <a:latin typeface="Cambria" pitchFamily="18" charset="0"/>
              </a:rPr>
              <a:t>quiero</a:t>
            </a:r>
            <a:r>
              <a:rPr lang="en-US" sz="1250" i="1" dirty="0">
                <a:solidFill>
                  <a:srgbClr val="003300"/>
                </a:solidFill>
                <a:latin typeface="Cambria" pitchFamily="18" charset="0"/>
              </a:rPr>
              <a:t> </a:t>
            </a:r>
            <a:r>
              <a:rPr lang="en-US" sz="1250" i="1" dirty="0" err="1">
                <a:solidFill>
                  <a:srgbClr val="003300"/>
                </a:solidFill>
                <a:latin typeface="Cambria" pitchFamily="18" charset="0"/>
              </a:rPr>
              <a:t>enmudecer</a:t>
            </a:r>
            <a:r>
              <a:rPr lang="en-US" sz="1250" i="1" dirty="0">
                <a:solidFill>
                  <a:srgbClr val="003300"/>
                </a:solidFill>
                <a:latin typeface="Cambria" pitchFamily="18" charset="0"/>
              </a:rPr>
              <a:t>, </a:t>
            </a:r>
            <a:r>
              <a:rPr lang="en-US" sz="1250" i="1" dirty="0" err="1">
                <a:solidFill>
                  <a:srgbClr val="003300"/>
                </a:solidFill>
                <a:latin typeface="Cambria" pitchFamily="18" charset="0"/>
              </a:rPr>
              <a:t>vida</a:t>
            </a:r>
            <a:r>
              <a:rPr lang="en-US" sz="1250" i="1" dirty="0">
                <a:solidFill>
                  <a:srgbClr val="003300"/>
                </a:solidFill>
                <a:latin typeface="Cambria" pitchFamily="18" charset="0"/>
              </a:rPr>
              <a:t> </a:t>
            </a:r>
            <a:r>
              <a:rPr lang="en-US" sz="1250" i="1" dirty="0" err="1">
                <a:solidFill>
                  <a:srgbClr val="003300"/>
                </a:solidFill>
                <a:latin typeface="Cambria" pitchFamily="18" charset="0"/>
              </a:rPr>
              <a:t>mía</a:t>
            </a:r>
            <a:r>
              <a:rPr lang="en-US" sz="1250" i="1" dirty="0">
                <a:solidFill>
                  <a:srgbClr val="003300"/>
                </a:solidFill>
                <a:latin typeface="Cambria" pitchFamily="18" charset="0"/>
              </a:rPr>
              <a:t>.</a:t>
            </a:r>
            <a:br>
              <a:rPr lang="en-US" sz="1250" i="1" dirty="0">
                <a:solidFill>
                  <a:srgbClr val="003300"/>
                </a:solidFill>
                <a:latin typeface="Cambria" pitchFamily="18" charset="0"/>
              </a:rPr>
            </a:br>
            <a:r>
              <a:rPr lang="en-US" sz="1250" i="1" dirty="0">
                <a:solidFill>
                  <a:srgbClr val="003300"/>
                </a:solidFill>
                <a:latin typeface="Cambria" pitchFamily="18" charset="0"/>
              </a:rPr>
              <a:t>¿</a:t>
            </a:r>
            <a:r>
              <a:rPr lang="en-US" sz="1250" i="1" dirty="0" err="1">
                <a:solidFill>
                  <a:srgbClr val="003300"/>
                </a:solidFill>
                <a:latin typeface="Cambria" pitchFamily="18" charset="0"/>
              </a:rPr>
              <a:t>Cómo</a:t>
            </a:r>
            <a:r>
              <a:rPr lang="en-US" sz="1250" i="1" dirty="0">
                <a:solidFill>
                  <a:srgbClr val="003300"/>
                </a:solidFill>
                <a:latin typeface="Cambria" pitchFamily="18" charset="0"/>
              </a:rPr>
              <a:t> sin mi </a:t>
            </a:r>
            <a:r>
              <a:rPr lang="en-US" sz="1250" i="1" dirty="0" err="1">
                <a:solidFill>
                  <a:srgbClr val="003300"/>
                </a:solidFill>
                <a:latin typeface="Cambria" pitchFamily="18" charset="0"/>
              </a:rPr>
              <a:t>grito</a:t>
            </a:r>
            <a:r>
              <a:rPr lang="en-US" sz="1250" i="1" dirty="0">
                <a:solidFill>
                  <a:srgbClr val="003300"/>
                </a:solidFill>
                <a:latin typeface="Cambria" pitchFamily="18" charset="0"/>
              </a:rPr>
              <a:t> </a:t>
            </a:r>
            <a:r>
              <a:rPr lang="en-US" sz="1250" i="1" dirty="0" err="1">
                <a:solidFill>
                  <a:srgbClr val="003300"/>
                </a:solidFill>
                <a:latin typeface="Cambria" pitchFamily="18" charset="0"/>
              </a:rPr>
              <a:t>fiel</a:t>
            </a:r>
            <a:r>
              <a:rPr lang="en-US" sz="1250" i="1" dirty="0">
                <a:solidFill>
                  <a:srgbClr val="003300"/>
                </a:solidFill>
                <a:latin typeface="Cambria" pitchFamily="18" charset="0"/>
              </a:rPr>
              <a:t> me </a:t>
            </a:r>
            <a:r>
              <a:rPr lang="en-US" sz="1250" i="1" dirty="0" err="1">
                <a:solidFill>
                  <a:srgbClr val="003300"/>
                </a:solidFill>
                <a:latin typeface="Cambria" pitchFamily="18" charset="0"/>
              </a:rPr>
              <a:t>hallarías</a:t>
            </a:r>
            <a:r>
              <a:rPr lang="en-US" sz="1250" i="1" dirty="0">
                <a:solidFill>
                  <a:srgbClr val="003300"/>
                </a:solidFill>
                <a:latin typeface="Cambria" pitchFamily="18" charset="0"/>
              </a:rPr>
              <a:t>?</a:t>
            </a:r>
            <a:br>
              <a:rPr lang="en-US" sz="1250" i="1" dirty="0">
                <a:solidFill>
                  <a:srgbClr val="003300"/>
                </a:solidFill>
                <a:latin typeface="Cambria" pitchFamily="18" charset="0"/>
              </a:rPr>
            </a:br>
            <a:r>
              <a:rPr lang="en-US" sz="1250" i="1" dirty="0">
                <a:solidFill>
                  <a:srgbClr val="003300"/>
                </a:solidFill>
                <a:latin typeface="Cambria" pitchFamily="18" charset="0"/>
              </a:rPr>
              <a:t>¿</a:t>
            </a:r>
            <a:r>
              <a:rPr lang="en-US" sz="1250" i="1" dirty="0" err="1">
                <a:solidFill>
                  <a:srgbClr val="003300"/>
                </a:solidFill>
                <a:latin typeface="Cambria" pitchFamily="18" charset="0"/>
              </a:rPr>
              <a:t>Cuál</a:t>
            </a:r>
            <a:r>
              <a:rPr lang="en-US" sz="1250" i="1" dirty="0">
                <a:solidFill>
                  <a:srgbClr val="003300"/>
                </a:solidFill>
                <a:latin typeface="Cambria" pitchFamily="18" charset="0"/>
              </a:rPr>
              <a:t> </a:t>
            </a:r>
            <a:r>
              <a:rPr lang="en-US" sz="1250" i="1" dirty="0" err="1">
                <a:solidFill>
                  <a:srgbClr val="003300"/>
                </a:solidFill>
                <a:latin typeface="Cambria" pitchFamily="18" charset="0"/>
              </a:rPr>
              <a:t>señal</a:t>
            </a:r>
            <a:r>
              <a:rPr lang="en-US" sz="1250" i="1" dirty="0">
                <a:solidFill>
                  <a:srgbClr val="003300"/>
                </a:solidFill>
                <a:latin typeface="Cambria" pitchFamily="18" charset="0"/>
              </a:rPr>
              <a:t>, </a:t>
            </a:r>
            <a:r>
              <a:rPr lang="en-US" sz="1250" i="1" dirty="0" err="1">
                <a:solidFill>
                  <a:srgbClr val="003300"/>
                </a:solidFill>
                <a:latin typeface="Cambria" pitchFamily="18" charset="0"/>
              </a:rPr>
              <a:t>cuál</a:t>
            </a:r>
            <a:r>
              <a:rPr lang="en-US" sz="1250" i="1" dirty="0">
                <a:solidFill>
                  <a:srgbClr val="003300"/>
                </a:solidFill>
                <a:latin typeface="Cambria" pitchFamily="18" charset="0"/>
              </a:rPr>
              <a:t> me </a:t>
            </a:r>
            <a:r>
              <a:rPr lang="en-US" sz="1250" i="1" dirty="0" err="1">
                <a:solidFill>
                  <a:srgbClr val="003300"/>
                </a:solidFill>
                <a:latin typeface="Cambria" pitchFamily="18" charset="0"/>
              </a:rPr>
              <a:t>declara</a:t>
            </a:r>
            <a:r>
              <a:rPr lang="en-US" sz="1250" i="1" dirty="0">
                <a:solidFill>
                  <a:srgbClr val="003300"/>
                </a:solidFill>
                <a:latin typeface="Cambria" pitchFamily="18" charset="0"/>
              </a:rPr>
              <a:t>, </a:t>
            </a:r>
            <a:r>
              <a:rPr lang="en-US" sz="1250" i="1" dirty="0" err="1">
                <a:solidFill>
                  <a:srgbClr val="003300"/>
                </a:solidFill>
                <a:latin typeface="Cambria" pitchFamily="18" charset="0"/>
              </a:rPr>
              <a:t>vida</a:t>
            </a:r>
            <a:r>
              <a:rPr lang="en-US" sz="1250" i="1" dirty="0">
                <a:solidFill>
                  <a:srgbClr val="003300"/>
                </a:solidFill>
                <a:latin typeface="Cambria" pitchFamily="18" charset="0"/>
              </a:rPr>
              <a:t> </a:t>
            </a:r>
            <a:r>
              <a:rPr lang="en-US" sz="1250" i="1" dirty="0" err="1">
                <a:solidFill>
                  <a:srgbClr val="003300"/>
                </a:solidFill>
                <a:latin typeface="Cambria" pitchFamily="18" charset="0"/>
              </a:rPr>
              <a:t>mía</a:t>
            </a:r>
            <a:r>
              <a:rPr lang="en-US" sz="1250" i="1" dirty="0">
                <a:solidFill>
                  <a:srgbClr val="003300"/>
                </a:solidFill>
                <a:latin typeface="Cambria" pitchFamily="18" charset="0"/>
              </a:rPr>
              <a:t>?</a:t>
            </a:r>
          </a:p>
        </p:txBody>
      </p:sp>
      <p:sp>
        <p:nvSpPr>
          <p:cNvPr id="4128" name="Text Box 32"/>
          <p:cNvSpPr txBox="1">
            <a:spLocks noChangeArrowheads="1"/>
          </p:cNvSpPr>
          <p:nvPr/>
        </p:nvSpPr>
        <p:spPr bwMode="auto">
          <a:xfrm>
            <a:off x="1600200" y="4800600"/>
            <a:ext cx="2614613" cy="143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1250" i="1" dirty="0">
                <a:solidFill>
                  <a:srgbClr val="003300"/>
                </a:solidFill>
                <a:latin typeface="Cambria" pitchFamily="18" charset="0"/>
              </a:rPr>
              <a:t>Soy la </a:t>
            </a:r>
            <a:r>
              <a:rPr lang="en-US" sz="1250" i="1" dirty="0" err="1">
                <a:solidFill>
                  <a:srgbClr val="003300"/>
                </a:solidFill>
                <a:latin typeface="Cambria" pitchFamily="18" charset="0"/>
              </a:rPr>
              <a:t>misma</a:t>
            </a:r>
            <a:r>
              <a:rPr lang="en-US" sz="1250" i="1" dirty="0">
                <a:solidFill>
                  <a:srgbClr val="003300"/>
                </a:solidFill>
                <a:latin typeface="Cambria" pitchFamily="18" charset="0"/>
              </a:rPr>
              <a:t> </a:t>
            </a:r>
            <a:r>
              <a:rPr lang="en-US" sz="1250" i="1" dirty="0" err="1">
                <a:solidFill>
                  <a:srgbClr val="003300"/>
                </a:solidFill>
                <a:latin typeface="Cambria" pitchFamily="18" charset="0"/>
              </a:rPr>
              <a:t>que</a:t>
            </a:r>
            <a:r>
              <a:rPr lang="en-US" sz="1250" i="1" dirty="0">
                <a:solidFill>
                  <a:srgbClr val="003300"/>
                </a:solidFill>
                <a:latin typeface="Cambria" pitchFamily="18" charset="0"/>
              </a:rPr>
              <a:t> </a:t>
            </a:r>
            <a:r>
              <a:rPr lang="en-US" sz="1250" i="1" dirty="0" err="1">
                <a:solidFill>
                  <a:srgbClr val="003300"/>
                </a:solidFill>
                <a:latin typeface="Cambria" pitchFamily="18" charset="0"/>
              </a:rPr>
              <a:t>fue</a:t>
            </a:r>
            <a:r>
              <a:rPr lang="en-US" sz="1250" i="1" dirty="0">
                <a:solidFill>
                  <a:srgbClr val="003300"/>
                </a:solidFill>
                <a:latin typeface="Cambria" pitchFamily="18" charset="0"/>
              </a:rPr>
              <a:t> </a:t>
            </a:r>
            <a:r>
              <a:rPr lang="en-US" sz="1250" i="1" dirty="0" err="1">
                <a:solidFill>
                  <a:srgbClr val="003300"/>
                </a:solidFill>
                <a:latin typeface="Cambria" pitchFamily="18" charset="0"/>
              </a:rPr>
              <a:t>tuya</a:t>
            </a:r>
            <a:r>
              <a:rPr lang="en-US" sz="1250" i="1" dirty="0">
                <a:solidFill>
                  <a:srgbClr val="003300"/>
                </a:solidFill>
                <a:latin typeface="Cambria" pitchFamily="18" charset="0"/>
              </a:rPr>
              <a:t>, </a:t>
            </a:r>
            <a:r>
              <a:rPr lang="en-US" sz="1250" i="1" dirty="0" err="1">
                <a:solidFill>
                  <a:srgbClr val="003300"/>
                </a:solidFill>
                <a:latin typeface="Cambria" pitchFamily="18" charset="0"/>
              </a:rPr>
              <a:t>vida</a:t>
            </a:r>
            <a:r>
              <a:rPr lang="en-US" sz="1250" i="1" dirty="0">
                <a:solidFill>
                  <a:srgbClr val="003300"/>
                </a:solidFill>
                <a:latin typeface="Cambria" pitchFamily="18" charset="0"/>
              </a:rPr>
              <a:t> </a:t>
            </a:r>
            <a:r>
              <a:rPr lang="en-US" sz="1250" i="1" dirty="0" err="1">
                <a:solidFill>
                  <a:srgbClr val="003300"/>
                </a:solidFill>
                <a:latin typeface="Cambria" pitchFamily="18" charset="0"/>
              </a:rPr>
              <a:t>mía</a:t>
            </a:r>
            <a:r>
              <a:rPr lang="en-US" sz="1250" i="1" dirty="0">
                <a:solidFill>
                  <a:srgbClr val="003300"/>
                </a:solidFill>
                <a:latin typeface="Cambria" pitchFamily="18" charset="0"/>
              </a:rPr>
              <a:t>.</a:t>
            </a:r>
            <a:br>
              <a:rPr lang="en-US" sz="1250" i="1" dirty="0">
                <a:solidFill>
                  <a:srgbClr val="003300"/>
                </a:solidFill>
                <a:latin typeface="Cambria" pitchFamily="18" charset="0"/>
              </a:rPr>
            </a:br>
            <a:r>
              <a:rPr lang="en-US" sz="1250" i="1" dirty="0">
                <a:solidFill>
                  <a:srgbClr val="003300"/>
                </a:solidFill>
                <a:latin typeface="Cambria" pitchFamily="18" charset="0"/>
              </a:rPr>
              <a:t>Ni </a:t>
            </a:r>
            <a:r>
              <a:rPr lang="en-US" sz="1250" i="1" dirty="0" err="1">
                <a:solidFill>
                  <a:srgbClr val="003300"/>
                </a:solidFill>
                <a:latin typeface="Cambria" pitchFamily="18" charset="0"/>
              </a:rPr>
              <a:t>lenta</a:t>
            </a:r>
            <a:r>
              <a:rPr lang="en-US" sz="1250" i="1" dirty="0">
                <a:solidFill>
                  <a:srgbClr val="003300"/>
                </a:solidFill>
                <a:latin typeface="Cambria" pitchFamily="18" charset="0"/>
              </a:rPr>
              <a:t> </a:t>
            </a:r>
            <a:r>
              <a:rPr lang="en-US" sz="1250" i="1" dirty="0" err="1">
                <a:solidFill>
                  <a:srgbClr val="003300"/>
                </a:solidFill>
                <a:latin typeface="Cambria" pitchFamily="18" charset="0"/>
              </a:rPr>
              <a:t>ni</a:t>
            </a:r>
            <a:r>
              <a:rPr lang="en-US" sz="1250" i="1" dirty="0">
                <a:solidFill>
                  <a:srgbClr val="003300"/>
                </a:solidFill>
                <a:latin typeface="Cambria" pitchFamily="18" charset="0"/>
              </a:rPr>
              <a:t> </a:t>
            </a:r>
            <a:r>
              <a:rPr lang="en-US" sz="1250" i="1" dirty="0" err="1">
                <a:solidFill>
                  <a:srgbClr val="003300"/>
                </a:solidFill>
                <a:latin typeface="Cambria" pitchFamily="18" charset="0"/>
              </a:rPr>
              <a:t>trascordada</a:t>
            </a:r>
            <a:r>
              <a:rPr lang="en-US" sz="1250" i="1" dirty="0">
                <a:solidFill>
                  <a:srgbClr val="003300"/>
                </a:solidFill>
                <a:latin typeface="Cambria" pitchFamily="18" charset="0"/>
              </a:rPr>
              <a:t> </a:t>
            </a:r>
            <a:r>
              <a:rPr lang="en-US" sz="1250" i="1" dirty="0" err="1">
                <a:solidFill>
                  <a:srgbClr val="003300"/>
                </a:solidFill>
                <a:latin typeface="Cambria" pitchFamily="18" charset="0"/>
              </a:rPr>
              <a:t>ni</a:t>
            </a:r>
            <a:r>
              <a:rPr lang="en-US" sz="1250" i="1" dirty="0">
                <a:solidFill>
                  <a:srgbClr val="003300"/>
                </a:solidFill>
                <a:latin typeface="Cambria" pitchFamily="18" charset="0"/>
              </a:rPr>
              <a:t> </a:t>
            </a:r>
            <a:r>
              <a:rPr lang="en-US" sz="1250" i="1" dirty="0" err="1">
                <a:solidFill>
                  <a:srgbClr val="003300"/>
                </a:solidFill>
                <a:latin typeface="Cambria" pitchFamily="18" charset="0"/>
              </a:rPr>
              <a:t>perdida</a:t>
            </a:r>
            <a:r>
              <a:rPr lang="en-US" sz="1250" i="1" dirty="0">
                <a:solidFill>
                  <a:srgbClr val="003300"/>
                </a:solidFill>
                <a:latin typeface="Cambria" pitchFamily="18" charset="0"/>
              </a:rPr>
              <a:t>.</a:t>
            </a:r>
            <a:br>
              <a:rPr lang="en-US" sz="1250" i="1" dirty="0">
                <a:solidFill>
                  <a:srgbClr val="003300"/>
                </a:solidFill>
                <a:latin typeface="Cambria" pitchFamily="18" charset="0"/>
              </a:rPr>
            </a:br>
            <a:r>
              <a:rPr lang="en-US" sz="1250" i="1" dirty="0" err="1">
                <a:solidFill>
                  <a:srgbClr val="003300"/>
                </a:solidFill>
                <a:latin typeface="Cambria" pitchFamily="18" charset="0"/>
              </a:rPr>
              <a:t>Acude</a:t>
            </a:r>
            <a:r>
              <a:rPr lang="en-US" sz="1250" i="1" dirty="0">
                <a:solidFill>
                  <a:srgbClr val="003300"/>
                </a:solidFill>
                <a:latin typeface="Cambria" pitchFamily="18" charset="0"/>
              </a:rPr>
              <a:t> al </a:t>
            </a:r>
            <a:r>
              <a:rPr lang="en-US" sz="1250" i="1" dirty="0" err="1">
                <a:solidFill>
                  <a:srgbClr val="003300"/>
                </a:solidFill>
                <a:latin typeface="Cambria" pitchFamily="18" charset="0"/>
              </a:rPr>
              <a:t>anochecer</a:t>
            </a:r>
            <a:r>
              <a:rPr lang="en-US" sz="1250" i="1" dirty="0">
                <a:solidFill>
                  <a:srgbClr val="003300"/>
                </a:solidFill>
                <a:latin typeface="Cambria" pitchFamily="18" charset="0"/>
              </a:rPr>
              <a:t>, </a:t>
            </a:r>
            <a:r>
              <a:rPr lang="en-US" sz="1250" i="1" dirty="0" err="1">
                <a:solidFill>
                  <a:srgbClr val="003300"/>
                </a:solidFill>
                <a:latin typeface="Cambria" pitchFamily="18" charset="0"/>
              </a:rPr>
              <a:t>vida</a:t>
            </a:r>
            <a:r>
              <a:rPr lang="en-US" sz="1250" i="1" dirty="0">
                <a:solidFill>
                  <a:srgbClr val="003300"/>
                </a:solidFill>
                <a:latin typeface="Cambria" pitchFamily="18" charset="0"/>
              </a:rPr>
              <a:t> </a:t>
            </a:r>
            <a:r>
              <a:rPr lang="en-US" sz="1250" i="1" dirty="0" err="1">
                <a:solidFill>
                  <a:srgbClr val="003300"/>
                </a:solidFill>
                <a:latin typeface="Cambria" pitchFamily="18" charset="0"/>
              </a:rPr>
              <a:t>mía</a:t>
            </a:r>
            <a:r>
              <a:rPr lang="en-US" sz="1250" i="1" dirty="0">
                <a:solidFill>
                  <a:srgbClr val="003300"/>
                </a:solidFill>
                <a:latin typeface="Cambria" pitchFamily="18" charset="0"/>
              </a:rPr>
              <a:t>;</a:t>
            </a:r>
            <a:br>
              <a:rPr lang="en-US" sz="1250" i="1" dirty="0">
                <a:solidFill>
                  <a:srgbClr val="003300"/>
                </a:solidFill>
                <a:latin typeface="Cambria" pitchFamily="18" charset="0"/>
              </a:rPr>
            </a:br>
            <a:endParaRPr lang="en-US" sz="1250" i="1" dirty="0">
              <a:solidFill>
                <a:srgbClr val="003300"/>
              </a:solidFill>
              <a:latin typeface="Cambria" pitchFamily="18" charset="0"/>
            </a:endParaRPr>
          </a:p>
          <a:p>
            <a:pPr>
              <a:defRPr/>
            </a:pPr>
            <a:r>
              <a:rPr lang="en-US" sz="1250" i="1" dirty="0" err="1">
                <a:solidFill>
                  <a:srgbClr val="003300"/>
                </a:solidFill>
                <a:latin typeface="Cambria" pitchFamily="18" charset="0"/>
              </a:rPr>
              <a:t>Ven</a:t>
            </a:r>
            <a:r>
              <a:rPr lang="en-US" sz="1250" i="1" dirty="0">
                <a:solidFill>
                  <a:srgbClr val="003300"/>
                </a:solidFill>
                <a:latin typeface="Cambria" pitchFamily="18" charset="0"/>
              </a:rPr>
              <a:t> </a:t>
            </a:r>
            <a:r>
              <a:rPr lang="en-US" sz="1250" i="1" dirty="0" err="1">
                <a:solidFill>
                  <a:srgbClr val="003300"/>
                </a:solidFill>
                <a:latin typeface="Cambria" pitchFamily="18" charset="0"/>
              </a:rPr>
              <a:t>recordando</a:t>
            </a:r>
            <a:r>
              <a:rPr lang="en-US" sz="1250" i="1" dirty="0">
                <a:solidFill>
                  <a:srgbClr val="003300"/>
                </a:solidFill>
                <a:latin typeface="Cambria" pitchFamily="18" charset="0"/>
              </a:rPr>
              <a:t> un canto, </a:t>
            </a:r>
            <a:r>
              <a:rPr lang="en-US" sz="1250" i="1" dirty="0" err="1">
                <a:solidFill>
                  <a:srgbClr val="003300"/>
                </a:solidFill>
                <a:latin typeface="Cambria" pitchFamily="18" charset="0"/>
              </a:rPr>
              <a:t>vida</a:t>
            </a:r>
            <a:r>
              <a:rPr lang="en-US" sz="1250" i="1" dirty="0">
                <a:solidFill>
                  <a:srgbClr val="003300"/>
                </a:solidFill>
                <a:latin typeface="Cambria" pitchFamily="18" charset="0"/>
              </a:rPr>
              <a:t> </a:t>
            </a:r>
            <a:r>
              <a:rPr lang="en-US" sz="1250" i="1" dirty="0" err="1">
                <a:solidFill>
                  <a:srgbClr val="003300"/>
                </a:solidFill>
                <a:latin typeface="Cambria" pitchFamily="18" charset="0"/>
              </a:rPr>
              <a:t>mía</a:t>
            </a:r>
            <a:r>
              <a:rPr lang="en-US" sz="1250" i="1" dirty="0">
                <a:solidFill>
                  <a:srgbClr val="003300"/>
                </a:solidFill>
                <a:latin typeface="Cambria" pitchFamily="18" charset="0"/>
              </a:rPr>
              <a:t>,</a:t>
            </a:r>
            <a:br>
              <a:rPr lang="en-US" sz="1250" i="1" dirty="0">
                <a:solidFill>
                  <a:srgbClr val="003300"/>
                </a:solidFill>
                <a:latin typeface="Cambria" pitchFamily="18" charset="0"/>
              </a:rPr>
            </a:br>
            <a:r>
              <a:rPr lang="en-US" sz="1250" i="1" dirty="0" err="1">
                <a:solidFill>
                  <a:srgbClr val="003300"/>
                </a:solidFill>
                <a:latin typeface="Cambria" pitchFamily="18" charset="0"/>
              </a:rPr>
              <a:t>si</a:t>
            </a:r>
            <a:r>
              <a:rPr lang="en-US" sz="1250" i="1" dirty="0">
                <a:solidFill>
                  <a:srgbClr val="003300"/>
                </a:solidFill>
                <a:latin typeface="Cambria" pitchFamily="18" charset="0"/>
              </a:rPr>
              <a:t> la </a:t>
            </a:r>
            <a:r>
              <a:rPr lang="en-US" sz="1250" i="1" dirty="0" err="1">
                <a:solidFill>
                  <a:srgbClr val="003300"/>
                </a:solidFill>
                <a:latin typeface="Cambria" pitchFamily="18" charset="0"/>
              </a:rPr>
              <a:t>canción</a:t>
            </a:r>
            <a:r>
              <a:rPr lang="en-US" sz="1250" i="1" dirty="0">
                <a:solidFill>
                  <a:srgbClr val="003300"/>
                </a:solidFill>
                <a:latin typeface="Cambria" pitchFamily="18" charset="0"/>
              </a:rPr>
              <a:t> </a:t>
            </a:r>
            <a:r>
              <a:rPr lang="en-US" sz="1250" i="1" dirty="0" err="1">
                <a:solidFill>
                  <a:srgbClr val="003300"/>
                </a:solidFill>
                <a:latin typeface="Cambria" pitchFamily="18" charset="0"/>
              </a:rPr>
              <a:t>reconoces</a:t>
            </a:r>
            <a:r>
              <a:rPr lang="en-US" sz="1250" i="1" dirty="0">
                <a:solidFill>
                  <a:srgbClr val="003300"/>
                </a:solidFill>
                <a:latin typeface="Cambria" pitchFamily="18" charset="0"/>
              </a:rPr>
              <a:t> de </a:t>
            </a:r>
            <a:r>
              <a:rPr lang="en-US" sz="1250" i="1" dirty="0" err="1">
                <a:solidFill>
                  <a:srgbClr val="003300"/>
                </a:solidFill>
                <a:latin typeface="Cambria" pitchFamily="18" charset="0"/>
              </a:rPr>
              <a:t>aprendida</a:t>
            </a:r>
            <a:r>
              <a:rPr lang="en-US" sz="1250" i="1" dirty="0">
                <a:solidFill>
                  <a:srgbClr val="003300"/>
                </a:solidFill>
                <a:latin typeface="Cambria" pitchFamily="18" charset="0"/>
              </a:rPr>
              <a:t/>
            </a:r>
            <a:br>
              <a:rPr lang="en-US" sz="1250" i="1" dirty="0">
                <a:solidFill>
                  <a:srgbClr val="003300"/>
                </a:solidFill>
                <a:latin typeface="Cambria" pitchFamily="18" charset="0"/>
              </a:rPr>
            </a:br>
            <a:r>
              <a:rPr lang="en-US" sz="1250" i="1" dirty="0">
                <a:solidFill>
                  <a:srgbClr val="003300"/>
                </a:solidFill>
                <a:latin typeface="Cambria" pitchFamily="18" charset="0"/>
              </a:rPr>
              <a:t>y </a:t>
            </a:r>
            <a:r>
              <a:rPr lang="en-US" sz="1250" i="1" dirty="0" err="1">
                <a:solidFill>
                  <a:srgbClr val="003300"/>
                </a:solidFill>
                <a:latin typeface="Cambria" pitchFamily="18" charset="0"/>
              </a:rPr>
              <a:t>si</a:t>
            </a:r>
            <a:r>
              <a:rPr lang="en-US" sz="1250" i="1" dirty="0">
                <a:solidFill>
                  <a:srgbClr val="003300"/>
                </a:solidFill>
                <a:latin typeface="Cambria" pitchFamily="18" charset="0"/>
              </a:rPr>
              <a:t> mi </a:t>
            </a:r>
            <a:r>
              <a:rPr lang="en-US" sz="1250" i="1" dirty="0" err="1">
                <a:solidFill>
                  <a:srgbClr val="003300"/>
                </a:solidFill>
                <a:latin typeface="Cambria" pitchFamily="18" charset="0"/>
              </a:rPr>
              <a:t>nombre</a:t>
            </a:r>
            <a:r>
              <a:rPr lang="en-US" sz="1250" i="1" dirty="0">
                <a:solidFill>
                  <a:srgbClr val="003300"/>
                </a:solidFill>
                <a:latin typeface="Cambria" pitchFamily="18" charset="0"/>
              </a:rPr>
              <a:t> </a:t>
            </a:r>
            <a:r>
              <a:rPr lang="en-US" sz="1250" i="1" dirty="0" err="1">
                <a:solidFill>
                  <a:srgbClr val="003300"/>
                </a:solidFill>
                <a:latin typeface="Cambria" pitchFamily="18" charset="0"/>
              </a:rPr>
              <a:t>recuerdas</a:t>
            </a:r>
            <a:r>
              <a:rPr lang="en-US" sz="1250" i="1" dirty="0">
                <a:solidFill>
                  <a:srgbClr val="003300"/>
                </a:solidFill>
                <a:latin typeface="Cambria" pitchFamily="18" charset="0"/>
              </a:rPr>
              <a:t> </a:t>
            </a:r>
            <a:r>
              <a:rPr lang="en-US" sz="1250" i="1" dirty="0" err="1">
                <a:solidFill>
                  <a:srgbClr val="003300"/>
                </a:solidFill>
                <a:latin typeface="Cambria" pitchFamily="18" charset="0"/>
              </a:rPr>
              <a:t>todavía</a:t>
            </a:r>
            <a:r>
              <a:rPr lang="en-US" sz="1250" i="1" dirty="0">
                <a:solidFill>
                  <a:srgbClr val="003300"/>
                </a:solidFill>
                <a:latin typeface="Cambria" pitchFamily="18" charset="0"/>
              </a:rPr>
              <a:t>.</a:t>
            </a:r>
          </a:p>
        </p:txBody>
      </p:sp>
      <p:sp>
        <p:nvSpPr>
          <p:cNvPr id="4129" name="Rectangle 33" descr="unoarbuso"/>
          <p:cNvSpPr>
            <a:spLocks noChangeArrowheads="1"/>
          </p:cNvSpPr>
          <p:nvPr/>
        </p:nvSpPr>
        <p:spPr bwMode="auto">
          <a:xfrm>
            <a:off x="1524000" y="1828800"/>
            <a:ext cx="3657600" cy="2362200"/>
          </a:xfrm>
          <a:prstGeom prst="rect">
            <a:avLst/>
          </a:prstGeom>
          <a:blipFill dpi="0" rotWithShape="1">
            <a:blip r:embed="rId7" cstate="print"/>
            <a:srcRect/>
            <a:stretch>
              <a:fillRect/>
            </a:stretch>
          </a:blipFill>
          <a:ln w="25400" cmpd="dbl">
            <a:solidFill>
              <a:srgbClr val="4A4728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UY"/>
          </a:p>
        </p:txBody>
      </p:sp>
      <p:sp>
        <p:nvSpPr>
          <p:cNvPr id="4131" name="Text Box 35"/>
          <p:cNvSpPr txBox="1">
            <a:spLocks noChangeArrowheads="1"/>
          </p:cNvSpPr>
          <p:nvPr/>
        </p:nvSpPr>
        <p:spPr bwMode="auto">
          <a:xfrm>
            <a:off x="1676400" y="4800600"/>
            <a:ext cx="2668588" cy="1246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1250" i="1" dirty="0">
                <a:solidFill>
                  <a:srgbClr val="4A4728"/>
                </a:solidFill>
                <a:latin typeface="Cambria" pitchFamily="18" charset="0"/>
              </a:rPr>
              <a:t>  </a:t>
            </a:r>
            <a:r>
              <a:rPr lang="en-US" sz="1250" i="1" dirty="0">
                <a:solidFill>
                  <a:srgbClr val="003300"/>
                </a:solidFill>
                <a:latin typeface="Cambria" pitchFamily="18" charset="0"/>
              </a:rPr>
              <a:t>Te </a:t>
            </a:r>
            <a:r>
              <a:rPr lang="en-US" sz="1250" i="1" dirty="0" err="1">
                <a:solidFill>
                  <a:srgbClr val="003300"/>
                </a:solidFill>
                <a:latin typeface="Cambria" pitchFamily="18" charset="0"/>
              </a:rPr>
              <a:t>espero</a:t>
            </a:r>
            <a:r>
              <a:rPr lang="en-US" sz="1250" i="1" dirty="0">
                <a:solidFill>
                  <a:srgbClr val="003300"/>
                </a:solidFill>
                <a:latin typeface="Cambria" pitchFamily="18" charset="0"/>
              </a:rPr>
              <a:t> sin </a:t>
            </a:r>
            <a:r>
              <a:rPr lang="en-US" sz="1250" i="1" dirty="0" err="1">
                <a:solidFill>
                  <a:srgbClr val="003300"/>
                </a:solidFill>
                <a:latin typeface="Cambria" pitchFamily="18" charset="0"/>
              </a:rPr>
              <a:t>plazo</a:t>
            </a:r>
            <a:r>
              <a:rPr lang="en-US" sz="1250" i="1" dirty="0">
                <a:solidFill>
                  <a:srgbClr val="003300"/>
                </a:solidFill>
                <a:latin typeface="Cambria" pitchFamily="18" charset="0"/>
              </a:rPr>
              <a:t> </a:t>
            </a:r>
            <a:r>
              <a:rPr lang="en-US" sz="1250" i="1" dirty="0" err="1">
                <a:solidFill>
                  <a:srgbClr val="003300"/>
                </a:solidFill>
                <a:latin typeface="Cambria" pitchFamily="18" charset="0"/>
              </a:rPr>
              <a:t>ni</a:t>
            </a:r>
            <a:r>
              <a:rPr lang="en-US" sz="1250" i="1" dirty="0">
                <a:solidFill>
                  <a:srgbClr val="003300"/>
                </a:solidFill>
                <a:latin typeface="Cambria" pitchFamily="18" charset="0"/>
              </a:rPr>
              <a:t> </a:t>
            </a:r>
            <a:r>
              <a:rPr lang="en-US" sz="1250" i="1" dirty="0" err="1">
                <a:solidFill>
                  <a:srgbClr val="003300"/>
                </a:solidFill>
                <a:latin typeface="Cambria" pitchFamily="18" charset="0"/>
              </a:rPr>
              <a:t>tiempo</a:t>
            </a:r>
            <a:r>
              <a:rPr lang="en-US" sz="1250" i="1" dirty="0">
                <a:solidFill>
                  <a:srgbClr val="003300"/>
                </a:solidFill>
                <a:latin typeface="Cambria" pitchFamily="18" charset="0"/>
              </a:rPr>
              <a:t>.</a:t>
            </a:r>
            <a:br>
              <a:rPr lang="en-US" sz="1250" i="1" dirty="0">
                <a:solidFill>
                  <a:srgbClr val="003300"/>
                </a:solidFill>
                <a:latin typeface="Cambria" pitchFamily="18" charset="0"/>
              </a:rPr>
            </a:br>
            <a:r>
              <a:rPr lang="en-US" sz="1250" i="1" dirty="0">
                <a:solidFill>
                  <a:srgbClr val="003300"/>
                </a:solidFill>
                <a:latin typeface="Cambria" pitchFamily="18" charset="0"/>
              </a:rPr>
              <a:t>No </a:t>
            </a:r>
            <a:r>
              <a:rPr lang="en-US" sz="1250" i="1" dirty="0" err="1">
                <a:solidFill>
                  <a:srgbClr val="003300"/>
                </a:solidFill>
                <a:latin typeface="Cambria" pitchFamily="18" charset="0"/>
              </a:rPr>
              <a:t>temas</a:t>
            </a:r>
            <a:r>
              <a:rPr lang="en-US" sz="1250" i="1" dirty="0">
                <a:solidFill>
                  <a:srgbClr val="003300"/>
                </a:solidFill>
                <a:latin typeface="Cambria" pitchFamily="18" charset="0"/>
              </a:rPr>
              <a:t> </a:t>
            </a:r>
            <a:r>
              <a:rPr lang="en-US" sz="1250" i="1" dirty="0" err="1">
                <a:solidFill>
                  <a:srgbClr val="003300"/>
                </a:solidFill>
                <a:latin typeface="Cambria" pitchFamily="18" charset="0"/>
              </a:rPr>
              <a:t>noche</a:t>
            </a:r>
            <a:r>
              <a:rPr lang="en-US" sz="1250" i="1" dirty="0">
                <a:solidFill>
                  <a:srgbClr val="003300"/>
                </a:solidFill>
                <a:latin typeface="Cambria" pitchFamily="18" charset="0"/>
              </a:rPr>
              <a:t>, </a:t>
            </a:r>
            <a:r>
              <a:rPr lang="en-US" sz="1250" i="1" dirty="0" err="1">
                <a:solidFill>
                  <a:srgbClr val="003300"/>
                </a:solidFill>
                <a:latin typeface="Cambria" pitchFamily="18" charset="0"/>
              </a:rPr>
              <a:t>neblina</a:t>
            </a:r>
            <a:r>
              <a:rPr lang="en-US" sz="1250" i="1" dirty="0">
                <a:solidFill>
                  <a:srgbClr val="003300"/>
                </a:solidFill>
                <a:latin typeface="Cambria" pitchFamily="18" charset="0"/>
              </a:rPr>
              <a:t> </a:t>
            </a:r>
            <a:r>
              <a:rPr lang="en-US" sz="1250" i="1" dirty="0" err="1">
                <a:solidFill>
                  <a:srgbClr val="003300"/>
                </a:solidFill>
                <a:latin typeface="Cambria" pitchFamily="18" charset="0"/>
              </a:rPr>
              <a:t>ni</a:t>
            </a:r>
            <a:r>
              <a:rPr lang="en-US" sz="1250" i="1" dirty="0">
                <a:solidFill>
                  <a:srgbClr val="003300"/>
                </a:solidFill>
                <a:latin typeface="Cambria" pitchFamily="18" charset="0"/>
              </a:rPr>
              <a:t> </a:t>
            </a:r>
            <a:r>
              <a:rPr lang="en-US" sz="1250" i="1" dirty="0" err="1">
                <a:solidFill>
                  <a:srgbClr val="003300"/>
                </a:solidFill>
                <a:latin typeface="Cambria" pitchFamily="18" charset="0"/>
              </a:rPr>
              <a:t>aguacero</a:t>
            </a:r>
            <a:r>
              <a:rPr lang="en-US" sz="1250" i="1" dirty="0">
                <a:solidFill>
                  <a:srgbClr val="003300"/>
                </a:solidFill>
                <a:latin typeface="Cambria" pitchFamily="18" charset="0"/>
              </a:rPr>
              <a:t>.</a:t>
            </a:r>
            <a:br>
              <a:rPr lang="en-US" sz="1250" i="1" dirty="0">
                <a:solidFill>
                  <a:srgbClr val="003300"/>
                </a:solidFill>
                <a:latin typeface="Cambria" pitchFamily="18" charset="0"/>
              </a:rPr>
            </a:br>
            <a:r>
              <a:rPr lang="en-US" sz="1250" i="1" dirty="0" err="1">
                <a:solidFill>
                  <a:srgbClr val="003300"/>
                </a:solidFill>
                <a:latin typeface="Cambria" pitchFamily="18" charset="0"/>
              </a:rPr>
              <a:t>Acude</a:t>
            </a:r>
            <a:r>
              <a:rPr lang="en-US" sz="1250" i="1" dirty="0">
                <a:solidFill>
                  <a:srgbClr val="003300"/>
                </a:solidFill>
                <a:latin typeface="Cambria" pitchFamily="18" charset="0"/>
              </a:rPr>
              <a:t> con </a:t>
            </a:r>
            <a:r>
              <a:rPr lang="en-US" sz="1250" i="1" dirty="0" err="1">
                <a:solidFill>
                  <a:srgbClr val="003300"/>
                </a:solidFill>
                <a:latin typeface="Cambria" pitchFamily="18" charset="0"/>
              </a:rPr>
              <a:t>sendero</a:t>
            </a:r>
            <a:r>
              <a:rPr lang="en-US" sz="1250" i="1" dirty="0">
                <a:solidFill>
                  <a:srgbClr val="003300"/>
                </a:solidFill>
                <a:latin typeface="Cambria" pitchFamily="18" charset="0"/>
              </a:rPr>
              <a:t> o sin </a:t>
            </a:r>
            <a:r>
              <a:rPr lang="en-US" sz="1250" i="1" dirty="0" err="1">
                <a:solidFill>
                  <a:srgbClr val="003300"/>
                </a:solidFill>
                <a:latin typeface="Cambria" pitchFamily="18" charset="0"/>
              </a:rPr>
              <a:t>sendero</a:t>
            </a:r>
            <a:r>
              <a:rPr lang="en-US" sz="1250" i="1" dirty="0">
                <a:solidFill>
                  <a:srgbClr val="003300"/>
                </a:solidFill>
                <a:latin typeface="Cambria" pitchFamily="18" charset="0"/>
              </a:rPr>
              <a:t>.</a:t>
            </a:r>
            <a:br>
              <a:rPr lang="en-US" sz="1250" i="1" dirty="0">
                <a:solidFill>
                  <a:srgbClr val="003300"/>
                </a:solidFill>
                <a:latin typeface="Cambria" pitchFamily="18" charset="0"/>
              </a:rPr>
            </a:br>
            <a:endParaRPr lang="en-US" sz="1250" i="1" dirty="0">
              <a:solidFill>
                <a:srgbClr val="003300"/>
              </a:solidFill>
              <a:latin typeface="Cambria" pitchFamily="18" charset="0"/>
            </a:endParaRPr>
          </a:p>
          <a:p>
            <a:pPr>
              <a:defRPr/>
            </a:pPr>
            <a:r>
              <a:rPr lang="en-US" sz="1250" i="1" dirty="0" err="1">
                <a:solidFill>
                  <a:srgbClr val="003300"/>
                </a:solidFill>
                <a:latin typeface="Cambria" pitchFamily="18" charset="0"/>
              </a:rPr>
              <a:t>Llámame</a:t>
            </a:r>
            <a:r>
              <a:rPr lang="en-US" sz="1250" i="1" dirty="0">
                <a:solidFill>
                  <a:srgbClr val="003300"/>
                </a:solidFill>
                <a:latin typeface="Cambria" pitchFamily="18" charset="0"/>
              </a:rPr>
              <a:t> a </a:t>
            </a:r>
            <a:r>
              <a:rPr lang="en-US" sz="1250" i="1" dirty="0" err="1">
                <a:solidFill>
                  <a:srgbClr val="003300"/>
                </a:solidFill>
                <a:latin typeface="Cambria" pitchFamily="18" charset="0"/>
              </a:rPr>
              <a:t>donde</a:t>
            </a:r>
            <a:r>
              <a:rPr lang="en-US" sz="1250" i="1" dirty="0">
                <a:solidFill>
                  <a:srgbClr val="003300"/>
                </a:solidFill>
                <a:latin typeface="Cambria" pitchFamily="18" charset="0"/>
              </a:rPr>
              <a:t> </a:t>
            </a:r>
            <a:r>
              <a:rPr lang="en-US" sz="1250" i="1" dirty="0" err="1">
                <a:solidFill>
                  <a:srgbClr val="003300"/>
                </a:solidFill>
                <a:latin typeface="Cambria" pitchFamily="18" charset="0"/>
              </a:rPr>
              <a:t>tú</a:t>
            </a:r>
            <a:r>
              <a:rPr lang="en-US" sz="1250" i="1" dirty="0">
                <a:solidFill>
                  <a:srgbClr val="003300"/>
                </a:solidFill>
                <a:latin typeface="Cambria" pitchFamily="18" charset="0"/>
              </a:rPr>
              <a:t> </a:t>
            </a:r>
            <a:r>
              <a:rPr lang="en-US" sz="1250" i="1" dirty="0" err="1">
                <a:solidFill>
                  <a:srgbClr val="003300"/>
                </a:solidFill>
                <a:latin typeface="Cambria" pitchFamily="18" charset="0"/>
              </a:rPr>
              <a:t>eres</a:t>
            </a:r>
            <a:r>
              <a:rPr lang="en-US" sz="1250" i="1" dirty="0">
                <a:solidFill>
                  <a:srgbClr val="003300"/>
                </a:solidFill>
                <a:latin typeface="Cambria" pitchFamily="18" charset="0"/>
              </a:rPr>
              <a:t>, alma </a:t>
            </a:r>
            <a:r>
              <a:rPr lang="en-US" sz="1250" i="1" dirty="0" err="1">
                <a:solidFill>
                  <a:srgbClr val="003300"/>
                </a:solidFill>
                <a:latin typeface="Cambria" pitchFamily="18" charset="0"/>
              </a:rPr>
              <a:t>mía</a:t>
            </a:r>
            <a:r>
              <a:rPr lang="en-US" sz="1250" i="1" dirty="0">
                <a:solidFill>
                  <a:srgbClr val="003300"/>
                </a:solidFill>
                <a:latin typeface="Cambria" pitchFamily="18" charset="0"/>
              </a:rPr>
              <a:t>,</a:t>
            </a:r>
            <a:br>
              <a:rPr lang="en-US" sz="1250" i="1" dirty="0">
                <a:solidFill>
                  <a:srgbClr val="003300"/>
                </a:solidFill>
                <a:latin typeface="Cambria" pitchFamily="18" charset="0"/>
              </a:rPr>
            </a:br>
            <a:r>
              <a:rPr lang="en-US" sz="1250" i="1" dirty="0">
                <a:solidFill>
                  <a:srgbClr val="003300"/>
                </a:solidFill>
                <a:latin typeface="Cambria" pitchFamily="18" charset="0"/>
              </a:rPr>
              <a:t>y </a:t>
            </a:r>
            <a:r>
              <a:rPr lang="en-US" sz="1250" i="1" dirty="0" err="1">
                <a:solidFill>
                  <a:srgbClr val="003300"/>
                </a:solidFill>
                <a:latin typeface="Cambria" pitchFamily="18" charset="0"/>
              </a:rPr>
              <a:t>marcha</a:t>
            </a:r>
            <a:r>
              <a:rPr lang="en-US" sz="1250" i="1" dirty="0">
                <a:solidFill>
                  <a:srgbClr val="003300"/>
                </a:solidFill>
                <a:latin typeface="Cambria" pitchFamily="18" charset="0"/>
              </a:rPr>
              <a:t> recto </a:t>
            </a:r>
            <a:r>
              <a:rPr lang="en-US" sz="1250" i="1" dirty="0" err="1">
                <a:solidFill>
                  <a:srgbClr val="003300"/>
                </a:solidFill>
                <a:latin typeface="Cambria" pitchFamily="18" charset="0"/>
              </a:rPr>
              <a:t>hacia</a:t>
            </a:r>
            <a:r>
              <a:rPr lang="en-US" sz="1250" i="1" dirty="0">
                <a:solidFill>
                  <a:srgbClr val="003300"/>
                </a:solidFill>
                <a:latin typeface="Cambria" pitchFamily="18" charset="0"/>
              </a:rPr>
              <a:t> </a:t>
            </a:r>
            <a:r>
              <a:rPr lang="en-US" sz="1250" i="1" dirty="0" err="1">
                <a:solidFill>
                  <a:srgbClr val="003300"/>
                </a:solidFill>
                <a:latin typeface="Cambria" pitchFamily="18" charset="0"/>
              </a:rPr>
              <a:t>mí</a:t>
            </a:r>
            <a:r>
              <a:rPr lang="en-US" sz="1250" i="1" dirty="0">
                <a:solidFill>
                  <a:srgbClr val="003300"/>
                </a:solidFill>
                <a:latin typeface="Cambria" pitchFamily="18" charset="0"/>
              </a:rPr>
              <a:t>, </a:t>
            </a:r>
            <a:r>
              <a:rPr lang="en-US" sz="1250" i="1" dirty="0" err="1">
                <a:solidFill>
                  <a:srgbClr val="003300"/>
                </a:solidFill>
                <a:latin typeface="Cambria" pitchFamily="18" charset="0"/>
              </a:rPr>
              <a:t>compañero</a:t>
            </a:r>
            <a:r>
              <a:rPr lang="en-US" sz="1250" i="1" dirty="0">
                <a:solidFill>
                  <a:srgbClr val="003300"/>
                </a:solidFill>
                <a:latin typeface="Cambria" pitchFamily="18" charset="0"/>
              </a:rPr>
              <a:t>.</a:t>
            </a:r>
          </a:p>
        </p:txBody>
      </p:sp>
      <p:sp>
        <p:nvSpPr>
          <p:cNvPr id="4132" name="Rectangle 36" descr="unoarbusofinal"/>
          <p:cNvSpPr>
            <a:spLocks noChangeArrowheads="1"/>
          </p:cNvSpPr>
          <p:nvPr/>
        </p:nvSpPr>
        <p:spPr bwMode="auto">
          <a:xfrm>
            <a:off x="1524000" y="1828800"/>
            <a:ext cx="3657600" cy="2362200"/>
          </a:xfrm>
          <a:prstGeom prst="rect">
            <a:avLst/>
          </a:prstGeom>
          <a:blipFill dpi="0" rotWithShape="1">
            <a:blip r:embed="rId8" cstate="print"/>
            <a:srcRect/>
            <a:stretch>
              <a:fillRect/>
            </a:stretch>
          </a:blipFill>
          <a:ln w="25400" cmpd="dbl">
            <a:solidFill>
              <a:srgbClr val="4A4728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UY"/>
          </a:p>
        </p:txBody>
      </p:sp>
      <p:sp>
        <p:nvSpPr>
          <p:cNvPr id="4135" name="Text Box 39"/>
          <p:cNvSpPr txBox="1">
            <a:spLocks noChangeArrowheads="1"/>
          </p:cNvSpPr>
          <p:nvPr/>
        </p:nvSpPr>
        <p:spPr bwMode="auto">
          <a:xfrm>
            <a:off x="1905000" y="4800600"/>
            <a:ext cx="2251075" cy="376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1850" i="1" dirty="0">
                <a:solidFill>
                  <a:srgbClr val="003300"/>
                </a:solidFill>
                <a:latin typeface="Cambria" pitchFamily="18" charset="0"/>
              </a:rPr>
              <a:t>Difundiendo </a:t>
            </a:r>
            <a:r>
              <a:rPr lang="en-US" sz="1850" i="1" dirty="0" err="1">
                <a:solidFill>
                  <a:srgbClr val="003300"/>
                </a:solidFill>
                <a:latin typeface="Cambria" pitchFamily="18" charset="0"/>
              </a:rPr>
              <a:t>poesia</a:t>
            </a:r>
            <a:r>
              <a:rPr lang="en-US" sz="1850" i="1" dirty="0">
                <a:solidFill>
                  <a:srgbClr val="003300"/>
                </a:solidFill>
                <a:latin typeface="Cambria" pitchFamily="18" charset="0"/>
              </a:rPr>
              <a:t>…</a:t>
            </a:r>
          </a:p>
        </p:txBody>
      </p:sp>
      <p:sp>
        <p:nvSpPr>
          <p:cNvPr id="4136" name="Text Box 40"/>
          <p:cNvSpPr txBox="1">
            <a:spLocks noChangeArrowheads="1"/>
          </p:cNvSpPr>
          <p:nvPr/>
        </p:nvSpPr>
        <p:spPr bwMode="auto">
          <a:xfrm>
            <a:off x="762000" y="6019800"/>
            <a:ext cx="2390775" cy="38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900" i="1">
                <a:solidFill>
                  <a:srgbClr val="003300"/>
                </a:solidFill>
                <a:latin typeface="Cambria" pitchFamily="18" charset="0"/>
              </a:rPr>
              <a:t>inesgaret@gmail.com</a:t>
            </a:r>
          </a:p>
        </p:txBody>
      </p:sp>
      <p:pic>
        <p:nvPicPr>
          <p:cNvPr id="3086" name="28 Imagen" descr="Mary 0512-23.png"/>
          <p:cNvPicPr>
            <a:picLocks noChangeAspect="1"/>
          </p:cNvPicPr>
          <p:nvPr/>
        </p:nvPicPr>
        <p:blipFill>
          <a:blip r:embed="rId9" cstate="print"/>
          <a:srcRect l="12500" t="4167" r="10417"/>
          <a:stretch>
            <a:fillRect/>
          </a:stretch>
        </p:blipFill>
        <p:spPr bwMode="auto">
          <a:xfrm>
            <a:off x="5334000" y="1600200"/>
            <a:ext cx="3429000" cy="548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37" name="Picture 41" descr="verd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28600" y="-304800"/>
            <a:ext cx="9601200" cy="7162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39" name="Text Box 43"/>
          <p:cNvSpPr txBox="1">
            <a:spLocks noChangeArrowheads="1"/>
          </p:cNvSpPr>
          <p:nvPr/>
        </p:nvSpPr>
        <p:spPr bwMode="auto">
          <a:xfrm>
            <a:off x="3124200" y="2209800"/>
            <a:ext cx="2894013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600" i="1">
                <a:solidFill>
                  <a:srgbClr val="CFB7A5"/>
                </a:solidFill>
                <a:latin typeface="Cambria" pitchFamily="18" charset="0"/>
              </a:rPr>
              <a:t>Imagenes – tomadas de internet</a:t>
            </a:r>
          </a:p>
        </p:txBody>
      </p:sp>
      <p:sp>
        <p:nvSpPr>
          <p:cNvPr id="4140" name="Text Box 44"/>
          <p:cNvSpPr txBox="1">
            <a:spLocks noChangeArrowheads="1"/>
          </p:cNvSpPr>
          <p:nvPr/>
        </p:nvSpPr>
        <p:spPr bwMode="auto">
          <a:xfrm>
            <a:off x="3352800" y="2667000"/>
            <a:ext cx="24003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600" i="1">
                <a:solidFill>
                  <a:srgbClr val="CFB7A5"/>
                </a:solidFill>
                <a:latin typeface="Cambria" pitchFamily="18" charset="0"/>
              </a:rPr>
              <a:t>Manipulacion – Ines Garet</a:t>
            </a:r>
          </a:p>
        </p:txBody>
      </p:sp>
      <p:sp>
        <p:nvSpPr>
          <p:cNvPr id="4141" name="Text Box 45"/>
          <p:cNvSpPr txBox="1">
            <a:spLocks noChangeArrowheads="1"/>
          </p:cNvSpPr>
          <p:nvPr/>
        </p:nvSpPr>
        <p:spPr bwMode="auto">
          <a:xfrm>
            <a:off x="3048000" y="3325813"/>
            <a:ext cx="3271838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600" i="1">
                <a:solidFill>
                  <a:srgbClr val="CFB7A5"/>
                </a:solidFill>
                <a:latin typeface="Cambria" pitchFamily="18" charset="0"/>
              </a:rPr>
              <a:t>Audio – Recuerdos de la Alhambra – </a:t>
            </a:r>
          </a:p>
          <a:p>
            <a:r>
              <a:rPr lang="en-US" sz="1600" i="1">
                <a:solidFill>
                  <a:srgbClr val="CFB7A5"/>
                </a:solidFill>
                <a:latin typeface="Cambria" pitchFamily="18" charset="0"/>
              </a:rPr>
              <a:t>                     Nana Mouskouri</a:t>
            </a:r>
          </a:p>
        </p:txBody>
      </p:sp>
      <p:pic>
        <p:nvPicPr>
          <p:cNvPr id="4142" name="Picture 46" descr="verde"/>
          <p:cNvPicPr>
            <a:picLocks noChangeAspect="1" noChangeArrowheads="1"/>
          </p:cNvPicPr>
          <p:nvPr/>
        </p:nvPicPr>
        <p:blipFill>
          <a:blip r:embed="rId3" cstate="print">
            <a:lum bright="-6000"/>
          </a:blip>
          <a:srcRect/>
          <a:stretch>
            <a:fillRect/>
          </a:stretch>
        </p:blipFill>
        <p:spPr bwMode="auto">
          <a:xfrm>
            <a:off x="-304800" y="-304800"/>
            <a:ext cx="9753600" cy="7162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43" name="Text Box 47"/>
          <p:cNvSpPr txBox="1">
            <a:spLocks noChangeArrowheads="1"/>
          </p:cNvSpPr>
          <p:nvPr/>
        </p:nvSpPr>
        <p:spPr bwMode="auto">
          <a:xfrm>
            <a:off x="1828800" y="838200"/>
            <a:ext cx="3616325" cy="5016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600" i="1">
                <a:solidFill>
                  <a:srgbClr val="CFB7A5"/>
                </a:solidFill>
                <a:latin typeface="Cambria" pitchFamily="18" charset="0"/>
              </a:rPr>
              <a:t>Yo canto lo que tú amabas, vida mía,</a:t>
            </a:r>
            <a:br>
              <a:rPr lang="en-US" sz="1600" i="1">
                <a:solidFill>
                  <a:srgbClr val="CFB7A5"/>
                </a:solidFill>
                <a:latin typeface="Cambria" pitchFamily="18" charset="0"/>
              </a:rPr>
            </a:br>
            <a:r>
              <a:rPr lang="en-US" sz="1600" i="1">
                <a:solidFill>
                  <a:srgbClr val="CFB7A5"/>
                </a:solidFill>
                <a:latin typeface="Cambria" pitchFamily="18" charset="0"/>
              </a:rPr>
              <a:t>por si te acercas y escuchas, vida mía,</a:t>
            </a:r>
            <a:br>
              <a:rPr lang="en-US" sz="1600" i="1">
                <a:solidFill>
                  <a:srgbClr val="CFB7A5"/>
                </a:solidFill>
                <a:latin typeface="Cambria" pitchFamily="18" charset="0"/>
              </a:rPr>
            </a:br>
            <a:r>
              <a:rPr lang="en-US" sz="1600" i="1">
                <a:solidFill>
                  <a:srgbClr val="CFB7A5"/>
                </a:solidFill>
                <a:latin typeface="Cambria" pitchFamily="18" charset="0"/>
              </a:rPr>
              <a:t>por si te acuerdas del mundo que viviste,</a:t>
            </a:r>
            <a:br>
              <a:rPr lang="en-US" sz="1600" i="1">
                <a:solidFill>
                  <a:srgbClr val="CFB7A5"/>
                </a:solidFill>
                <a:latin typeface="Cambria" pitchFamily="18" charset="0"/>
              </a:rPr>
            </a:br>
            <a:r>
              <a:rPr lang="en-US" sz="1600" i="1">
                <a:solidFill>
                  <a:srgbClr val="CFB7A5"/>
                </a:solidFill>
                <a:latin typeface="Cambria" pitchFamily="18" charset="0"/>
              </a:rPr>
              <a:t>al atardecer yo canto, sombra mía.</a:t>
            </a:r>
          </a:p>
          <a:p>
            <a:r>
              <a:rPr lang="en-US" sz="1600" i="1">
                <a:solidFill>
                  <a:srgbClr val="CFB7A5"/>
                </a:solidFill>
                <a:latin typeface="Cambria" pitchFamily="18" charset="0"/>
              </a:rPr>
              <a:t> Yo no quiero enmudecer, vida mía.</a:t>
            </a:r>
            <a:br>
              <a:rPr lang="en-US" sz="1600" i="1">
                <a:solidFill>
                  <a:srgbClr val="CFB7A5"/>
                </a:solidFill>
                <a:latin typeface="Cambria" pitchFamily="18" charset="0"/>
              </a:rPr>
            </a:br>
            <a:r>
              <a:rPr lang="en-US" sz="1600" i="1">
                <a:solidFill>
                  <a:srgbClr val="CFB7A5"/>
                </a:solidFill>
                <a:latin typeface="Cambria" pitchFamily="18" charset="0"/>
              </a:rPr>
              <a:t>¿Cómo sin mi grito fiel me hallarías?</a:t>
            </a:r>
            <a:br>
              <a:rPr lang="en-US" sz="1600" i="1">
                <a:solidFill>
                  <a:srgbClr val="CFB7A5"/>
                </a:solidFill>
                <a:latin typeface="Cambria" pitchFamily="18" charset="0"/>
              </a:rPr>
            </a:br>
            <a:r>
              <a:rPr lang="en-US" sz="1600" i="1">
                <a:solidFill>
                  <a:srgbClr val="CFB7A5"/>
                </a:solidFill>
                <a:latin typeface="Cambria" pitchFamily="18" charset="0"/>
              </a:rPr>
              <a:t>¿Cuál señal, cuál me declara, vida mía?</a:t>
            </a:r>
          </a:p>
          <a:p>
            <a:endParaRPr lang="en-US" sz="1600" i="1">
              <a:solidFill>
                <a:srgbClr val="CFB7A5"/>
              </a:solidFill>
              <a:latin typeface="Cambria" pitchFamily="18" charset="0"/>
            </a:endParaRPr>
          </a:p>
          <a:p>
            <a:r>
              <a:rPr lang="en-US" sz="1600" i="1">
                <a:solidFill>
                  <a:srgbClr val="CFB7A5"/>
                </a:solidFill>
                <a:latin typeface="Cambria" pitchFamily="18" charset="0"/>
              </a:rPr>
              <a:t> Soy la misma que fue tuya, vida mía.</a:t>
            </a:r>
            <a:br>
              <a:rPr lang="en-US" sz="1600" i="1">
                <a:solidFill>
                  <a:srgbClr val="CFB7A5"/>
                </a:solidFill>
                <a:latin typeface="Cambria" pitchFamily="18" charset="0"/>
              </a:rPr>
            </a:br>
            <a:r>
              <a:rPr lang="en-US" sz="1600" i="1">
                <a:solidFill>
                  <a:srgbClr val="CFB7A5"/>
                </a:solidFill>
                <a:latin typeface="Cambria" pitchFamily="18" charset="0"/>
              </a:rPr>
              <a:t>Ni lenta ni trascordada ni perdida.</a:t>
            </a:r>
            <a:br>
              <a:rPr lang="en-US" sz="1600" i="1">
                <a:solidFill>
                  <a:srgbClr val="CFB7A5"/>
                </a:solidFill>
                <a:latin typeface="Cambria" pitchFamily="18" charset="0"/>
              </a:rPr>
            </a:br>
            <a:r>
              <a:rPr lang="en-US" sz="1600" i="1">
                <a:solidFill>
                  <a:srgbClr val="CFB7A5"/>
                </a:solidFill>
                <a:latin typeface="Cambria" pitchFamily="18" charset="0"/>
              </a:rPr>
              <a:t>Acude al anochecer, vida mía;</a:t>
            </a:r>
            <a:br>
              <a:rPr lang="en-US" sz="1600" i="1">
                <a:solidFill>
                  <a:srgbClr val="CFB7A5"/>
                </a:solidFill>
                <a:latin typeface="Cambria" pitchFamily="18" charset="0"/>
              </a:rPr>
            </a:br>
            <a:r>
              <a:rPr lang="en-US" sz="1600" i="1">
                <a:solidFill>
                  <a:srgbClr val="CFB7A5"/>
                </a:solidFill>
                <a:latin typeface="Cambria" pitchFamily="18" charset="0"/>
              </a:rPr>
              <a:t>ven recordando un canto, vida mía,</a:t>
            </a:r>
            <a:br>
              <a:rPr lang="en-US" sz="1600" i="1">
                <a:solidFill>
                  <a:srgbClr val="CFB7A5"/>
                </a:solidFill>
                <a:latin typeface="Cambria" pitchFamily="18" charset="0"/>
              </a:rPr>
            </a:br>
            <a:r>
              <a:rPr lang="en-US" sz="1600" i="1">
                <a:solidFill>
                  <a:srgbClr val="CFB7A5"/>
                </a:solidFill>
                <a:latin typeface="Cambria" pitchFamily="18" charset="0"/>
              </a:rPr>
              <a:t>si la canción reconoces de aprendida</a:t>
            </a:r>
            <a:br>
              <a:rPr lang="en-US" sz="1600" i="1">
                <a:solidFill>
                  <a:srgbClr val="CFB7A5"/>
                </a:solidFill>
                <a:latin typeface="Cambria" pitchFamily="18" charset="0"/>
              </a:rPr>
            </a:br>
            <a:r>
              <a:rPr lang="en-US" sz="1600" i="1">
                <a:solidFill>
                  <a:srgbClr val="CFB7A5"/>
                </a:solidFill>
                <a:latin typeface="Cambria" pitchFamily="18" charset="0"/>
              </a:rPr>
              <a:t>y si mi nombre recuerdas todavía.</a:t>
            </a:r>
          </a:p>
          <a:p>
            <a:endParaRPr lang="en-US" sz="1600" i="1">
              <a:solidFill>
                <a:srgbClr val="CFB7A5"/>
              </a:solidFill>
              <a:latin typeface="Cambria" pitchFamily="18" charset="0"/>
            </a:endParaRPr>
          </a:p>
          <a:p>
            <a:r>
              <a:rPr lang="en-US" sz="1600" i="1">
                <a:solidFill>
                  <a:srgbClr val="CFB7A5"/>
                </a:solidFill>
                <a:latin typeface="Cambria" pitchFamily="18" charset="0"/>
              </a:rPr>
              <a:t>Te espero sin plazo ni tiempo.</a:t>
            </a:r>
            <a:br>
              <a:rPr lang="en-US" sz="1600" i="1">
                <a:solidFill>
                  <a:srgbClr val="CFB7A5"/>
                </a:solidFill>
                <a:latin typeface="Cambria" pitchFamily="18" charset="0"/>
              </a:rPr>
            </a:br>
            <a:r>
              <a:rPr lang="en-US" sz="1600" i="1">
                <a:solidFill>
                  <a:srgbClr val="CFB7A5"/>
                </a:solidFill>
                <a:latin typeface="Cambria" pitchFamily="18" charset="0"/>
              </a:rPr>
              <a:t>No temas noche, neblina ni aguacero.</a:t>
            </a:r>
            <a:br>
              <a:rPr lang="en-US" sz="1600" i="1">
                <a:solidFill>
                  <a:srgbClr val="CFB7A5"/>
                </a:solidFill>
                <a:latin typeface="Cambria" pitchFamily="18" charset="0"/>
              </a:rPr>
            </a:br>
            <a:r>
              <a:rPr lang="en-US" sz="1600" i="1">
                <a:solidFill>
                  <a:srgbClr val="CFB7A5"/>
                </a:solidFill>
                <a:latin typeface="Cambria" pitchFamily="18" charset="0"/>
              </a:rPr>
              <a:t>Acude con sendero o sin sendero.</a:t>
            </a:r>
            <a:br>
              <a:rPr lang="en-US" sz="1600" i="1">
                <a:solidFill>
                  <a:srgbClr val="CFB7A5"/>
                </a:solidFill>
                <a:latin typeface="Cambria" pitchFamily="18" charset="0"/>
              </a:rPr>
            </a:br>
            <a:r>
              <a:rPr lang="en-US" sz="1600" i="1">
                <a:solidFill>
                  <a:srgbClr val="CFB7A5"/>
                </a:solidFill>
                <a:latin typeface="Cambria" pitchFamily="18" charset="0"/>
              </a:rPr>
              <a:t>Llámame a donde tú eres, alma mía,</a:t>
            </a:r>
            <a:br>
              <a:rPr lang="en-US" sz="1600" i="1">
                <a:solidFill>
                  <a:srgbClr val="CFB7A5"/>
                </a:solidFill>
                <a:latin typeface="Cambria" pitchFamily="18" charset="0"/>
              </a:rPr>
            </a:br>
            <a:r>
              <a:rPr lang="en-US" sz="1600" i="1">
                <a:solidFill>
                  <a:srgbClr val="CFB7A5"/>
                </a:solidFill>
                <a:latin typeface="Cambria" pitchFamily="18" charset="0"/>
              </a:rPr>
              <a:t>y marcha recto hacia mí, compañero</a:t>
            </a:r>
            <a:r>
              <a:rPr lang="en-US" sz="1400" i="1">
                <a:solidFill>
                  <a:srgbClr val="CFB7A5"/>
                </a:solidFill>
                <a:latin typeface="Cambria" pitchFamily="18" charset="0"/>
              </a:rPr>
              <a:t>.</a:t>
            </a:r>
          </a:p>
        </p:txBody>
      </p:sp>
      <p:sp>
        <p:nvSpPr>
          <p:cNvPr id="4145" name="Rectangle 49"/>
          <p:cNvSpPr>
            <a:spLocks noChangeArrowheads="1"/>
          </p:cNvSpPr>
          <p:nvPr/>
        </p:nvSpPr>
        <p:spPr bwMode="auto">
          <a:xfrm>
            <a:off x="1981200" y="381000"/>
            <a:ext cx="29622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 i="1">
                <a:solidFill>
                  <a:srgbClr val="CFB7A5"/>
                </a:solidFill>
                <a:latin typeface="Cambria" pitchFamily="18" charset="0"/>
              </a:rPr>
              <a:t>Yo canto lo que tú amabas</a:t>
            </a:r>
          </a:p>
        </p:txBody>
      </p:sp>
      <p:sp>
        <p:nvSpPr>
          <p:cNvPr id="4146" name="Text Box 50"/>
          <p:cNvSpPr txBox="1">
            <a:spLocks noChangeArrowheads="1"/>
          </p:cNvSpPr>
          <p:nvPr/>
        </p:nvSpPr>
        <p:spPr bwMode="auto">
          <a:xfrm>
            <a:off x="2362200" y="5867400"/>
            <a:ext cx="1881188" cy="39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1960" i="1" dirty="0">
                <a:solidFill>
                  <a:srgbClr val="CFB7A5"/>
                </a:solidFill>
                <a:latin typeface="Cambria" pitchFamily="18" charset="0"/>
              </a:rPr>
              <a:t>Gabriela Mistral</a:t>
            </a:r>
          </a:p>
        </p:txBody>
      </p:sp>
      <p:pic>
        <p:nvPicPr>
          <p:cNvPr id="4147" name="Picture 51" descr="NvV01_AB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648200" y="5943600"/>
            <a:ext cx="6699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" name="24 CuadroTexto"/>
          <p:cNvSpPr txBox="1">
            <a:spLocks noChangeArrowheads="1"/>
          </p:cNvSpPr>
          <p:nvPr/>
        </p:nvSpPr>
        <p:spPr bwMode="auto">
          <a:xfrm>
            <a:off x="762000" y="6324600"/>
            <a:ext cx="59594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UY" sz="1400" i="1">
                <a:solidFill>
                  <a:srgbClr val="CFB7A5"/>
                </a:solidFill>
                <a:latin typeface="Calibri" pitchFamily="34" charset="0"/>
              </a:rPr>
              <a:t>Todos los derechos de autor © pertenecen a los respectivos artistas / fotógrafos</a:t>
            </a:r>
            <a:endParaRPr lang="es-UY" sz="1400">
              <a:solidFill>
                <a:srgbClr val="CFB7A5"/>
              </a:solidFill>
              <a:latin typeface="Calibri" pitchFamily="34" charset="0"/>
            </a:endParaRPr>
          </a:p>
        </p:txBody>
      </p:sp>
      <p:pic>
        <p:nvPicPr>
          <p:cNvPr id="4149" name="Picture 53" descr="verde"/>
          <p:cNvPicPr>
            <a:picLocks noChangeAspect="1" noChangeArrowheads="1"/>
          </p:cNvPicPr>
          <p:nvPr/>
        </p:nvPicPr>
        <p:blipFill>
          <a:blip r:embed="rId11" cstate="print">
            <a:lum bright="-18000"/>
          </a:blip>
          <a:srcRect/>
          <a:stretch>
            <a:fillRect/>
          </a:stretch>
        </p:blipFill>
        <p:spPr bwMode="auto">
          <a:xfrm>
            <a:off x="-457200" y="-609600"/>
            <a:ext cx="9829800" cy="769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5000"/>
                                        <p:tgtEl>
                                          <p:spTgt spid="4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0"/>
                            </p:stCondLst>
                            <p:childTnLst>
                              <p:par>
                                <p:cTn id="12" presetID="10" presetClass="exit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3000"/>
                                        <p:tgtEl>
                                          <p:spTgt spid="41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4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4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5000"/>
                                        <p:tgtEl>
                                          <p:spTgt spid="4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4000"/>
                            </p:stCondLst>
                            <p:childTnLst>
                              <p:par>
                                <p:cTn id="23" presetID="10" presetClass="exit" presetSubtype="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3000"/>
                                        <p:tgtEl>
                                          <p:spTgt spid="41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7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3000"/>
                                        <p:tgtEl>
                                          <p:spTgt spid="4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5000"/>
                                        <p:tgtEl>
                                          <p:spTgt spid="4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66500"/>
                            </p:stCondLst>
                            <p:childTnLst>
                              <p:par>
                                <p:cTn id="34" presetID="10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3000"/>
                                        <p:tgtEl>
                                          <p:spTgt spid="41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70500"/>
                            </p:stCondLst>
                            <p:childTnLst>
                              <p:par>
                                <p:cTn id="38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2000"/>
                                        <p:tgtEl>
                                          <p:spTgt spid="4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72500"/>
                            </p:stCondLst>
                            <p:childTnLst>
                              <p:par>
                                <p:cTn id="42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4" dur="2000"/>
                                        <p:tgtEl>
                                          <p:spTgt spid="4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74500"/>
                            </p:stCondLst>
                            <p:childTnLst>
                              <p:par>
                                <p:cTn id="46" presetID="16" presetClass="entr" presetSubtype="21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" dur="2000"/>
                                        <p:tgtEl>
                                          <p:spTgt spid="4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780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3000"/>
                                        <p:tgtEl>
                                          <p:spTgt spid="4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3000"/>
                                        <p:tgtEl>
                                          <p:spTgt spid="4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3000"/>
                                        <p:tgtEl>
                                          <p:spTgt spid="4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810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4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87000"/>
                            </p:stCondLst>
                            <p:childTnLst>
                              <p:par>
                                <p:cTn id="6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3000"/>
                                        <p:tgtEl>
                                          <p:spTgt spid="4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90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0"/>
                                        <p:tgtEl>
                                          <p:spTgt spid="4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950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0"/>
                                        <p:tgtEl>
                                          <p:spTgt spid="4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01000"/>
                            </p:stCondLst>
                            <p:childTnLst>
                              <p:par>
                                <p:cTn id="7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03000"/>
                            </p:stCondLst>
                            <p:childTnLst>
                              <p:par>
                                <p:cTn id="8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3000"/>
                                        <p:tgtEl>
                                          <p:spTgt spid="4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06000"/>
                            </p:stCondLst>
                            <p:childTnLst>
                              <p:par>
                                <p:cTn id="86" presetID="10" presetClass="entr" presetSubtype="0" fill="hold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2000"/>
                                        <p:tgtEl>
                                          <p:spTgt spid="4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16" grpId="0" animBg="1"/>
      <p:bldP spid="4127" grpId="0"/>
      <p:bldP spid="4128" grpId="0"/>
      <p:bldP spid="4128" grpId="1"/>
      <p:bldP spid="4129" grpId="0" animBg="1"/>
      <p:bldP spid="4131" grpId="0"/>
      <p:bldP spid="4131" grpId="1"/>
      <p:bldP spid="4132" grpId="0" animBg="1"/>
      <p:bldP spid="4135" grpId="0"/>
      <p:bldP spid="4136" grpId="0"/>
      <p:bldP spid="4139" grpId="0"/>
      <p:bldP spid="4140" grpId="0"/>
      <p:bldP spid="4141" grpId="0"/>
      <p:bldP spid="4143" grpId="0"/>
      <p:bldP spid="4146" grpId="0"/>
      <p:bldP spid="2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UY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UY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605</TotalTime>
  <Words>105</Words>
  <Application>Microsoft Office PowerPoint</Application>
  <PresentationFormat>Presentación en pantalla (4:3)</PresentationFormat>
  <Paragraphs>30</Paragraphs>
  <Slides>3</Slides>
  <Notes>2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</vt:i4>
      </vt:variant>
    </vt:vector>
  </HeadingPairs>
  <TitlesOfParts>
    <vt:vector size="9" baseType="lpstr">
      <vt:lpstr>Arial</vt:lpstr>
      <vt:lpstr>Calibri</vt:lpstr>
      <vt:lpstr>Pearlie</vt:lpstr>
      <vt:lpstr>Cambria</vt:lpstr>
      <vt:lpstr>Kristen ITC</vt:lpstr>
      <vt:lpstr>Diseño predeterminado</vt:lpstr>
      <vt:lpstr>Diapositiva 1</vt:lpstr>
      <vt:lpstr>Diapositiva 2</vt:lpstr>
      <vt:lpstr>Diapositiva 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Ines</dc:creator>
  <cp:lastModifiedBy>inesgaret</cp:lastModifiedBy>
  <cp:revision>70</cp:revision>
  <dcterms:created xsi:type="dcterms:W3CDTF">2011-04-18T12:42:26Z</dcterms:created>
  <dcterms:modified xsi:type="dcterms:W3CDTF">2019-04-16T22:21:17Z</dcterms:modified>
</cp:coreProperties>
</file>