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  <p:sldMasterId id="2147483696" r:id="rId2"/>
  </p:sldMasterIdLst>
  <p:sldIdLst>
    <p:sldId id="274" r:id="rId3"/>
    <p:sldId id="256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xCwQeKWXXLHc4A5dDJ4rA==" hashData="h/yy6Brd8UzCtERQrvbAs6jf8w/u6PjDWntI7v+DAFAsCkqWTYLTcGOAW0sshl3BTVN/wcTBcVVvOivcJ2036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90" d="100"/>
          <a:sy n="90" d="100"/>
        </p:scale>
        <p:origin x="75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B4FF0-CA14-4F31-8D27-7DEFB3FAB6C4}" type="datetimeFigureOut">
              <a:rPr lang="es-ES" smtClean="0"/>
              <a:t>13/10/2024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16F5-4DFE-4E41-8C65-2D0AD36C7591}" type="slidenum">
              <a:rPr lang="es-ES" smtClean="0"/>
              <a:t>‹Nº›</a:t>
            </a:fld>
            <a:endParaRPr lang="es-E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6158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B4FF0-CA14-4F31-8D27-7DEFB3FAB6C4}" type="datetimeFigureOut">
              <a:rPr lang="es-ES" smtClean="0"/>
              <a:t>13/10/2024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16F5-4DFE-4E41-8C65-2D0AD36C75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67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B4FF0-CA14-4F31-8D27-7DEFB3FAB6C4}" type="datetimeFigureOut">
              <a:rPr lang="es-ES" smtClean="0"/>
              <a:t>13/10/2024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16F5-4DFE-4E41-8C65-2D0AD36C75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094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B4FF0-CA14-4F31-8D27-7DEFB3FAB6C4}" type="datetimeFigureOut">
              <a:rPr lang="es-ES" smtClean="0"/>
              <a:t>13/10/2024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16F5-4DFE-4E41-8C65-2D0AD36C75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3094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B4FF0-CA14-4F31-8D27-7DEFB3FAB6C4}" type="datetimeFigureOut">
              <a:rPr lang="es-ES" smtClean="0"/>
              <a:t>13/10/2024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16F5-4DFE-4E41-8C65-2D0AD36C75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914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B4FF0-CA14-4F31-8D27-7DEFB3FAB6C4}" type="datetimeFigureOut">
              <a:rPr lang="es-ES" smtClean="0"/>
              <a:t>13/10/2024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16F5-4DFE-4E41-8C65-2D0AD36C75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0524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B4FF0-CA14-4F31-8D27-7DEFB3FAB6C4}" type="datetimeFigureOut">
              <a:rPr lang="es-ES" smtClean="0"/>
              <a:t>13/10/2024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16F5-4DFE-4E41-8C65-2D0AD36C75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8616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B4FF0-CA14-4F31-8D27-7DEFB3FAB6C4}" type="datetimeFigureOut">
              <a:rPr lang="es-ES" smtClean="0"/>
              <a:t>13/10/2024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16F5-4DFE-4E41-8C65-2D0AD36C75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86701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B4FF0-CA14-4F31-8D27-7DEFB3FAB6C4}" type="datetimeFigureOut">
              <a:rPr lang="es-ES" smtClean="0"/>
              <a:t>13/10/2024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16F5-4DFE-4E41-8C65-2D0AD36C75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6485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B4FF0-CA14-4F31-8D27-7DEFB3FAB6C4}" type="datetimeFigureOut">
              <a:rPr lang="es-ES" smtClean="0"/>
              <a:t>13/10/2024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16F5-4DFE-4E41-8C65-2D0AD36C75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4219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B4FF0-CA14-4F31-8D27-7DEFB3FAB6C4}" type="datetimeFigureOut">
              <a:rPr lang="es-ES" smtClean="0"/>
              <a:t>13/10/2024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16F5-4DFE-4E41-8C65-2D0AD36C75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08742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B4FF0-CA14-4F31-8D27-7DEFB3FAB6C4}" type="datetimeFigureOut">
              <a:rPr lang="es-ES" smtClean="0"/>
              <a:t>13/10/2024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16F5-4DFE-4E41-8C65-2D0AD36C7591}" type="slidenum">
              <a:rPr lang="es-ES" smtClean="0"/>
              <a:t>‹Nº›</a:t>
            </a:fld>
            <a:endParaRPr lang="es-E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299456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B4FF0-CA14-4F31-8D27-7DEFB3FAB6C4}" type="datetimeFigureOut">
              <a:rPr lang="es-ES" smtClean="0"/>
              <a:t>13/10/2024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16F5-4DFE-4E41-8C65-2D0AD36C75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02622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B4FF0-CA14-4F31-8D27-7DEFB3FAB6C4}" type="datetimeFigureOut">
              <a:rPr lang="es-ES" smtClean="0"/>
              <a:t>13/10/2024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16F5-4DFE-4E41-8C65-2D0AD36C7591}" type="slidenum">
              <a:rPr lang="es-ES" smtClean="0"/>
              <a:t>‹Nº›</a:t>
            </a:fld>
            <a:endParaRPr lang="es-E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97248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B4FF0-CA14-4F31-8D27-7DEFB3FAB6C4}" type="datetimeFigureOut">
              <a:rPr lang="es-ES" smtClean="0"/>
              <a:t>13/10/2024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16F5-4DFE-4E41-8C65-2D0AD36C75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53921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B4FF0-CA14-4F31-8D27-7DEFB3FAB6C4}" type="datetimeFigureOut">
              <a:rPr lang="es-ES" smtClean="0"/>
              <a:t>13/10/2024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16F5-4DFE-4E41-8C65-2D0AD36C75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08513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B4FF0-CA14-4F31-8D27-7DEFB3FAB6C4}" type="datetimeFigureOut">
              <a:rPr lang="es-ES" smtClean="0"/>
              <a:t>13/10/2024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F16F5-4DFE-4E41-8C65-2D0AD36C75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60928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A04290-C5F4-EEC8-74D9-0110A19277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0C1B6EB-27C1-FD5C-96D2-1CAF351617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945E3AA-8D8A-C89F-483C-8DC259E115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893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45B4FF0-CA14-4F31-8D27-7DEFB3FAB6C4}" type="datetimeFigureOut">
              <a:rPr lang="es-ES" smtClean="0"/>
              <a:t>13/10/2024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DEF16F5-4DFE-4E41-8C65-2D0AD36C75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65140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C86A99BE-B8E3-3828-D97D-A206BDE9196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42069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gif"/><Relationship Id="rId12" Type="http://schemas.openxmlformats.org/officeDocument/2006/relationships/image" Target="../media/image9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04901D8F-F045-94B7-1E0A-821334CE44A0}"/>
              </a:ext>
            </a:extLst>
          </p:cNvPr>
          <p:cNvSpPr txBox="1"/>
          <p:nvPr/>
        </p:nvSpPr>
        <p:spPr>
          <a:xfrm>
            <a:off x="4639236" y="502022"/>
            <a:ext cx="755276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6000" i="1" dirty="0">
                <a:effectLst/>
                <a:latin typeface="Book ul"/>
                <a:ea typeface="Aptos" panose="020B0004020202020204" pitchFamily="34" charset="0"/>
                <a:cs typeface="Times New Roman" panose="02020603050405020304" pitchFamily="18" charset="0"/>
              </a:rPr>
              <a:t>Ya no vale querer</a:t>
            </a:r>
            <a:endParaRPr lang="es-ES" sz="6000" i="1" dirty="0">
              <a:latin typeface="Book ul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E78F4063-CA7D-C592-534A-E09C22B3BF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0" r="7470"/>
          <a:stretch/>
        </p:blipFill>
        <p:spPr>
          <a:xfrm>
            <a:off x="143435" y="206187"/>
            <a:ext cx="4495801" cy="36172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7" name="cortada Tú me dijiste adiós(1)">
            <a:hlinkClick r:id="" action="ppaction://media"/>
            <a:extLst>
              <a:ext uri="{FF2B5EF4-FFF2-40B4-BE49-F238E27FC236}">
                <a16:creationId xmlns:a16="http://schemas.microsoft.com/office/drawing/2014/main" id="{E075E880-2FAD-1F46-E8A8-C3B87600D7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54907" y="7411776"/>
            <a:ext cx="609600" cy="609600"/>
          </a:xfrm>
          <a:prstGeom prst="rect">
            <a:avLst/>
          </a:prstGeom>
        </p:spPr>
      </p:pic>
      <p:pic>
        <p:nvPicPr>
          <p:cNvPr id="38" name="Imagen 37">
            <a:extLst>
              <a:ext uri="{FF2B5EF4-FFF2-40B4-BE49-F238E27FC236}">
                <a16:creationId xmlns:a16="http://schemas.microsoft.com/office/drawing/2014/main" id="{353F6D96-63AD-1B17-EB7E-AA4BAFBB0B1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81" r="12781"/>
          <a:stretch/>
        </p:blipFill>
        <p:spPr>
          <a:xfrm>
            <a:off x="1822493" y="381756"/>
            <a:ext cx="4639864" cy="41538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9" name="CuadroTexto 38">
            <a:extLst>
              <a:ext uri="{FF2B5EF4-FFF2-40B4-BE49-F238E27FC236}">
                <a16:creationId xmlns:a16="http://schemas.microsoft.com/office/drawing/2014/main" id="{F1727F4C-A41B-A2DE-0ADB-F284F45A63F0}"/>
              </a:ext>
            </a:extLst>
          </p:cNvPr>
          <p:cNvSpPr txBox="1"/>
          <p:nvPr/>
        </p:nvSpPr>
        <p:spPr>
          <a:xfrm>
            <a:off x="6768538" y="1637951"/>
            <a:ext cx="511728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Amor loco en un timo tan íntimo,</a:t>
            </a:r>
            <a:endParaRPr lang="es-ES" sz="2000" i="1" kern="100" dirty="0">
              <a:effectLst/>
              <a:latin typeface="Book Antiqua" panose="0204060205030503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ES" sz="2000" i="1" kern="0" dirty="0"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adoro el viento, siento que vuelo tan alto.</a:t>
            </a:r>
            <a:endParaRPr lang="es-ES" sz="2000" i="1" kern="100" dirty="0">
              <a:effectLst/>
              <a:latin typeface="Book Antiqua" panose="0204060205030503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ES" sz="2000" i="1" kern="0" dirty="0"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Los labios son susurro, secreto en versos,</a:t>
            </a:r>
            <a:endParaRPr lang="es-ES" sz="2000" i="1" kern="100" dirty="0">
              <a:effectLst/>
              <a:latin typeface="Book Antiqua" panose="0204060205030503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ES" sz="2000" i="1" kern="0" dirty="0"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pensamientos de un loco poema con sentimientos.</a:t>
            </a:r>
          </a:p>
        </p:txBody>
      </p:sp>
      <p:pic>
        <p:nvPicPr>
          <p:cNvPr id="40" name="Imagen 39">
            <a:extLst>
              <a:ext uri="{FF2B5EF4-FFF2-40B4-BE49-F238E27FC236}">
                <a16:creationId xmlns:a16="http://schemas.microsoft.com/office/drawing/2014/main" id="{98A0FEB1-569E-8C02-5B81-0542740CB9C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22491" y="381754"/>
            <a:ext cx="4639865" cy="4153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" name="Imagen 40">
            <a:extLst>
              <a:ext uri="{FF2B5EF4-FFF2-40B4-BE49-F238E27FC236}">
                <a16:creationId xmlns:a16="http://schemas.microsoft.com/office/drawing/2014/main" id="{E9DE1128-ED98-F455-0BA7-DDDB7494ACC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24" r="20224"/>
          <a:stretch/>
        </p:blipFill>
        <p:spPr>
          <a:xfrm>
            <a:off x="3576421" y="531628"/>
            <a:ext cx="4500284" cy="47185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2" name="CuadroTexto 41">
            <a:extLst>
              <a:ext uri="{FF2B5EF4-FFF2-40B4-BE49-F238E27FC236}">
                <a16:creationId xmlns:a16="http://schemas.microsoft.com/office/drawing/2014/main" id="{905E6D77-7188-B462-C28C-4DDDEC8B8FE0}"/>
              </a:ext>
            </a:extLst>
          </p:cNvPr>
          <p:cNvSpPr txBox="1"/>
          <p:nvPr/>
        </p:nvSpPr>
        <p:spPr>
          <a:xfrm>
            <a:off x="8268640" y="1483506"/>
            <a:ext cx="375597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i="1" kern="0" dirty="0"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Eco en silencio, abrazo repentino, despacio.</a:t>
            </a:r>
            <a:endParaRPr lang="es-ES" i="1" kern="100" dirty="0">
              <a:effectLst/>
              <a:latin typeface="Book Antiqua" panose="0204060205030503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ES" i="1" kern="0" dirty="0"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Sonrisa pícara, sueño erótico, real como el cielo tempestuoso, fenomenal aurora boreal. Llevando el amor a lo inconmensurable,</a:t>
            </a:r>
            <a:endParaRPr lang="es-ES" i="1" kern="100" dirty="0">
              <a:effectLst/>
              <a:latin typeface="Book Antiqua" panose="0204060205030503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ES" i="1" kern="0" dirty="0"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bellamente incalculable. Un caminar loco en las aceras del foco,</a:t>
            </a:r>
            <a:endParaRPr lang="es-ES" i="1" kern="100" dirty="0">
              <a:effectLst/>
              <a:latin typeface="Book Antiqua" panose="0204060205030503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ES" i="1" kern="0" dirty="0"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pies descalzos en la ciudad caminando con bondad.</a:t>
            </a:r>
          </a:p>
        </p:txBody>
      </p:sp>
      <p:pic>
        <p:nvPicPr>
          <p:cNvPr id="43" name="Imagen 42" descr="Una calle de noche&#10;&#10;Descripción generada automáticamente">
            <a:extLst>
              <a:ext uri="{FF2B5EF4-FFF2-40B4-BE49-F238E27FC236}">
                <a16:creationId xmlns:a16="http://schemas.microsoft.com/office/drawing/2014/main" id="{26ED632C-85D2-6FF9-2EED-3DBBAC638F3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420" y="529279"/>
            <a:ext cx="4500284" cy="47185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4" name="Imagen 43">
            <a:extLst>
              <a:ext uri="{FF2B5EF4-FFF2-40B4-BE49-F238E27FC236}">
                <a16:creationId xmlns:a16="http://schemas.microsoft.com/office/drawing/2014/main" id="{4C5C5320-3706-8F22-5984-B466A4E3418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85" r="27585"/>
          <a:stretch/>
        </p:blipFill>
        <p:spPr>
          <a:xfrm>
            <a:off x="5481529" y="733647"/>
            <a:ext cx="4500284" cy="50649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5" name="CuadroTexto 44">
            <a:extLst>
              <a:ext uri="{FF2B5EF4-FFF2-40B4-BE49-F238E27FC236}">
                <a16:creationId xmlns:a16="http://schemas.microsoft.com/office/drawing/2014/main" id="{9D6E61ED-AF23-EFA2-3885-F7EF01AC0700}"/>
              </a:ext>
            </a:extLst>
          </p:cNvPr>
          <p:cNvSpPr txBox="1"/>
          <p:nvPr/>
        </p:nvSpPr>
        <p:spPr>
          <a:xfrm>
            <a:off x="10058399" y="920621"/>
            <a:ext cx="2008127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latin typeface="Book Antiqua" panose="02040602050305030304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I</a:t>
            </a:r>
            <a:r>
              <a:rPr lang="es-ES" sz="2000" i="1" kern="0" dirty="0"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ndia descalza sintiendo el viento noche y día,</a:t>
            </a:r>
            <a:endParaRPr lang="es-ES" sz="2000" i="1" kern="100" dirty="0">
              <a:effectLst/>
              <a:latin typeface="Book Antiqua" panose="0204060205030503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ES" sz="2000" i="1" kern="0" dirty="0"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amando lo bello de la naturaleza en destello.</a:t>
            </a:r>
            <a:endParaRPr lang="es-ES" sz="2000" i="1" kern="100" dirty="0">
              <a:effectLst/>
              <a:latin typeface="Book Antiqua" panose="0204060205030503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ES" sz="2000" i="1" kern="0" dirty="0"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Antepasados, raíces patrias llena de matices,</a:t>
            </a:r>
            <a:endParaRPr lang="es-ES" sz="2000" i="1" kern="100" dirty="0">
              <a:effectLst/>
              <a:latin typeface="Book Antiqua" panose="0204060205030503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ES" sz="2000" i="1" kern="0" dirty="0"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canto desbaratado, bárbaro de seducción, vida bordando armonía.</a:t>
            </a:r>
          </a:p>
        </p:txBody>
      </p:sp>
      <p:pic>
        <p:nvPicPr>
          <p:cNvPr id="46" name="Imagen 45" descr="Imagen que contiene alimentos&#10;&#10;Descripción generada automáticamente">
            <a:extLst>
              <a:ext uri="{FF2B5EF4-FFF2-40B4-BE49-F238E27FC236}">
                <a16:creationId xmlns:a16="http://schemas.microsoft.com/office/drawing/2014/main" id="{D9911FEF-3939-ECE6-621D-E1CA1C0675A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1528" y="733647"/>
            <a:ext cx="4500284" cy="50649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7" name="Imagen 46">
            <a:extLst>
              <a:ext uri="{FF2B5EF4-FFF2-40B4-BE49-F238E27FC236}">
                <a16:creationId xmlns:a16="http://schemas.microsoft.com/office/drawing/2014/main" id="{7D4D2253-591B-DDC0-E405-485CD3E8109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36" t="18261" r="26736"/>
          <a:stretch/>
        </p:blipFill>
        <p:spPr>
          <a:xfrm>
            <a:off x="7548281" y="893135"/>
            <a:ext cx="4500284" cy="57586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8" name="CuadroTexto 47">
            <a:extLst>
              <a:ext uri="{FF2B5EF4-FFF2-40B4-BE49-F238E27FC236}">
                <a16:creationId xmlns:a16="http://schemas.microsoft.com/office/drawing/2014/main" id="{3BAAC21B-36A2-4638-6E24-AAF6BF3C8E0C}"/>
              </a:ext>
            </a:extLst>
          </p:cNvPr>
          <p:cNvSpPr txBox="1"/>
          <p:nvPr/>
        </p:nvSpPr>
        <p:spPr>
          <a:xfrm>
            <a:off x="143435" y="4118101"/>
            <a:ext cx="7548279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000" i="1" kern="0" dirty="0"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Admirando </a:t>
            </a:r>
          </a:p>
          <a:p>
            <a:r>
              <a:rPr lang="es-ES" sz="2000" i="1" kern="0" dirty="0"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la grandeza </a:t>
            </a:r>
          </a:p>
          <a:p>
            <a:r>
              <a:rPr lang="es-ES" sz="2000" i="1" kern="0" dirty="0"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en pequeñas cosas </a:t>
            </a:r>
          </a:p>
          <a:p>
            <a:r>
              <a:rPr lang="es-ES" sz="2000" i="1" kern="0" dirty="0">
                <a:latin typeface="Book Antiqua" panose="02040602050305030304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de esperanza y creación, </a:t>
            </a:r>
            <a:endParaRPr lang="es-ES" sz="2000" i="1" kern="0" dirty="0">
              <a:effectLst/>
              <a:latin typeface="Book Antiqua" panose="02040602050305030304" pitchFamily="18" charset="0"/>
              <a:ea typeface="Times New Roman" panose="02020603050405020304" pitchFamily="18" charset="0"/>
              <a:cs typeface="Segoe UI Historic" panose="020B0502040204020203" pitchFamily="34" charset="0"/>
            </a:endParaRPr>
          </a:p>
          <a:p>
            <a:r>
              <a:rPr lang="es-ES" sz="2000" i="1" kern="0" dirty="0"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dulce melodía de </a:t>
            </a:r>
            <a:r>
              <a:rPr lang="es-ES" sz="2000" i="1" kern="0" dirty="0">
                <a:latin typeface="Book Antiqua" panose="02040602050305030304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pasión. Vuelo de palabras </a:t>
            </a:r>
            <a:endParaRPr lang="es-ES" sz="2000" i="1" kern="100" dirty="0">
              <a:latin typeface="Book Antiqua" panose="0204060205030503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s-ES" sz="2000" i="1" kern="0" dirty="0"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para ti. Sí, para ti portador de una extensa sensación,</a:t>
            </a:r>
          </a:p>
          <a:p>
            <a:r>
              <a:rPr lang="es-ES" sz="2000" i="1" kern="0" dirty="0"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 escritos que </a:t>
            </a:r>
            <a:r>
              <a:rPr lang="es-ES" sz="2000" i="1" kern="0" dirty="0">
                <a:latin typeface="Book Antiqua" panose="02040602050305030304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nacen en este enamorado y aromatizado bosque </a:t>
            </a:r>
            <a:endParaRPr lang="es-ES" sz="2000" i="1" kern="100" dirty="0">
              <a:effectLst/>
              <a:latin typeface="Book Antiqua" panose="0204060205030503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s-ES" sz="2000" i="1" kern="0" dirty="0">
                <a:effectLst/>
                <a:latin typeface="Book Antiqua" panose="02040602050305030304" pitchFamily="18" charset="0"/>
                <a:ea typeface="Times New Roman" panose="02020603050405020304" pitchFamily="18" charset="0"/>
                <a:cs typeface="Segoe UI Historic" panose="020B0502040204020203" pitchFamily="34" charset="0"/>
              </a:rPr>
              <a:t>donde palpita tu nombre y se visualiza la vista con tan hermoso paisaje. </a:t>
            </a:r>
            <a:endParaRPr lang="es-ES" sz="2000" i="1" kern="100" dirty="0">
              <a:effectLst/>
              <a:latin typeface="Book Antiqua" panose="0204060205030503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9" name="Imagen 48" descr="Planta con flores rojas y amarillas&#10;&#10;Descripción generada automáticamente">
            <a:extLst>
              <a:ext uri="{FF2B5EF4-FFF2-40B4-BE49-F238E27FC236}">
                <a16:creationId xmlns:a16="http://schemas.microsoft.com/office/drawing/2014/main" id="{4396D3D9-EE93-EF69-E391-39FCDC475EF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280" y="893135"/>
            <a:ext cx="4500284" cy="57586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0" name="CuadroTexto 49">
            <a:extLst>
              <a:ext uri="{FF2B5EF4-FFF2-40B4-BE49-F238E27FC236}">
                <a16:creationId xmlns:a16="http://schemas.microsoft.com/office/drawing/2014/main" id="{7D3EAC02-69B9-7C60-1CB4-38A0133E8373}"/>
              </a:ext>
            </a:extLst>
          </p:cNvPr>
          <p:cNvSpPr txBox="1"/>
          <p:nvPr/>
        </p:nvSpPr>
        <p:spPr>
          <a:xfrm>
            <a:off x="10578588" y="5790207"/>
            <a:ext cx="14460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i="1" dirty="0" err="1">
                <a:latin typeface="Book Antiqua" panose="02040602050305030304" pitchFamily="18" charset="0"/>
              </a:rPr>
              <a:t>jrvg</a:t>
            </a:r>
            <a:endParaRPr lang="es-ES" sz="4400" i="1" dirty="0">
              <a:latin typeface="Book Antiqua" panose="02040602050305030304" pitchFamily="18" charset="0"/>
            </a:endParaRPr>
          </a:p>
        </p:txBody>
      </p:sp>
      <p:sp>
        <p:nvSpPr>
          <p:cNvPr id="51" name="CuadroTexto 50">
            <a:extLst>
              <a:ext uri="{FF2B5EF4-FFF2-40B4-BE49-F238E27FC236}">
                <a16:creationId xmlns:a16="http://schemas.microsoft.com/office/drawing/2014/main" id="{31322EFA-C726-BD9B-1BA7-BDA51CC806BB}"/>
              </a:ext>
            </a:extLst>
          </p:cNvPr>
          <p:cNvSpPr txBox="1"/>
          <p:nvPr/>
        </p:nvSpPr>
        <p:spPr>
          <a:xfrm>
            <a:off x="1403498" y="7038753"/>
            <a:ext cx="3235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chemeClr val="bg2"/>
                </a:solidFill>
              </a:rPr>
              <a:t>jrvallegomez@outlook.es</a:t>
            </a:r>
          </a:p>
        </p:txBody>
      </p:sp>
    </p:spTree>
    <p:extLst>
      <p:ext uri="{BB962C8B-B14F-4D97-AF65-F5344CB8AC3E}">
        <p14:creationId xmlns:p14="http://schemas.microsoft.com/office/powerpoint/2010/main" val="1272128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7" presetID="14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xit" presetSubtype="2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wipe(right)">
                                      <p:cBhvr>
                                        <p:cTn id="31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2500"/>
                            </p:stCondLst>
                            <p:childTnLst>
                              <p:par>
                                <p:cTn id="34" presetID="13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2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65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1500"/>
                            </p:stCondLst>
                            <p:childTnLst>
                              <p:par>
                                <p:cTn id="53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1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5500"/>
                            </p:stCondLst>
                            <p:childTnLst>
                              <p:par>
                                <p:cTn id="63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0" tmFilter="0,0; .5, 1; 1, 1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1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0" tmFilter="0,0; .5, 0; 1, 1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42500"/>
                            </p:stCondLst>
                            <p:childTnLst>
                              <p:par>
                                <p:cTn id="78" presetID="3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6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46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93000"/>
                            </p:stCondLst>
                            <p:childTnLst>
                              <p:par>
                                <p:cTn id="95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975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  <p:bldLst>
      <p:bldP spid="6" grpId="0"/>
      <p:bldP spid="39" grpId="0"/>
      <p:bldP spid="39" grpId="1"/>
      <p:bldP spid="42" grpId="0"/>
      <p:bldP spid="42" grpId="1"/>
      <p:bldP spid="45" grpId="0"/>
      <p:bldP spid="45" grpId="1"/>
      <p:bldP spid="48" grpId="0"/>
      <p:bldP spid="48" grpId="1"/>
      <p:bldP spid="50" grpId="0"/>
      <p:bldP spid="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9D9FD456-2D1A-9079-E5C9-80A196A288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C921C06-2AFA-D4F9-6005-730B8BC4BD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5BFF1AF9-86DE-115E-3B1B-5F36F7C5F8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EEE21B43-72BA-0547-2083-BEF4DA76F5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4DE6AFB2-E571-82AF-DFDE-0EB034D108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5A10272A-A8B6-0FFD-38F9-77D27330FD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9B501931-C9AB-F03C-343C-6F6EE283C4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20AC8936-F4FC-5326-8D88-30FBB350A6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A609FDF6-ADB7-EB6E-A134-FE043648DA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4DE0C2AB-B333-BE44-C433-A1E42B604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9E8FBC62-508C-0174-AA13-153C12A078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EE2FCA4-7214-B6A7-67D1-BF9463636EC1}"/>
              </a:ext>
            </a:extLst>
          </p:cNvPr>
          <p:cNvSpPr txBox="1"/>
          <p:nvPr/>
        </p:nvSpPr>
        <p:spPr>
          <a:xfrm>
            <a:off x="244549" y="7060019"/>
            <a:ext cx="1137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254743288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Sector">
  <a:themeElements>
    <a:clrScheme name="Sector">
      <a:dk1>
        <a:sysClr val="windowText" lastClr="000000"/>
      </a:dk1>
      <a:lt1>
        <a:sysClr val="window" lastClr="FFFFFF"/>
      </a:lt1>
      <a:dk2>
        <a:srgbClr val="AD2E03"/>
      </a:dk2>
      <a:lt2>
        <a:srgbClr val="D75626"/>
      </a:lt2>
      <a:accent1>
        <a:srgbClr val="760603"/>
      </a:accent1>
      <a:accent2>
        <a:srgbClr val="FA9C1F"/>
      </a:accent2>
      <a:accent3>
        <a:srgbClr val="D9BB55"/>
      </a:accent3>
      <a:accent4>
        <a:srgbClr val="829551"/>
      </a:accent4>
      <a:accent5>
        <a:srgbClr val="58A28B"/>
      </a:accent5>
      <a:accent6>
        <a:srgbClr val="426480"/>
      </a:accent6>
      <a:hlink>
        <a:srgbClr val="460402"/>
      </a:hlink>
      <a:folHlink>
        <a:srgbClr val="991111"/>
      </a:folHlink>
    </a:clrScheme>
    <a:fontScheme name="Sector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cto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4000"/>
                <a:hueMod val="22000"/>
                <a:satMod val="220000"/>
                <a:lumMod val="6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903AAAE-3EA5-424A-B142-CC51DC1F897D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364</TotalTime>
  <Words>215</Words>
  <Application>Microsoft Office PowerPoint</Application>
  <PresentationFormat>Panorámica</PresentationFormat>
  <Paragraphs>26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Book Antiqua</vt:lpstr>
      <vt:lpstr>Book ul</vt:lpstr>
      <vt:lpstr>Century Gothic</vt:lpstr>
      <vt:lpstr>Kristen ITC</vt:lpstr>
      <vt:lpstr>Wingdings 3</vt:lpstr>
      <vt:lpstr>Sector</vt:lpstr>
      <vt:lpstr>Diseño predeterminado</vt:lpstr>
      <vt:lpstr>Presentación de PowerPoint</vt:lpstr>
      <vt:lpstr>Presentación de PowerPoint</vt:lpstr>
    </vt:vector>
  </TitlesOfParts>
  <Manager>jose ruiz del valle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Ya no vale querer......</dc:title>
  <dc:subject>ppsx</dc:subject>
  <dc:creator>jrvallegomez@outlook.es</dc:creator>
  <cp:keywords>poesia</cp:keywords>
  <cp:lastModifiedBy>jose ruiz</cp:lastModifiedBy>
  <cp:revision>39</cp:revision>
  <dcterms:created xsi:type="dcterms:W3CDTF">2014-08-14T14:23:35Z</dcterms:created>
  <dcterms:modified xsi:type="dcterms:W3CDTF">2024-10-13T08:30:39Z</dcterms:modified>
</cp:coreProperties>
</file>