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6" r:id="rId3"/>
    <p:sldId id="262" r:id="rId4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UZt6UV6xISliqy0jSoQfQ==" hashData="8AjXNSpHAbESw9ksaiCMWEWhBrqn9M++Qz17A6l6alAolJ2qOl7xu5dG2aiJvQDrzN7/ONYFUUjX6zNwbge/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333" autoAdjust="0"/>
  </p:normalViewPr>
  <p:slideViewPr>
    <p:cSldViewPr>
      <p:cViewPr>
        <p:scale>
          <a:sx n="80" d="100"/>
          <a:sy n="80" d="100"/>
        </p:scale>
        <p:origin x="111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AAC98-1E48-40A4-9F88-FF7F2B0170CE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C437E-02D3-49CE-A1B8-6573654336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3386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1C437E-02D3-49CE-A1B8-657365433626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7006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A410-AF87-449C-BDFA-5545D7E8D923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4210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0E6F6-5097-460A-A456-9D10EA9EBF8F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75942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717-3FAC-4586-9C8E-613E05C3895B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5399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C75A1-FD1D-409F-8C8A-7F43D8910C94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83253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7EF1-9C97-4897-9C44-F8517BCF4E05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56799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58689-3A57-4E05-855C-5BEEB26EA4DF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89292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CD97B-B18D-49A7-BF49-811B305956A8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52314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4CBEB-BE5E-4866-AD1C-292AACF73112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7719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2FE17-383B-4A14-93DA-901A24C4E2FA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5749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33E7E-2050-444D-A851-EBE77B085313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4435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221C-AA9C-44FE-A64E-FB6439A78265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428644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6D3C21-23BE-307E-290E-83ECD0A584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E37D86C-F158-E760-47F9-08F5743D9D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DA895D-A54D-0112-BBBA-2B135391E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79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7BA4A-A29F-4EF6-930B-4AB164304D19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72071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19F8E6E-7DD1-FCA6-3A1C-EE149D349E5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5786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g"/><Relationship Id="rId2" Type="http://schemas.openxmlformats.org/officeDocument/2006/relationships/audio" Target="../media/media1.wav"/><Relationship Id="rId16" Type="http://schemas.openxmlformats.org/officeDocument/2006/relationships/image" Target="../media/image12.png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jpg"/><Relationship Id="rId15" Type="http://schemas.openxmlformats.org/officeDocument/2006/relationships/image" Target="../media/image11.gif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58"/>
          <a:stretch/>
        </p:blipFill>
        <p:spPr bwMode="auto">
          <a:xfrm flipH="1">
            <a:off x="14166" y="0"/>
            <a:ext cx="12156001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9" r="1334"/>
          <a:stretch/>
        </p:blipFill>
        <p:spPr bwMode="auto">
          <a:xfrm>
            <a:off x="21833" y="0"/>
            <a:ext cx="1217016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ángulo 10"/>
          <p:cNvSpPr/>
          <p:nvPr/>
        </p:nvSpPr>
        <p:spPr>
          <a:xfrm>
            <a:off x="479376" y="2459504"/>
            <a:ext cx="32403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Y</a:t>
            </a:r>
          </a:p>
          <a:p>
            <a:r>
              <a:rPr lang="es-ES" sz="4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te </a:t>
            </a:r>
          </a:p>
          <a:p>
            <a:r>
              <a:rPr lang="es-ES" sz="4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quise</a:t>
            </a:r>
            <a:endParaRPr lang="es-ES" sz="4000" i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54" name="audio1">
            <a:hlinkClick r:id="" action="ppaction://media"/>
            <a:extLst>
              <a:ext uri="{FF2B5EF4-FFF2-40B4-BE49-F238E27FC236}">
                <a16:creationId xmlns:a16="http://schemas.microsoft.com/office/drawing/2014/main" id="{FBE095B9-6135-085E-A524-5B80A98217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94012" y="7610543"/>
            <a:ext cx="609600" cy="6096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895D3E26-731D-F511-D316-F7779B6779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>
          <a:xfrm flipH="1">
            <a:off x="191340" y="188640"/>
            <a:ext cx="11881321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50754AAE-CA8C-6C55-375C-35DE8A196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1339" y="188640"/>
            <a:ext cx="11881321" cy="64807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D887E3B-EF38-6D15-4EB6-5776D50C7242}"/>
              </a:ext>
            </a:extLst>
          </p:cNvPr>
          <p:cNvSpPr/>
          <p:nvPr/>
        </p:nvSpPr>
        <p:spPr>
          <a:xfrm>
            <a:off x="407368" y="366623"/>
            <a:ext cx="359586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No puedo pensar en ti, silueta ingrata, sin imaginar una rosa negra,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las noches que te di, cayendo de sus pétalos oscuros, como rocío de nostalgia.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Un recuerdo y una lágrima se precipitan por el tallo de la tristeza,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la espina de tu olvido vive clavada en la luna pálida cuando no hay estrellas.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4F7C842-44DE-EDED-22E7-D17E165C72C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63" b="10563"/>
          <a:stretch/>
        </p:blipFill>
        <p:spPr>
          <a:xfrm>
            <a:off x="335360" y="404664"/>
            <a:ext cx="11521280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9D0E209F-4CC8-93E5-8C0D-BC714DFB9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5360" y="404664"/>
            <a:ext cx="11521280" cy="60486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22EE4006-11E8-0F85-B7F2-DB7D8CB1E0C4}"/>
              </a:ext>
            </a:extLst>
          </p:cNvPr>
          <p:cNvSpPr/>
          <p:nvPr/>
        </p:nvSpPr>
        <p:spPr>
          <a:xfrm>
            <a:off x="7824192" y="1659284"/>
            <a:ext cx="33843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Cáliz de negrura, por ti la locura bebía insaciable de aquellos pétalos suaves,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tu piel etérea, tu caricia de viento eran una epifanía en mis jardines mundanos.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23219B9-0768-E5D9-74CE-77567DCC12C6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65" b="7597"/>
          <a:stretch/>
        </p:blipFill>
        <p:spPr>
          <a:xfrm>
            <a:off x="551384" y="539956"/>
            <a:ext cx="11089232" cy="5778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11F9C9D-4C16-67C7-5536-713979F3C07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5" y="539957"/>
            <a:ext cx="11089231" cy="5778087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6DE8CB69-93A4-FA38-E67B-EDEB0D1C5A77}"/>
              </a:ext>
            </a:extLst>
          </p:cNvPr>
          <p:cNvSpPr/>
          <p:nvPr/>
        </p:nvSpPr>
        <p:spPr>
          <a:xfrm>
            <a:off x="551384" y="151179"/>
            <a:ext cx="367240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te quise, como esa sombra que llegaba de repente a eclipsar mi luz de a ratos,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el día se volvía crepúsculo, besando el horizonte con su particular encanto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la belleza de una rosa cautivó mis ojos, hipnotizó mi alma, encendió antojos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el deseo volaba, levitaban perlas de amores, olvidándolo todo, incluso la escarcha.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C79642DA-F987-03F7-624E-C7632743D4F3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54" b="13333"/>
          <a:stretch/>
        </p:blipFill>
        <p:spPr>
          <a:xfrm flipH="1">
            <a:off x="695399" y="764704"/>
            <a:ext cx="10801200" cy="532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5">
            <a:extLst>
              <a:ext uri="{FF2B5EF4-FFF2-40B4-BE49-F238E27FC236}">
                <a16:creationId xmlns:a16="http://schemas.microsoft.com/office/drawing/2014/main" id="{31EDD073-E790-754A-4368-C06430EA7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399" y="764704"/>
            <a:ext cx="1080120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054A6486-765B-3322-2921-9E9810456A2D}"/>
              </a:ext>
            </a:extLst>
          </p:cNvPr>
          <p:cNvSpPr/>
          <p:nvPr/>
        </p:nvSpPr>
        <p:spPr>
          <a:xfrm>
            <a:off x="839416" y="928606"/>
            <a:ext cx="352839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Porque de verano fuiste solo tormenta y el invierno anidó en tus playas,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 hielo son tus dedos, lagos congelados tu mirada y, aun así, te estuve sintiendo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lo fuiste todo, sin ser nada, el corazón desvariaba lento con el ansia atrasada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todo quedó en nada, la vida se redujo y quedó retratada, en tu rosa negra no enamorada.</a:t>
            </a:r>
          </a:p>
        </p:txBody>
      </p:sp>
      <p:pic>
        <p:nvPicPr>
          <p:cNvPr id="16" name="Picture 7" descr="raton valle">
            <a:extLst>
              <a:ext uri="{FF2B5EF4-FFF2-40B4-BE49-F238E27FC236}">
                <a16:creationId xmlns:a16="http://schemas.microsoft.com/office/drawing/2014/main" id="{F7CBD7DB-0E9E-C803-FAB4-D95430154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264" y="7000445"/>
            <a:ext cx="523875" cy="54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B3D5134C-81AD-103E-BA76-3D43AB281CEE}"/>
              </a:ext>
            </a:extLst>
          </p:cNvPr>
          <p:cNvSpPr txBox="1"/>
          <p:nvPr/>
        </p:nvSpPr>
        <p:spPr>
          <a:xfrm>
            <a:off x="9445640" y="6211669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jrvg</a:t>
            </a:r>
            <a:endParaRPr lang="es-ES" sz="3600" b="1" i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8A6070C8-AE53-AFB7-B61B-F0F0F9667DA8}"/>
              </a:ext>
            </a:extLst>
          </p:cNvPr>
          <p:cNvSpPr txBox="1"/>
          <p:nvPr/>
        </p:nvSpPr>
        <p:spPr>
          <a:xfrm>
            <a:off x="4151784" y="7000445"/>
            <a:ext cx="2965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00"/>
                            </p:stCondLst>
                            <p:childTnLst>
                              <p:par>
                                <p:cTn id="14" presetID="43" presetClass="exit" presetSubtype="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2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2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 override="childStyle"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5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62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2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 override="childStyle"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82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22200"/>
                            </p:stCondLst>
                            <p:childTnLst>
                              <p:par>
                                <p:cTn id="76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 override="childStyle"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762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5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80200"/>
                            </p:stCondLst>
                            <p:childTnLst>
                              <p:par>
                                <p:cTn id="9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 override="childStyle">
                                        <p:cTn id="1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5000" tmFilter="0,0; .5, 0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37200"/>
                            </p:stCondLst>
                            <p:childTnLst>
                              <p:par>
                                <p:cTn id="116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437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  <p:bldLst>
      <p:bldP spid="11" grpId="0"/>
      <p:bldP spid="11" grpId="1"/>
      <p:bldP spid="4" grpId="0"/>
      <p:bldP spid="4" grpId="1"/>
      <p:bldP spid="4" grpId="2"/>
      <p:bldP spid="7" grpId="0"/>
      <p:bldP spid="7" grpId="1"/>
      <p:bldP spid="7" grpId="2"/>
      <p:bldP spid="10" grpId="0"/>
      <p:bldP spid="10" grpId="1"/>
      <p:bldP spid="10" grpId="2"/>
      <p:bldP spid="14" grpId="0"/>
      <p:bldP spid="14" grpId="1"/>
      <p:bldP spid="14" grpId="2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46CDB6D-2FC0-2129-138D-AD4EB97D5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1629599-1BE0-7460-F144-0AD90156B6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39FBE08-E246-5A3D-DB6A-ADC92339D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7A7431D-D45A-8DC3-910F-5FB90D6EA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4F8531F-B711-1CC5-E2BE-F8E11137C5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9E2D7C6-0199-0621-3D49-8FBA7D44E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407648D-F292-8780-4408-C82F7D053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9D3EA7F-1436-3C9A-4CDB-7F2DDD77D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D775BC1E-AD2A-766F-6C59-7B8F6FDA5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29F4F8D-0097-4103-62EA-28525C3C4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EFFBE43-E1B5-1F24-0DEA-AB7006C8B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59BEC35-2CE9-2DC4-3CF9-6E67F049B6D1}"/>
              </a:ext>
            </a:extLst>
          </p:cNvPr>
          <p:cNvSpPr txBox="1"/>
          <p:nvPr/>
        </p:nvSpPr>
        <p:spPr>
          <a:xfrm>
            <a:off x="407368" y="7029400"/>
            <a:ext cx="165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56515773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574</TotalTime>
  <Words>262</Words>
  <Application>Microsoft Office PowerPoint</Application>
  <PresentationFormat>Panorámica</PresentationFormat>
  <Paragraphs>23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Arial</vt:lpstr>
      <vt:lpstr>Bell MT</vt:lpstr>
      <vt:lpstr>Calibri</vt:lpstr>
      <vt:lpstr>Calibri Light</vt:lpstr>
      <vt:lpstr>Kristen ITC</vt:lpstr>
      <vt:lpstr>Open Sans</vt:lpstr>
      <vt:lpstr>Verdana</vt:lpstr>
      <vt:lpstr>Diseño predeterminado</vt:lpstr>
      <vt:lpstr>1_Diseño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 te quise</dc:title>
  <dc:creator>jrvallegomez@outlook.es</dc:creator>
  <cp:keywords>poesia</cp:keywords>
  <cp:lastModifiedBy>jose ruiz</cp:lastModifiedBy>
  <cp:revision>61</cp:revision>
  <dcterms:created xsi:type="dcterms:W3CDTF">2006-04-09T10:20:49Z</dcterms:created>
  <dcterms:modified xsi:type="dcterms:W3CDTF">2024-08-15T09:39:45Z</dcterms:modified>
</cp:coreProperties>
</file>