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3"/>
  </p:notesMasterIdLst>
  <p:sldIdLst>
    <p:sldId id="289" r:id="rId3"/>
    <p:sldId id="277" r:id="rId4"/>
    <p:sldId id="282" r:id="rId5"/>
    <p:sldId id="283" r:id="rId6"/>
    <p:sldId id="279" r:id="rId7"/>
    <p:sldId id="280" r:id="rId8"/>
    <p:sldId id="276" r:id="rId9"/>
    <p:sldId id="275" r:id="rId10"/>
    <p:sldId id="273" r:id="rId11"/>
    <p:sldId id="290" r:id="rId12"/>
    <p:sldId id="274" r:id="rId13"/>
    <p:sldId id="272" r:id="rId14"/>
    <p:sldId id="270" r:id="rId15"/>
    <p:sldId id="269" r:id="rId16"/>
    <p:sldId id="286" r:id="rId17"/>
    <p:sldId id="288" r:id="rId18"/>
    <p:sldId id="287" r:id="rId19"/>
    <p:sldId id="291" r:id="rId20"/>
    <p:sldId id="284" r:id="rId21"/>
    <p:sldId id="292" r:id="rId22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53hG3wk7BvAQpNch3xXAqA" hashData="nYU/BqF2OiPv8fBqWUtWQ1BtZzg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0000"/>
    <a:srgbClr val="6C0000"/>
    <a:srgbClr val="800080"/>
    <a:srgbClr val="80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366" autoAdjust="0"/>
    <p:restoredTop sz="94660"/>
  </p:normalViewPr>
  <p:slideViewPr>
    <p:cSldViewPr>
      <p:cViewPr>
        <p:scale>
          <a:sx n="60" d="100"/>
          <a:sy n="60" d="100"/>
        </p:scale>
        <p:origin x="-96" y="-1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 dirty="0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2CAFA6C-5DEF-45D3-B22D-7232DC940005}" type="datetimeFigureOut">
              <a:rPr lang="es-ES" smtClean="0"/>
              <a:pPr/>
              <a:t>10/05/2012</a:t>
            </a:fld>
            <a:endParaRPr lang="es-ES" dirty="0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 dirty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A4C9389-1061-4D8E-9CE1-A42DF4F63592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4C9389-1061-4D8E-9CE1-A42DF4F63592}" type="slidenum">
              <a:rPr lang="es-ES" smtClean="0"/>
              <a:pPr/>
              <a:t>7</a:t>
            </a:fld>
            <a:endParaRPr lang="es-E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4C9389-1061-4D8E-9CE1-A42DF4F63592}" type="slidenum">
              <a:rPr lang="es-ES" smtClean="0"/>
              <a:pPr/>
              <a:t>13</a:t>
            </a:fld>
            <a:endParaRPr lang="es-ES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>
              <a:blipFill dpi="0" rotWithShape="1">
                <a:blip r:embed="rId3"/>
                <a:srcRect/>
                <a:stretch>
                  <a:fillRect/>
                </a:stretch>
              </a:blip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4C9389-1061-4D8E-9CE1-A42DF4F63592}" type="slidenum">
              <a:rPr lang="es-ES" smtClean="0"/>
              <a:pPr/>
              <a:t>19</a:t>
            </a:fld>
            <a:endParaRPr lang="es-E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C633AE-235E-4E0E-887B-3DDA95408DB5}" type="datetimeFigureOut">
              <a:rPr lang="es-ES" smtClean="0"/>
              <a:pPr/>
              <a:t>10/05/2012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526B30-79E8-4BC9-AC91-8BB8797E32BA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spd="slow" advTm="15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C633AE-235E-4E0E-887B-3DDA95408DB5}" type="datetimeFigureOut">
              <a:rPr lang="es-ES" smtClean="0"/>
              <a:pPr/>
              <a:t>10/05/2012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526B30-79E8-4BC9-AC91-8BB8797E32BA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spd="slow" advTm="15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C633AE-235E-4E0E-887B-3DDA95408DB5}" type="datetimeFigureOut">
              <a:rPr lang="es-ES" smtClean="0"/>
              <a:pPr/>
              <a:t>10/05/2012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526B30-79E8-4BC9-AC91-8BB8797E32BA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spd="slow" advTm="15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C633AE-235E-4E0E-887B-3DDA95408DB5}" type="datetimeFigureOut">
              <a:rPr lang="es-ES" smtClean="0"/>
              <a:pPr/>
              <a:t>10/05/2012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526B30-79E8-4BC9-AC91-8BB8797E32BA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spd="slow" advTm="15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C633AE-235E-4E0E-887B-3DDA95408DB5}" type="datetimeFigureOut">
              <a:rPr lang="es-ES" smtClean="0"/>
              <a:pPr/>
              <a:t>10/05/2012</a:t>
            </a:fld>
            <a:endParaRPr lang="es-ES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526B30-79E8-4BC9-AC91-8BB8797E32BA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spd="slow" advTm="15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C633AE-235E-4E0E-887B-3DDA95408DB5}" type="datetimeFigureOut">
              <a:rPr lang="es-ES" smtClean="0"/>
              <a:pPr/>
              <a:t>10/05/2012</a:t>
            </a:fld>
            <a:endParaRPr lang="es-ES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526B30-79E8-4BC9-AC91-8BB8797E32BA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spd="slow" advTm="15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C633AE-235E-4E0E-887B-3DDA95408DB5}" type="datetimeFigureOut">
              <a:rPr lang="es-ES" smtClean="0"/>
              <a:pPr/>
              <a:t>10/05/2012</a:t>
            </a:fld>
            <a:endParaRPr lang="es-ES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526B30-79E8-4BC9-AC91-8BB8797E32BA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spd="slow" advTm="15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C633AE-235E-4E0E-887B-3DDA95408DB5}" type="datetimeFigureOut">
              <a:rPr lang="es-ES" smtClean="0"/>
              <a:pPr/>
              <a:t>10/05/2012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526B30-79E8-4BC9-AC91-8BB8797E32BA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spd="slow" advTm="15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C633AE-235E-4E0E-887B-3DDA95408DB5}" type="datetimeFigureOut">
              <a:rPr lang="es-ES" smtClean="0"/>
              <a:pPr/>
              <a:t>10/05/2012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526B30-79E8-4BC9-AC91-8BB8797E32BA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spd="slow" advTm="15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C633AE-235E-4E0E-887B-3DDA95408DB5}" type="datetimeFigureOut">
              <a:rPr lang="es-ES" smtClean="0"/>
              <a:pPr/>
              <a:t>10/05/2012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526B30-79E8-4BC9-AC91-8BB8797E32BA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spd="slow" advTm="15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C633AE-235E-4E0E-887B-3DDA95408DB5}" type="datetimeFigureOut">
              <a:rPr lang="es-ES" smtClean="0"/>
              <a:pPr/>
              <a:t>10/05/2012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526B30-79E8-4BC9-AC91-8BB8797E32BA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spd="slow" advTm="15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E2743D5-A703-499B-A9CE-4B19527937E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C633AE-235E-4E0E-887B-3DDA95408DB5}" type="datetimeFigureOut">
              <a:rPr lang="es-ES" smtClean="0"/>
              <a:pPr/>
              <a:t>10/05/2012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526B30-79E8-4BC9-AC91-8BB8797E32BA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5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774455A3-9DBA-4BF0-A7B0-4D1912C8560A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7" Type="http://schemas.openxmlformats.org/officeDocument/2006/relationships/image" Target="../media/image2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gif"/><Relationship Id="rId2" Type="http://schemas.openxmlformats.org/officeDocument/2006/relationships/image" Target="../media/image31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gif"/><Relationship Id="rId7" Type="http://schemas.openxmlformats.org/officeDocument/2006/relationships/image" Target="../media/image2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8.jpeg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gif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3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44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5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0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7" Type="http://schemas.openxmlformats.org/officeDocument/2006/relationships/image" Target="../media/image5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jpeg"/><Relationship Id="rId5" Type="http://schemas.openxmlformats.org/officeDocument/2006/relationships/image" Target="../media/image53.jpeg"/><Relationship Id="rId4" Type="http://schemas.openxmlformats.org/officeDocument/2006/relationships/image" Target="../media/image52.jpe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fechas-especiales-13/" TargetMode="External"/><Relationship Id="rId13" Type="http://schemas.openxmlformats.org/officeDocument/2006/relationships/hyperlink" Target="http://www.mispps.com/politica/" TargetMode="External"/><Relationship Id="rId18" Type="http://schemas.openxmlformats.org/officeDocument/2006/relationships/hyperlink" Target="http://www.mispps.com/dedicatorias-41/" TargetMode="External"/><Relationship Id="rId26" Type="http://schemas.openxmlformats.org/officeDocument/2006/relationships/hyperlink" Target="http://www.mispps.com/reflexion/" TargetMode="External"/><Relationship Id="rId3" Type="http://schemas.openxmlformats.org/officeDocument/2006/relationships/image" Target="../media/image55.png"/><Relationship Id="rId21" Type="http://schemas.openxmlformats.org/officeDocument/2006/relationships/hyperlink" Target="http://www.mispps.com/graciosos/" TargetMode="External"/><Relationship Id="rId7" Type="http://schemas.openxmlformats.org/officeDocument/2006/relationships/hyperlink" Target="http://www.mispps.com/eroticos-12/" TargetMode="External"/><Relationship Id="rId12" Type="http://schemas.openxmlformats.org/officeDocument/2006/relationships/hyperlink" Target="http://www.mispps.com/naturaleza-ciencias/" TargetMode="External"/><Relationship Id="rId17" Type="http://schemas.openxmlformats.org/officeDocument/2006/relationships/hyperlink" Target="http://www.mispps.com/religiosos/" TargetMode="External"/><Relationship Id="rId25" Type="http://schemas.openxmlformats.org/officeDocument/2006/relationships/hyperlink" Target="http://www.mispps.com/politica-35/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romanticos-17/" TargetMode="External"/><Relationship Id="rId20" Type="http://schemas.openxmlformats.org/officeDocument/2006/relationships/hyperlink" Target="http://www.mispps.com/fechas-especiales/" TargetMode="External"/><Relationship Id="rId29" Type="http://schemas.openxmlformats.org/officeDocument/2006/relationships/hyperlink" Target="http://www.mispps.com/religiosos-31/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dedicatorias/" TargetMode="External"/><Relationship Id="rId11" Type="http://schemas.openxmlformats.org/officeDocument/2006/relationships/hyperlink" Target="http://www.mispps.com/lugares-19/" TargetMode="External"/><Relationship Id="rId24" Type="http://schemas.openxmlformats.org/officeDocument/2006/relationships/hyperlink" Target="http://www.mispps.com/naturaleza-ciencias-29/" TargetMode="External"/><Relationship Id="rId5" Type="http://schemas.openxmlformats.org/officeDocument/2006/relationships/image" Target="../media/image56.png"/><Relationship Id="rId15" Type="http://schemas.openxmlformats.org/officeDocument/2006/relationships/hyperlink" Target="http://www.mispps.com/salud/" TargetMode="External"/><Relationship Id="rId23" Type="http://schemas.openxmlformats.org/officeDocument/2006/relationships/hyperlink" Target="http://www.mispps.com/lugares/" TargetMode="External"/><Relationship Id="rId28" Type="http://schemas.openxmlformats.org/officeDocument/2006/relationships/hyperlink" Target="http://www.mispps.com/romanticos/" TargetMode="External"/><Relationship Id="rId10" Type="http://schemas.openxmlformats.org/officeDocument/2006/relationships/hyperlink" Target="http://www.mispps.com/historia-arte/" TargetMode="External"/><Relationship Id="rId19" Type="http://schemas.openxmlformats.org/officeDocument/2006/relationships/hyperlink" Target="http://www.mispps.com/eroticos/" TargetMode="External"/><Relationship Id="rId31" Type="http://schemas.openxmlformats.org/officeDocument/2006/relationships/image" Target="../media/image57.jpeg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graciosos-14/" TargetMode="External"/><Relationship Id="rId14" Type="http://schemas.openxmlformats.org/officeDocument/2006/relationships/hyperlink" Target="http://www.mispps.com/reflexion-16/" TargetMode="External"/><Relationship Id="rId22" Type="http://schemas.openxmlformats.org/officeDocument/2006/relationships/hyperlink" Target="http://www.mispps.com/historia-arte-39/" TargetMode="External"/><Relationship Id="rId27" Type="http://schemas.openxmlformats.org/officeDocument/2006/relationships/hyperlink" Target="http://www.mispps.com/salud-26/" TargetMode="External"/><Relationship Id="rId30" Type="http://schemas.openxmlformats.org/officeDocument/2006/relationships/hyperlink" Target="http://www.mispps.com/regist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31531"/>
            <a:ext cx="9191297" cy="6810703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50.gif"/>
          <p:cNvPicPr>
            <a:picLocks noGrp="1" noChangeAspect="1"/>
          </p:cNvPicPr>
          <p:nvPr>
            <p:ph idx="1"/>
          </p:nvPr>
        </p:nvPicPr>
        <p:blipFill>
          <a:blip r:embed="rId3">
            <a:lum contrast="30000"/>
          </a:blip>
          <a:stretch>
            <a:fillRect/>
          </a:stretch>
        </p:blipFill>
        <p:spPr>
          <a:xfrm>
            <a:off x="0" y="0"/>
            <a:ext cx="9222828" cy="6858000"/>
          </a:xfrm>
          <a:prstGeom prst="rect">
            <a:avLst/>
          </a:prstGeom>
          <a:ln>
            <a:solidFill>
              <a:schemeClr val="tx1"/>
            </a:solidFill>
          </a:ln>
          <a:effectLst>
            <a:softEdge rad="635000"/>
          </a:effectLst>
        </p:spPr>
      </p:pic>
      <p:pic>
        <p:nvPicPr>
          <p:cNvPr id="5" name="4 Imagen" descr="joaquin-sabina-.jp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1312479">
            <a:off x="4886807" y="68808"/>
            <a:ext cx="4937000" cy="4755493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6" name="5 Imagen" descr="ynosdieronlasdiezs11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88222" y="15766"/>
            <a:ext cx="9232222" cy="6842234"/>
          </a:xfrm>
          <a:prstGeom prst="rect">
            <a:avLst/>
          </a:prstGeom>
          <a:ln w="190500" cap="sq">
            <a:solidFill>
              <a:schemeClr val="accent6">
                <a:lumMod val="75000"/>
              </a:schemeClr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ransition spd="slow" advTm="15000">
    <p:sndAc>
      <p:stSnd>
        <p:snd r:embed="rId2" name="Rocio Durcal y Juaquin Sabina - Y nos dieron las diez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99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3" presetClass="exit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0"/>
                            </p:stCondLst>
                            <p:childTnLst>
                              <p:par>
                                <p:cTn id="14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28760" cy="690371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ouple_dining_romantic.jpg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-1" y="0"/>
            <a:ext cx="9103757" cy="6858000"/>
          </a:xfrm>
          <a:prstGeom prst="rect">
            <a:avLst/>
          </a:prstGeom>
        </p:spPr>
      </p:pic>
      <p:pic>
        <p:nvPicPr>
          <p:cNvPr id="5" name="4 Imagen" descr="couple_dining_romantic.jpg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357158" y="214290"/>
            <a:ext cx="8470370" cy="6380860"/>
          </a:xfrm>
          <a:prstGeom prst="rect">
            <a:avLst/>
          </a:prstGeom>
          <a:ln>
            <a:noFill/>
          </a:ln>
        </p:spPr>
      </p:pic>
      <p:pic>
        <p:nvPicPr>
          <p:cNvPr id="6" name="5 Imagen" descr="couple_dining_romantic.jpg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512281" y="357166"/>
            <a:ext cx="8051147" cy="6058148"/>
          </a:xfrm>
          <a:prstGeom prst="rect">
            <a:avLst/>
          </a:prstGeom>
          <a:ln>
            <a:noFill/>
          </a:ln>
        </p:spPr>
      </p:pic>
      <p:pic>
        <p:nvPicPr>
          <p:cNvPr id="7" name="6 Imagen" descr="couple_dining_romantic.jpg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714348" y="500042"/>
            <a:ext cx="7699828" cy="5715039"/>
          </a:xfrm>
          <a:prstGeom prst="rect">
            <a:avLst/>
          </a:prstGeom>
          <a:ln>
            <a:noFill/>
          </a:ln>
        </p:spPr>
      </p:pic>
      <p:pic>
        <p:nvPicPr>
          <p:cNvPr id="8" name="7 Imagen" descr="couple_dining_romantic.jpg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928662" y="642918"/>
            <a:ext cx="7286676" cy="5429162"/>
          </a:xfrm>
          <a:prstGeom prst="rect">
            <a:avLst/>
          </a:prstGeom>
          <a:ln>
            <a:noFill/>
          </a:ln>
        </p:spPr>
      </p:pic>
      <p:pic>
        <p:nvPicPr>
          <p:cNvPr id="9" name="8 Imagen" descr="couple_dining_romantic.jpg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1142976" y="785794"/>
            <a:ext cx="6929486" cy="5072098"/>
          </a:xfrm>
          <a:prstGeom prst="rect">
            <a:avLst/>
          </a:prstGeom>
          <a:ln>
            <a:noFill/>
          </a:ln>
        </p:spPr>
      </p:pic>
      <p:pic>
        <p:nvPicPr>
          <p:cNvPr id="10" name="9 Imagen" descr="couple_dining_romantic.jpg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1357289" y="928670"/>
            <a:ext cx="6596539" cy="4828394"/>
          </a:xfrm>
          <a:prstGeom prst="rect">
            <a:avLst/>
          </a:prstGeom>
          <a:ln>
            <a:noFill/>
          </a:ln>
        </p:spPr>
      </p:pic>
      <p:pic>
        <p:nvPicPr>
          <p:cNvPr id="11" name="10 Imagen" descr="couple_dining_romantic.jpg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1571603" y="1071546"/>
            <a:ext cx="6193539" cy="4516454"/>
          </a:xfrm>
          <a:prstGeom prst="rect">
            <a:avLst/>
          </a:prstGeom>
          <a:ln>
            <a:noFill/>
          </a:ln>
        </p:spPr>
      </p:pic>
      <p:pic>
        <p:nvPicPr>
          <p:cNvPr id="12" name="11 Imagen" descr="couple_dining_romantic.jpg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1785918" y="1248229"/>
            <a:ext cx="5715040" cy="4136571"/>
          </a:xfrm>
          <a:prstGeom prst="rect">
            <a:avLst/>
          </a:prstGeom>
          <a:ln>
            <a:noFill/>
          </a:ln>
        </p:spPr>
      </p:pic>
      <p:pic>
        <p:nvPicPr>
          <p:cNvPr id="13" name="12 Imagen" descr="Joaquin-Sabina---Pacto-entre-Caballeros-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flipH="1" flipV="1">
            <a:off x="-1285916" y="7773083"/>
            <a:ext cx="71438" cy="60484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2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5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8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0"/>
                            </p:stCondLst>
                            <p:childTnLst>
                              <p:par>
                                <p:cTn id="30" presetID="8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1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4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7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40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43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4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4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5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923313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29029" y="-14514"/>
            <a:ext cx="9071428" cy="69088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0eb772bcaa9c0f2c94d5205017fc3b7.jpg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</p:pic>
      <p:pic>
        <p:nvPicPr>
          <p:cNvPr id="5" name="4 Imagen" descr="80eb772bcaa9c0f2c94d5205017fc3b7.jpg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plaque">
            <a:avLst/>
          </a:prstGeom>
          <a:ln>
            <a:noFill/>
          </a:ln>
        </p:spPr>
      </p:pic>
      <p:pic>
        <p:nvPicPr>
          <p:cNvPr id="6" name="5 Imagen" descr="80eb772bcaa9c0f2c94d5205017fc3b7.jpg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500034" y="357166"/>
            <a:ext cx="8081986" cy="6061490"/>
          </a:xfrm>
          <a:prstGeom prst="plaque">
            <a:avLst/>
          </a:prstGeom>
          <a:ln>
            <a:noFill/>
          </a:ln>
        </p:spPr>
      </p:pic>
      <p:pic>
        <p:nvPicPr>
          <p:cNvPr id="7" name="6 Imagen" descr="80eb772bcaa9c0f2c94d5205017fc3b7.jpg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714348" y="500042"/>
            <a:ext cx="7643866" cy="5786478"/>
          </a:xfrm>
          <a:prstGeom prst="plaque">
            <a:avLst/>
          </a:prstGeom>
          <a:ln>
            <a:noFill/>
          </a:ln>
        </p:spPr>
      </p:pic>
      <p:pic>
        <p:nvPicPr>
          <p:cNvPr id="8" name="7 Imagen" descr="80eb772bcaa9c0f2c94d5205017fc3b7.jpg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928662" y="714356"/>
            <a:ext cx="7286676" cy="5429288"/>
          </a:xfrm>
          <a:prstGeom prst="plaque">
            <a:avLst/>
          </a:prstGeom>
          <a:ln>
            <a:noFill/>
          </a:ln>
        </p:spPr>
      </p:pic>
      <p:pic>
        <p:nvPicPr>
          <p:cNvPr id="9" name="8 Imagen" descr="80eb772bcaa9c0f2c94d5205017fc3b7.jpg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1071538" y="857232"/>
            <a:ext cx="7000923" cy="5072098"/>
          </a:xfrm>
          <a:prstGeom prst="plaque">
            <a:avLst/>
          </a:prstGeom>
          <a:ln>
            <a:noFill/>
          </a:ln>
        </p:spPr>
      </p:pic>
      <p:pic>
        <p:nvPicPr>
          <p:cNvPr id="10" name="9 Imagen" descr="80eb772bcaa9c0f2c94d5205017fc3b7.jpg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1285852" y="1000108"/>
            <a:ext cx="6643734" cy="4747549"/>
          </a:xfrm>
          <a:prstGeom prst="plaque">
            <a:avLst/>
          </a:prstGeom>
          <a:ln>
            <a:noFill/>
          </a:ln>
        </p:spPr>
      </p:pic>
      <p:pic>
        <p:nvPicPr>
          <p:cNvPr id="11" name="10 Imagen" descr="80eb772bcaa9c0f2c94d5205017fc3b7.jpg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1500166" y="1142984"/>
            <a:ext cx="6286543" cy="4429156"/>
          </a:xfrm>
          <a:prstGeom prst="plaque">
            <a:avLst/>
          </a:prstGeom>
          <a:ln>
            <a:noFill/>
          </a:ln>
        </p:spPr>
      </p:pic>
      <p:pic>
        <p:nvPicPr>
          <p:cNvPr id="12" name="11 Imagen" descr="Rocio Durcal 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642974" y="0"/>
            <a:ext cx="48715" cy="45719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13" name="12 Imagen" descr="Rocio_Durcal-Caramelito-Frontal.jpg"/>
          <p:cNvPicPr>
            <a:picLocks noChangeAspect="1"/>
          </p:cNvPicPr>
          <p:nvPr/>
        </p:nvPicPr>
        <p:blipFill>
          <a:blip r:embed="rId4"/>
          <a:srcRect r="23670" b="16012"/>
          <a:stretch>
            <a:fillRect/>
          </a:stretch>
        </p:blipFill>
        <p:spPr>
          <a:xfrm rot="20308398">
            <a:off x="63775" y="142063"/>
            <a:ext cx="2948750" cy="3244593"/>
          </a:xfrm>
          <a:prstGeom prst="rect">
            <a:avLst/>
          </a:prstGeom>
          <a:effectLst>
            <a:softEdge rad="635000"/>
          </a:effectLst>
        </p:spPr>
      </p:pic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0"/>
                            </p:stCondLst>
                            <p:childTnLst>
                              <p:par>
                                <p:cTn id="27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8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4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3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4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4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4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-65313"/>
            <a:ext cx="9144000" cy="6923313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29029" y="-14514"/>
            <a:ext cx="9071428" cy="6872514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ebe4349.gif"/>
          <p:cNvPicPr>
            <a:picLocks noChangeAspect="1"/>
          </p:cNvPicPr>
          <p:nvPr/>
        </p:nvPicPr>
        <p:blipFill>
          <a:blip r:embed="rId2">
            <a:lum bright="-10000" contrast="-10000"/>
          </a:blip>
          <a:stretch>
            <a:fillRect/>
          </a:stretch>
        </p:blipFill>
        <p:spPr>
          <a:xfrm>
            <a:off x="0" y="0"/>
            <a:ext cx="9144001" cy="6858000"/>
          </a:xfrm>
          <a:prstGeom prst="rect">
            <a:avLst/>
          </a:prstGeom>
        </p:spPr>
      </p:pic>
      <p:pic>
        <p:nvPicPr>
          <p:cNvPr id="5" name="4 Imagen" descr="8ebe4349.gif"/>
          <p:cNvPicPr>
            <a:picLocks noChangeAspect="1"/>
          </p:cNvPicPr>
          <p:nvPr/>
        </p:nvPicPr>
        <p:blipFill>
          <a:blip r:embed="rId2">
            <a:lum bright="-10000" contrast="-10000"/>
          </a:blip>
          <a:stretch>
            <a:fillRect/>
          </a:stretch>
        </p:blipFill>
        <p:spPr>
          <a:xfrm>
            <a:off x="571472" y="285728"/>
            <a:ext cx="8130568" cy="6097926"/>
          </a:xfrm>
          <a:prstGeom prst="rect">
            <a:avLst/>
          </a:prstGeom>
        </p:spPr>
      </p:pic>
      <p:pic>
        <p:nvPicPr>
          <p:cNvPr id="6" name="5 Imagen" descr="joaquin-sabina,.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747241" flipH="1">
            <a:off x="4834158" y="2632028"/>
            <a:ext cx="4333117" cy="4229093"/>
          </a:xfrm>
          <a:prstGeom prst="ellipse">
            <a:avLst/>
          </a:prstGeom>
          <a:effectLst>
            <a:softEdge rad="635000"/>
          </a:effectLst>
        </p:spPr>
      </p:pic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28760" cy="690371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0.gif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-14515" y="0"/>
            <a:ext cx="9158515" cy="69088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5" name="4 Elipse"/>
          <p:cNvSpPr/>
          <p:nvPr/>
        </p:nvSpPr>
        <p:spPr>
          <a:xfrm>
            <a:off x="6072198" y="5715016"/>
            <a:ext cx="2286015" cy="342895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pic>
        <p:nvPicPr>
          <p:cNvPr id="6" name="5 Imagen" descr="10.gif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1000100" y="1000108"/>
            <a:ext cx="3472319" cy="2619372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7" name="6 Imagen" descr="10.gif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4857752" y="714356"/>
            <a:ext cx="3472319" cy="2619372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8" name="7 Imagen" descr="10.gif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714348" y="3500438"/>
            <a:ext cx="3472319" cy="2619372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9" name="8 Imagen" descr="10.gif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4786314" y="3429000"/>
            <a:ext cx="3472319" cy="2619372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10" name="9 Imagen" descr="40507394h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flipH="1">
            <a:off x="-1579129" y="3235569"/>
            <a:ext cx="78900" cy="55278"/>
          </a:xfrm>
          <a:prstGeom prst="rect">
            <a:avLst/>
          </a:prstGeom>
        </p:spPr>
      </p:pic>
      <p:pic>
        <p:nvPicPr>
          <p:cNvPr id="11" name="10 Imagen" descr="Rocio Durcal 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H="1" flipV="1">
            <a:off x="-5462954" y="-1019014"/>
            <a:ext cx="105072" cy="90296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12" name="11 Imagen" descr="rocio-durcal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20808459">
            <a:off x="2871415" y="-101603"/>
            <a:ext cx="4245342" cy="3825226"/>
          </a:xfrm>
          <a:prstGeom prst="ellipse">
            <a:avLst/>
          </a:prstGeom>
          <a:effectLst>
            <a:softEdge rad="635000"/>
          </a:effectLst>
        </p:spPr>
      </p:pic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0"/>
                            </p:stCondLst>
                            <p:childTnLst>
                              <p:par>
                                <p:cTn id="3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8000"/>
                            </p:stCondLst>
                            <p:childTnLst>
                              <p:par>
                                <p:cTn id="34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28760" cy="690371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rekimhalleri17.jpg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0" y="32537"/>
            <a:ext cx="9144000" cy="6825463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5" name="4 Imagen" descr="arekimhalleri17.jpg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428596" y="285728"/>
            <a:ext cx="8367738" cy="6246029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6" name="5 Imagen" descr="arekimhalleri17.jpg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642910" y="571480"/>
            <a:ext cx="8001056" cy="5666571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7" name="6 Imagen" descr="arekimhalleri17.jpg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857224" y="785794"/>
            <a:ext cx="7500990" cy="5110033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8" name="7 Imagen" descr="arekimhalleri17.jpg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1000100" y="1000108"/>
            <a:ext cx="7153324" cy="464347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9" name="8 Imagen" descr="arekimhalleri17.jpg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1214414" y="1214422"/>
            <a:ext cx="6777086" cy="420531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0" name="9 Imagen" descr="arekimhalleri17.jpg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1571604" y="1357298"/>
            <a:ext cx="6357982" cy="3812269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1" name="10 Imagen" descr="joaquin-sabina-mentiras-piadosas-1990.jp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 l="6467" t="11494" r="5303" b="8046"/>
          <a:stretch>
            <a:fillRect/>
          </a:stretch>
        </p:blipFill>
        <p:spPr>
          <a:xfrm>
            <a:off x="4631734" y="0"/>
            <a:ext cx="4177261" cy="3857628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12" name="11 Imagen" descr="Rocio Durcal 8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0701122" flipH="1">
            <a:off x="-1355909" y="1955539"/>
            <a:ext cx="4178175" cy="4982186"/>
          </a:xfrm>
          <a:prstGeom prst="ellipse">
            <a:avLst/>
          </a:prstGeom>
          <a:effectLst>
            <a:softEdge rad="317500"/>
          </a:effectLst>
        </p:spPr>
      </p:pic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8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8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8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2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28760" cy="690371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81000">
                <a:schemeClr val="bg1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0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00166" y="500042"/>
            <a:ext cx="6447833" cy="6057900"/>
          </a:xfrm>
          <a:prstGeom prst="ellipse">
            <a:avLst/>
          </a:prstGeom>
          <a:effectLst/>
        </p:spPr>
      </p:pic>
      <p:sp>
        <p:nvSpPr>
          <p:cNvPr id="5" name="4 Elipse"/>
          <p:cNvSpPr/>
          <p:nvPr/>
        </p:nvSpPr>
        <p:spPr>
          <a:xfrm>
            <a:off x="3571868" y="6286520"/>
            <a:ext cx="2500330" cy="285752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pic>
        <p:nvPicPr>
          <p:cNvPr id="6" name="5 Imagen" descr="50.gif"/>
          <p:cNvPicPr>
            <a:picLocks noChangeAspect="1"/>
          </p:cNvPicPr>
          <p:nvPr/>
        </p:nvPicPr>
        <p:blipFill>
          <a:blip r:embed="rId3">
            <a:grayscl/>
          </a:blip>
          <a:stretch>
            <a:fillRect/>
          </a:stretch>
        </p:blipFill>
        <p:spPr>
          <a:xfrm>
            <a:off x="1219200" y="304800"/>
            <a:ext cx="7010449" cy="6572250"/>
          </a:xfrm>
          <a:prstGeom prst="ellipse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6 Imagen" descr="ynosdieronlasdiezs1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H="1">
            <a:off x="9144000" y="7072346"/>
            <a:ext cx="71430" cy="71430"/>
          </a:xfrm>
          <a:prstGeom prst="rect">
            <a:avLst/>
          </a:prstGeom>
        </p:spPr>
      </p:pic>
      <p:pic>
        <p:nvPicPr>
          <p:cNvPr id="8" name="7 Imagen" descr="127673715771771,,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515823">
            <a:off x="2944909" y="4350107"/>
            <a:ext cx="4136945" cy="3680212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9" name="8 Imagen" descr="40507394h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flipV="1">
            <a:off x="-2322316" y="4104250"/>
            <a:ext cx="65256" cy="45719"/>
          </a:xfrm>
          <a:prstGeom prst="rect">
            <a:avLst/>
          </a:prstGeom>
        </p:spPr>
      </p:pic>
      <p:pic>
        <p:nvPicPr>
          <p:cNvPr id="10" name="9 Imagen" descr="Rocio Durcal -  Amor Eterno -  (Frontal).jpg"/>
          <p:cNvPicPr>
            <a:picLocks noChangeAspect="1"/>
          </p:cNvPicPr>
          <p:nvPr/>
        </p:nvPicPr>
        <p:blipFill>
          <a:blip r:embed="rId7"/>
          <a:srcRect l="6122" t="10943" r="5090" b="7803"/>
          <a:stretch>
            <a:fillRect/>
          </a:stretch>
        </p:blipFill>
        <p:spPr>
          <a:xfrm>
            <a:off x="-304800" y="2977662"/>
            <a:ext cx="3868615" cy="3540369"/>
          </a:xfrm>
          <a:prstGeom prst="roundRect">
            <a:avLst/>
          </a:prstGeom>
          <a:effectLst>
            <a:softEdge rad="635000"/>
          </a:effectLst>
        </p:spPr>
      </p:pic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28760" cy="690371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7 (1)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057" y="0"/>
            <a:ext cx="9085943" cy="7393779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5" name="4 Imagen" descr="Rocio Durcal 10.jpg"/>
          <p:cNvPicPr>
            <a:picLocks noChangeAspect="1"/>
          </p:cNvPicPr>
          <p:nvPr/>
        </p:nvPicPr>
        <p:blipFill>
          <a:blip r:embed="rId3"/>
          <a:srcRect t="1744" r="25000"/>
          <a:stretch>
            <a:fillRect/>
          </a:stretch>
        </p:blipFill>
        <p:spPr>
          <a:xfrm rot="20811184">
            <a:off x="1129884" y="2098779"/>
            <a:ext cx="3214710" cy="4024314"/>
          </a:xfrm>
          <a:prstGeom prst="roundRect">
            <a:avLst/>
          </a:prstGeom>
          <a:effectLst>
            <a:softEdge rad="635000"/>
          </a:effectLst>
        </p:spPr>
      </p:pic>
      <p:pic>
        <p:nvPicPr>
          <p:cNvPr id="6" name="5 Imagen" descr="joaquin-sabina1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4500560" y="642918"/>
            <a:ext cx="4214843" cy="3975983"/>
          </a:xfrm>
          <a:prstGeom prst="rect">
            <a:avLst/>
          </a:prstGeom>
          <a:effectLst>
            <a:softEdge rad="635000"/>
          </a:effectLst>
        </p:spPr>
      </p:pic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28760" cy="690371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564097c44f333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1390"/>
            <a:ext cx="8221918" cy="6786610"/>
          </a:xfrm>
          <a:prstGeom prst="rect">
            <a:avLst/>
          </a:prstGeom>
        </p:spPr>
      </p:pic>
      <p:pic>
        <p:nvPicPr>
          <p:cNvPr id="5" name="4 Imagen" descr="5564097c44f3333.jp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1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>
            <a:off x="144379" y="0"/>
            <a:ext cx="8272579" cy="6858000"/>
          </a:xfrm>
          <a:prstGeom prst="rect">
            <a:avLst/>
          </a:prstGeom>
        </p:spPr>
      </p:pic>
      <p:pic>
        <p:nvPicPr>
          <p:cNvPr id="6" name="5 Imagen" descr="5564097c44f3333.jp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357159" y="0"/>
            <a:ext cx="7643834" cy="6858000"/>
          </a:xfrm>
          <a:prstGeom prst="rect">
            <a:avLst/>
          </a:prstGeom>
        </p:spPr>
      </p:pic>
      <p:pic>
        <p:nvPicPr>
          <p:cNvPr id="7" name="6 Imagen" descr="5564097c44f3333.jp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0" y="0"/>
            <a:ext cx="8345520" cy="6858000"/>
          </a:xfrm>
          <a:prstGeom prst="rect">
            <a:avLst/>
          </a:prstGeom>
        </p:spPr>
      </p:pic>
      <p:pic>
        <p:nvPicPr>
          <p:cNvPr id="8" name="7 Imagen" descr="5564097c44f3333.jp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lum bright="10000"/>
          </a:blip>
          <a:stretch>
            <a:fillRect/>
          </a:stretch>
        </p:blipFill>
        <p:spPr>
          <a:xfrm>
            <a:off x="0" y="0"/>
            <a:ext cx="8345520" cy="6858000"/>
          </a:xfrm>
          <a:prstGeom prst="rect">
            <a:avLst/>
          </a:prstGeom>
        </p:spPr>
      </p:pic>
      <p:pic>
        <p:nvPicPr>
          <p:cNvPr id="9" name="8 Imagen" descr="Joaquin_Sabina-Pongamos_Que_Hablo_De_Madrid-Frontal.jpg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 rot="1024993" flipH="1">
            <a:off x="4143372" y="214290"/>
            <a:ext cx="5286412" cy="4837632"/>
          </a:xfrm>
          <a:prstGeom prst="ellipse">
            <a:avLst/>
          </a:prstGeom>
          <a:effectLst>
            <a:softEdge rad="635000"/>
          </a:effectLst>
        </p:spPr>
      </p:pic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9557fe8c.gif"/>
          <p:cNvPicPr>
            <a:picLocks noGrp="1" noChangeAspect="1"/>
          </p:cNvPicPr>
          <p:nvPr>
            <p:ph idx="1"/>
          </p:nvPr>
        </p:nvPicPr>
        <p:blipFill>
          <a:blip r:embed="rId2">
            <a:lum bright="10000"/>
          </a:blip>
          <a:stretch>
            <a:fillRect/>
          </a:stretch>
        </p:blipFill>
        <p:spPr>
          <a:xfrm>
            <a:off x="-714412" y="0"/>
            <a:ext cx="9858412" cy="6858000"/>
          </a:xfrm>
        </p:spPr>
      </p:pic>
      <p:pic>
        <p:nvPicPr>
          <p:cNvPr id="5" name="4 Imagen" descr="Joaquin-Sabina---Pacto-entre-Caballeros-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flipH="1">
            <a:off x="11144295" y="7637974"/>
            <a:ext cx="45719" cy="48706"/>
          </a:xfrm>
          <a:prstGeom prst="roundRect">
            <a:avLst/>
          </a:prstGeom>
          <a:effectLst>
            <a:softEdge rad="635000"/>
          </a:effectLst>
          <a:scene3d>
            <a:camera prst="perspectiveContrastingLeftFacing"/>
            <a:lightRig rig="threePt" dir="t"/>
          </a:scene3d>
        </p:spPr>
      </p:pic>
      <p:pic>
        <p:nvPicPr>
          <p:cNvPr id="6" name="5 Imagen" descr="joaquin-sabina-.jp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 r="11881"/>
          <a:stretch>
            <a:fillRect/>
          </a:stretch>
        </p:blipFill>
        <p:spPr>
          <a:xfrm rot="418461">
            <a:off x="2393970" y="729232"/>
            <a:ext cx="7728874" cy="6956251"/>
          </a:xfrm>
          <a:prstGeom prst="ellipse">
            <a:avLst/>
          </a:prstGeom>
          <a:effectLst>
            <a:softEdge rad="635000"/>
          </a:effectLst>
          <a:scene3d>
            <a:camera prst="perspectiveContrastingLeftFacing"/>
            <a:lightRig rig="threePt" dir="t"/>
          </a:scene3d>
        </p:spPr>
      </p:pic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28760" cy="690371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0029d0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282" y="0"/>
            <a:ext cx="6858048" cy="6858000"/>
          </a:xfrm>
          <a:prstGeom prst="ellipse">
            <a:avLst/>
          </a:prstGeom>
        </p:spPr>
      </p:pic>
      <p:pic>
        <p:nvPicPr>
          <p:cNvPr id="5" name="4 Imagen" descr="70029d0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8596" y="1000124"/>
            <a:ext cx="5857916" cy="5857875"/>
          </a:xfrm>
          <a:prstGeom prst="ellipse">
            <a:avLst/>
          </a:prstGeom>
          <a:ln>
            <a:noFill/>
          </a:ln>
        </p:spPr>
      </p:pic>
      <p:pic>
        <p:nvPicPr>
          <p:cNvPr id="6" name="5 Imagen" descr="70029d0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28604"/>
            <a:ext cx="5827958" cy="6175829"/>
          </a:xfrm>
          <a:prstGeom prst="ellipse">
            <a:avLst/>
          </a:prstGeom>
          <a:ln>
            <a:noFill/>
          </a:ln>
        </p:spPr>
      </p:pic>
      <p:pic>
        <p:nvPicPr>
          <p:cNvPr id="7" name="6 Imagen" descr="70029d0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0232" y="1500174"/>
            <a:ext cx="4846890" cy="5136201"/>
          </a:xfrm>
          <a:prstGeom prst="ellipse">
            <a:avLst/>
          </a:prstGeom>
          <a:ln>
            <a:noFill/>
          </a:ln>
        </p:spPr>
      </p:pic>
      <p:pic>
        <p:nvPicPr>
          <p:cNvPr id="8" name="7 Imagen" descr="70029d0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71802" y="-214338"/>
            <a:ext cx="4929222" cy="5223447"/>
          </a:xfrm>
          <a:prstGeom prst="ellipse">
            <a:avLst/>
          </a:prstGeom>
          <a:ln>
            <a:noFill/>
          </a:ln>
        </p:spPr>
      </p:pic>
      <p:pic>
        <p:nvPicPr>
          <p:cNvPr id="9" name="8 Imagen" descr="70029d0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87329" y="1214422"/>
            <a:ext cx="5056671" cy="5358504"/>
          </a:xfrm>
          <a:prstGeom prst="ellipse">
            <a:avLst/>
          </a:prstGeom>
          <a:ln>
            <a:noFill/>
          </a:ln>
        </p:spPr>
      </p:pic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Lef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Right)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1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Top)">
                                      <p:cBhvr>
                                        <p:cTn id="1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Top)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28760" cy="690371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61000">
                <a:schemeClr val="bg1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0.gif"/>
          <p:cNvPicPr>
            <a:picLocks noChangeAspect="1"/>
          </p:cNvPicPr>
          <p:nvPr/>
        </p:nvPicPr>
        <p:blipFill>
          <a:blip r:embed="rId2">
            <a:lum bright="20000" contrast="20000"/>
          </a:blip>
          <a:stretch>
            <a:fillRect/>
          </a:stretch>
        </p:blipFill>
        <p:spPr>
          <a:xfrm flipH="1">
            <a:off x="2786050" y="428604"/>
            <a:ext cx="5995860" cy="6724650"/>
          </a:xfrm>
          <a:prstGeom prst="ellipse">
            <a:avLst/>
          </a:prstGeom>
          <a:effectLst>
            <a:softEdge rad="317500"/>
          </a:effectLst>
        </p:spPr>
      </p:pic>
      <p:pic>
        <p:nvPicPr>
          <p:cNvPr id="5" name="4 Imagen" descr="5a237712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331471" y="5169231"/>
            <a:ext cx="45719" cy="45719"/>
          </a:xfrm>
          <a:prstGeom prst="rect">
            <a:avLst/>
          </a:prstGeom>
        </p:spPr>
      </p:pic>
      <p:pic>
        <p:nvPicPr>
          <p:cNvPr id="6" name="5 Imagen" descr="200706~1 (1).JP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1">
                <a:tint val="45000"/>
                <a:satMod val="400000"/>
              </a:schemeClr>
            </a:duotone>
            <a:lum bright="20000" contrast="30000"/>
          </a:blip>
          <a:srcRect r="4532" b="19791"/>
          <a:stretch>
            <a:fillRect/>
          </a:stretch>
        </p:blipFill>
        <p:spPr>
          <a:xfrm rot="20510559">
            <a:off x="-473002" y="-556471"/>
            <a:ext cx="4643470" cy="5500726"/>
          </a:xfrm>
          <a:prstGeom prst="ellipse">
            <a:avLst/>
          </a:prstGeom>
          <a:effectLst>
            <a:softEdge rad="635000"/>
          </a:effectLst>
        </p:spPr>
      </p:pic>
      <p:pic>
        <p:nvPicPr>
          <p:cNvPr id="7" name="6 Imagen" descr="1978 Fué tan poco tu cariño - front.JPG"/>
          <p:cNvPicPr>
            <a:picLocks noChangeAspect="1"/>
          </p:cNvPicPr>
          <p:nvPr/>
        </p:nvPicPr>
        <p:blipFill>
          <a:blip r:embed="rId5"/>
          <a:srcRect l="7810" t="33451" r="9359" b="6534"/>
          <a:stretch>
            <a:fillRect/>
          </a:stretch>
        </p:blipFill>
        <p:spPr>
          <a:xfrm rot="20295953">
            <a:off x="-394176" y="2842739"/>
            <a:ext cx="4719029" cy="4375659"/>
          </a:xfrm>
          <a:prstGeom prst="ellipse">
            <a:avLst/>
          </a:prstGeom>
          <a:effectLst>
            <a:softEdge rad="635000"/>
          </a:effectLst>
        </p:spPr>
      </p:pic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28760" cy="690371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71000">
                <a:srgbClr val="80008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hoto112772.gif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14514" y="-21771"/>
            <a:ext cx="9129486" cy="6879771"/>
          </a:xfrm>
          <a:prstGeom prst="ellipse">
            <a:avLst/>
          </a:prstGeom>
        </p:spPr>
      </p:pic>
      <p:pic>
        <p:nvPicPr>
          <p:cNvPr id="5" name="4 Imagen" descr="Rocio Durcal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0905164">
            <a:off x="1938885" y="941077"/>
            <a:ext cx="3376282" cy="4001532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6" name="5 Imagen" descr="joaquin-sabina-mentiras-piadosas-1990.jp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1181737" flipH="1">
            <a:off x="5323530" y="-2509530"/>
            <a:ext cx="45719" cy="50328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7" name="6 Imagen" descr="Joaquin-Sabina---Pacto-entre-Caballeros-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rot="670389">
            <a:off x="8841093" y="7757645"/>
            <a:ext cx="276306" cy="359060"/>
          </a:xfrm>
          <a:prstGeom prst="ellipse">
            <a:avLst/>
          </a:prstGeom>
          <a:effectLst>
            <a:softEdge rad="635000"/>
          </a:effectLst>
        </p:spPr>
      </p:pic>
      <p:pic>
        <p:nvPicPr>
          <p:cNvPr id="8" name="7 Imagen" descr="Joaquin_Sabina-Pongamos_Que_Hablo_De_Madrid-Frontal.jp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674511">
            <a:off x="3630746" y="988434"/>
            <a:ext cx="3930679" cy="3922404"/>
          </a:xfrm>
          <a:prstGeom prst="ellipse">
            <a:avLst/>
          </a:prstGeom>
          <a:effectLst>
            <a:softEdge rad="635000"/>
          </a:effectLst>
        </p:spPr>
      </p:pic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28760" cy="690371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5400000" scaled="0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0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95446" cy="6858000"/>
          </a:xfrm>
          <a:prstGeom prst="ellipse">
            <a:avLst/>
          </a:prstGeom>
          <a:effectLst>
            <a:softEdge rad="635000"/>
          </a:effectLst>
        </p:spPr>
      </p:pic>
      <p:pic>
        <p:nvPicPr>
          <p:cNvPr id="5" name="4 Imagen" descr="Rocio Durcal 15.jp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lumMod val="60000"/>
                <a:lumOff val="40000"/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1420866" flipH="1">
            <a:off x="5126713" y="-379081"/>
            <a:ext cx="4334259" cy="4601287"/>
          </a:xfrm>
          <a:prstGeom prst="rect">
            <a:avLst/>
          </a:prstGeom>
          <a:effectLst>
            <a:softEdge rad="635000"/>
          </a:effectLst>
        </p:spPr>
      </p:pic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-31531" y="-78829"/>
            <a:ext cx="9207062" cy="696835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cfe8e458.gif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-63062"/>
            <a:ext cx="9080938" cy="6921062"/>
          </a:xfrm>
        </p:spPr>
      </p:pic>
      <p:pic>
        <p:nvPicPr>
          <p:cNvPr id="5" name="4 Imagen" descr="496ecc_joaquin-sabin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0034" y="-285776"/>
            <a:ext cx="4962313" cy="4071898"/>
          </a:xfrm>
          <a:prstGeom prst="ellipse">
            <a:avLst/>
          </a:prstGeom>
          <a:effectLst>
            <a:softEdge rad="635000"/>
          </a:effectLst>
        </p:spPr>
      </p:pic>
      <p:pic>
        <p:nvPicPr>
          <p:cNvPr id="6" name="5 Imagen" descr="Rocio_Durcal-Amor_Eterno_(1984)-Frontal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0598151">
            <a:off x="-479728" y="2957095"/>
            <a:ext cx="3911753" cy="3871783"/>
          </a:xfrm>
          <a:prstGeom prst="rect">
            <a:avLst/>
          </a:prstGeom>
          <a:effectLst>
            <a:softEdge rad="635000"/>
          </a:effectLst>
        </p:spPr>
      </p:pic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-31531" y="-78829"/>
            <a:ext cx="9207062" cy="696835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b1f945c7.gif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1" y="0"/>
            <a:ext cx="9080939" cy="6932728"/>
          </a:xfrm>
        </p:spPr>
      </p:pic>
      <p:pic>
        <p:nvPicPr>
          <p:cNvPr id="5" name="4 Imagen" descr="200706~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785850" y="0"/>
            <a:ext cx="5214942" cy="6748571"/>
          </a:xfrm>
          <a:prstGeom prst="rect">
            <a:avLst/>
          </a:prstGeom>
          <a:effectLst>
            <a:softEdge rad="635000"/>
          </a:effectLst>
          <a:scene3d>
            <a:camera prst="perspectiveContrastingRightFacing"/>
            <a:lightRig rig="threePt" dir="t"/>
          </a:scene3d>
        </p:spPr>
      </p:pic>
      <p:pic>
        <p:nvPicPr>
          <p:cNvPr id="6" name="5 Imagen" descr="200706~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714412" y="0"/>
            <a:ext cx="5214942" cy="6748571"/>
          </a:xfrm>
          <a:prstGeom prst="rect">
            <a:avLst/>
          </a:prstGeom>
          <a:effectLst>
            <a:softEdge rad="635000"/>
          </a:effectLst>
          <a:scene3d>
            <a:camera prst="perspectiveContrastingRightFacing"/>
            <a:lightRig rig="threePt" dir="t"/>
          </a:scene3d>
        </p:spPr>
      </p:pic>
      <p:pic>
        <p:nvPicPr>
          <p:cNvPr id="7" name="6 Imagen" descr="195704_52198095917_1291380_n.jpg"/>
          <p:cNvPicPr>
            <a:picLocks noChangeAspect="1"/>
          </p:cNvPicPr>
          <p:nvPr/>
        </p:nvPicPr>
        <p:blipFill>
          <a:blip r:embed="rId4"/>
          <a:srcRect r="16692"/>
          <a:stretch>
            <a:fillRect/>
          </a:stretch>
        </p:blipFill>
        <p:spPr>
          <a:xfrm flipH="1">
            <a:off x="5786446" y="571480"/>
            <a:ext cx="2928958" cy="3931063"/>
          </a:xfrm>
          <a:prstGeom prst="rect">
            <a:avLst/>
          </a:prstGeom>
          <a:effectLst>
            <a:softEdge rad="635000"/>
          </a:effectLst>
        </p:spPr>
      </p:pic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-31531" y="-78829"/>
            <a:ext cx="9207062" cy="696835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40507394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-88155"/>
            <a:ext cx="9144000" cy="6946155"/>
          </a:xfrm>
          <a:effectLst>
            <a:softEdge rad="635000"/>
          </a:effectLst>
        </p:spPr>
      </p:pic>
      <p:pic>
        <p:nvPicPr>
          <p:cNvPr id="5" name="4 Imagen" descr="Sabina!.jpg"/>
          <p:cNvPicPr>
            <a:picLocks noChangeAspect="1"/>
          </p:cNvPicPr>
          <p:nvPr/>
        </p:nvPicPr>
        <p:blipFill>
          <a:blip r:embed="rId3"/>
          <a:srcRect l="13103"/>
          <a:stretch>
            <a:fillRect/>
          </a:stretch>
        </p:blipFill>
        <p:spPr>
          <a:xfrm rot="988717">
            <a:off x="3819999" y="-126225"/>
            <a:ext cx="5763000" cy="4725879"/>
          </a:xfrm>
          <a:prstGeom prst="ellipse">
            <a:avLst/>
          </a:prstGeom>
          <a:effectLst>
            <a:softEdge rad="635000"/>
          </a:effectLst>
        </p:spPr>
      </p:pic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4565601cdj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1" y="0"/>
            <a:ext cx="9050216" cy="6877050"/>
          </a:xfrm>
        </p:spPr>
      </p:pic>
      <p:pic>
        <p:nvPicPr>
          <p:cNvPr id="5" name="4 Imagen" descr="195704_52198095917_1291380_n.jpg"/>
          <p:cNvPicPr>
            <a:picLocks noChangeAspect="1"/>
          </p:cNvPicPr>
          <p:nvPr/>
        </p:nvPicPr>
        <p:blipFill>
          <a:blip r:embed="rId3" cstate="print"/>
          <a:srcRect r="16692"/>
          <a:stretch>
            <a:fillRect/>
          </a:stretch>
        </p:blipFill>
        <p:spPr>
          <a:xfrm>
            <a:off x="10296938" y="6834020"/>
            <a:ext cx="61540" cy="82595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6" name="5 Imagen" descr="195704_52198095917_1291380_n.jpg"/>
          <p:cNvPicPr>
            <a:picLocks noChangeAspect="1"/>
          </p:cNvPicPr>
          <p:nvPr/>
        </p:nvPicPr>
        <p:blipFill>
          <a:blip r:embed="rId4" cstate="print"/>
          <a:srcRect r="15894"/>
          <a:stretch>
            <a:fillRect/>
          </a:stretch>
        </p:blipFill>
        <p:spPr>
          <a:xfrm>
            <a:off x="11567072" y="6832967"/>
            <a:ext cx="45719" cy="83648"/>
          </a:xfrm>
          <a:prstGeom prst="rect">
            <a:avLst/>
          </a:prstGeom>
          <a:effectLst>
            <a:softEdge rad="635000"/>
          </a:effectLst>
        </p:spPr>
      </p:pic>
    </p:spTree>
  </p:cSld>
  <p:clrMapOvr>
    <a:masterClrMapping/>
  </p:clrMapOvr>
  <p:transition spd="slow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-1" y="-1"/>
            <a:ext cx="9112469" cy="6810703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2_Nature24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 flipH="1">
            <a:off x="9874592" y="5929329"/>
            <a:ext cx="68980" cy="45719"/>
          </a:xfrm>
        </p:spPr>
      </p:pic>
      <p:pic>
        <p:nvPicPr>
          <p:cNvPr id="5" name="4 Imagen" descr="caricias1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5786" y="0"/>
            <a:ext cx="7786742" cy="6816576"/>
          </a:xfrm>
          <a:prstGeom prst="ellipse">
            <a:avLst/>
          </a:prstGeom>
        </p:spPr>
      </p:pic>
      <p:pic>
        <p:nvPicPr>
          <p:cNvPr id="6" name="5 Imagen" descr="caricias1.jp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10000"/>
          </a:blip>
          <a:stretch>
            <a:fillRect/>
          </a:stretch>
        </p:blipFill>
        <p:spPr>
          <a:xfrm>
            <a:off x="857224" y="0"/>
            <a:ext cx="7786742" cy="6816576"/>
          </a:xfrm>
          <a:prstGeom prst="ellipse">
            <a:avLst/>
          </a:prstGeom>
        </p:spPr>
      </p:pic>
      <p:pic>
        <p:nvPicPr>
          <p:cNvPr id="7" name="6 Imagen" descr="caricias1.jp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3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928662" y="0"/>
            <a:ext cx="7786742" cy="6816576"/>
          </a:xfrm>
          <a:prstGeom prst="ellipse">
            <a:avLst/>
          </a:prstGeom>
        </p:spPr>
      </p:pic>
      <p:pic>
        <p:nvPicPr>
          <p:cNvPr id="8" name="7 Imagen" descr="Rocio Durcal cantando 1.jpg"/>
          <p:cNvPicPr>
            <a:picLocks noChangeAspect="1"/>
          </p:cNvPicPr>
          <p:nvPr/>
        </p:nvPicPr>
        <p:blipFill>
          <a:blip r:embed="rId5">
            <a:lum contrast="20000"/>
          </a:blip>
          <a:srcRect b="19824"/>
          <a:stretch>
            <a:fillRect/>
          </a:stretch>
        </p:blipFill>
        <p:spPr>
          <a:xfrm rot="20853077">
            <a:off x="1470967" y="2470207"/>
            <a:ext cx="3365500" cy="4072928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9" name="8 Imagen" descr="joaquin-sabina1.jpg"/>
          <p:cNvPicPr>
            <a:picLocks noChangeAspect="1"/>
          </p:cNvPicPr>
          <p:nvPr/>
        </p:nvPicPr>
        <p:blipFill>
          <a:blip r:embed="rId6">
            <a:lum contrast="20000"/>
          </a:blip>
          <a:stretch>
            <a:fillRect/>
          </a:stretch>
        </p:blipFill>
        <p:spPr>
          <a:xfrm rot="825346" flipH="1">
            <a:off x="5060624" y="2792202"/>
            <a:ext cx="3457079" cy="3325091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10" name="9 CuadroTexto"/>
          <p:cNvSpPr txBox="1"/>
          <p:nvPr/>
        </p:nvSpPr>
        <p:spPr>
          <a:xfrm>
            <a:off x="4786314" y="6215082"/>
            <a:ext cx="38216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 smtClean="0">
                <a:blipFill dpi="0" rotWithShape="1">
                  <a:blip r:embed="rId7"/>
                  <a:srcRect/>
                  <a:tile tx="0" ty="0" sx="100000" sy="100000" flip="none" algn="tl"/>
                </a:blipFill>
              </a:rPr>
              <a:t>Francisco del Olmo -Jazmín</a:t>
            </a:r>
            <a:endParaRPr lang="es-ES" sz="2400" dirty="0">
              <a:blipFill dpi="0" rotWithShape="1">
                <a:blip r:embed="rId7"/>
                <a:srcRect/>
                <a:tile tx="0" ty="0" sx="100000" sy="100000" flip="none" algn="tl"/>
              </a:blipFill>
            </a:endParaRPr>
          </a:p>
        </p:txBody>
      </p:sp>
      <p:sp>
        <p:nvSpPr>
          <p:cNvPr id="11" name="10 CuadroTexto"/>
          <p:cNvSpPr txBox="1"/>
          <p:nvPr/>
        </p:nvSpPr>
        <p:spPr>
          <a:xfrm>
            <a:off x="285720" y="6000768"/>
            <a:ext cx="398743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smtClean="0">
                <a:blipFill dpi="0" rotWithShape="1">
                  <a:blip r:embed="rId7"/>
                  <a:srcRect/>
                  <a:tile tx="0" ty="0" sx="100000" sy="100000" flip="none" algn="tl"/>
                </a:blipFill>
              </a:rPr>
              <a:t>    • Y nos dieron las  diez •</a:t>
            </a:r>
          </a:p>
          <a:p>
            <a:r>
              <a:rPr lang="es-ES" sz="2400" dirty="0" smtClean="0">
                <a:blipFill dpi="0" rotWithShape="1">
                  <a:blip r:embed="rId7"/>
                  <a:srcRect/>
                  <a:tile tx="0" ty="0" sx="100000" sy="100000" flip="none" algn="tl"/>
                </a:blipFill>
              </a:rPr>
              <a:t>Joaquín Sabina –Rocío </a:t>
            </a:r>
            <a:r>
              <a:rPr lang="es-ES" sz="2400" dirty="0" err="1" smtClean="0">
                <a:blipFill dpi="0" rotWithShape="1">
                  <a:blip r:embed="rId7"/>
                  <a:srcRect/>
                  <a:tile tx="0" ty="0" sx="100000" sy="100000" flip="none" algn="tl"/>
                </a:blipFill>
              </a:rPr>
              <a:t>Durcal</a:t>
            </a:r>
            <a:endParaRPr lang="es-ES" sz="2400" dirty="0">
              <a:blipFill dpi="0" rotWithShape="1">
                <a:blip r:embed="rId7"/>
                <a:srcRect/>
                <a:tile tx="0" ty="0" sx="100000" sy="100000" flip="none" algn="tl"/>
              </a:blipFill>
            </a:endParaRPr>
          </a:p>
        </p:txBody>
      </p:sp>
    </p:spTree>
  </p:cSld>
  <p:clrMapOvr>
    <a:masterClrMapping/>
  </p:clrMapOvr>
  <p:transition spd="slow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uild="allAtOnce"/>
      <p:bldP spid="11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867400"/>
            <a:ext cx="3811588" cy="546100"/>
          </a:xfrm>
          <a:prstGeom prst="rect">
            <a:avLst/>
          </a:prstGeom>
          <a:noFill/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276" name="Rectangle 12"/>
          <p:cNvSpPr>
            <a:spLocks noChangeArrowheads="1"/>
          </p:cNvSpPr>
          <p:nvPr/>
        </p:nvSpPr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691" name="Group 427"/>
          <p:cNvGraphicFramePr>
            <a:graphicFrameLocks noGrp="1"/>
          </p:cNvGraphicFramePr>
          <p:nvPr/>
        </p:nvGraphicFramePr>
        <p:xfrm>
          <a:off x="5029200" y="3352800"/>
          <a:ext cx="3200400" cy="153111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84" name="Group 420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30"/>
          </p:cNvPr>
          <p:cNvPicPr>
            <a:picLocks noChangeAspect="1" noChangeArrowheads="1"/>
          </p:cNvPicPr>
          <p:nvPr/>
        </p:nvPicPr>
        <p:blipFill>
          <a:blip r:embed="rId31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sp>
        <p:nvSpPr>
          <p:cNvPr id="11694" name="Rectangle 430"/>
          <p:cNvSpPr>
            <a:spLocks noChangeArrowheads="1"/>
          </p:cNvSpPr>
          <p:nvPr/>
        </p:nvSpPr>
        <p:spPr bwMode="auto">
          <a:xfrm>
            <a:off x="2667000" y="5867400"/>
            <a:ext cx="3810000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y-nos-dieron-las-diez-milespowerpoints.com">
  <a:themeElements>
    <a:clrScheme name="Concurrencia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Personalizado 8">
      <a:majorFont>
        <a:latin typeface="Script MT Bold"/>
        <a:ea typeface=""/>
        <a:cs typeface=""/>
      </a:majorFont>
      <a:minorFont>
        <a:latin typeface="Script MT Bold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y-nos-dieron-las-diez-milespowerpoints.com</Template>
  <TotalTime>2</TotalTime>
  <Words>81</Words>
  <Application>Microsoft Office PowerPoint</Application>
  <PresentationFormat>Presentación en pantalla (4:3)</PresentationFormat>
  <Paragraphs>34</Paragraphs>
  <Slides>20</Slides>
  <Notes>3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20</vt:i4>
      </vt:variant>
    </vt:vector>
  </HeadingPairs>
  <TitlesOfParts>
    <vt:vector size="22" baseType="lpstr">
      <vt:lpstr>y-nos-dieron-las-diez-milespowerpoints.com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</vt:vector>
  </TitlesOfParts>
  <Company>empresa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usuaria</dc:creator>
  <cp:lastModifiedBy>usuaria</cp:lastModifiedBy>
  <cp:revision>1</cp:revision>
  <dcterms:created xsi:type="dcterms:W3CDTF">2012-05-10T21:42:56Z</dcterms:created>
  <dcterms:modified xsi:type="dcterms:W3CDTF">2012-05-10T21:45:38Z</dcterms:modified>
</cp:coreProperties>
</file>