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60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BxRfsudFWlq/iQn10+scQ==" hashData="vsgJ6sZ0bX1n9WsMkFEBXrBybgo49Og28Kfdr9TR2BtN32A5VN6tnx8aZYjp6YeUKQoAVhQ1LIjJ/f03N7r4D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3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22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74D910-A374-469C-BFE7-2E79FE4253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BAE8338-86DD-4CBB-AFC0-C4B5D9624B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2456DAF-195C-4A72-9172-5415E1A0CC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06/12/2024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42BA4B1-7CCC-49AF-9E9E-F90BF52CA5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8C3B76A-04E6-4979-8FEA-550E11307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0457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1635BC-93B0-4336-8ACD-262E894092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1F798-4071-40F9-8070-BB00FF2CFB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E7BB27C-2486-455A-B869-7BA01C4D6A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06/12/2024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5E247BA-0401-4065-832F-5640CAFD8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0423965-FE66-44E7-B1D0-7D1CD62943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3011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4F0F161-9948-43BD-B7BD-C066B74E5E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4BC3576-4C90-4521-A6A7-7121416CFB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489B61F-32D7-4389-8BC9-1CC389300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06/12/2024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EFBCAB9-AF86-443F-85C0-4E8841F75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9FF1FB7-9C2F-47D6-BB4E-EF23BBDED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3552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2330A8-45FB-4611-9500-467A6AA6B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3BB52C8-F412-421E-AB7F-7D8C9E72FC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21F2ECB-2E39-49D5-9594-B4C21AF4B8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0DDDD74-8C0B-425B-B02C-6DA5391B26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06/12/2024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68D965A-0695-4C41-A623-4F62A5488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446B0C3-33C6-432C-8DEC-CCC3B9935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2361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0BE51F-34F5-4C7A-8AE7-7CCEA20186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FFEC003-9A70-47EE-AC05-0F7EFD0B11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6BF02A3-11DC-49A9-8C75-5B5483F07D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67B04D5D-5AD3-4AF3-95C4-BB9136315C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67606F5-FB63-4179-8C87-1B8F86A6F2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D8C4438D-C546-4139-B1FE-666A35EF6F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06/12/2024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41AB309-4082-426D-AF2C-22F9DF354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2D7A5CF-F36C-436A-BC56-129E91969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308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D6801BC-1855-4BA7-A2DF-82EF4E9B73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66F70B78-2248-45A1-BDBF-BCC777207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06/12/2024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B01D8F5A-8496-4E09-A26B-4C6B9B59C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A5DB23A-EB07-43EE-B243-C922F1BCF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6513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A22461A-C7E0-412B-A1EA-91FE20D9F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06/12/2024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77C1826-DC9E-4CC4-B0C0-BCF04D110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1E1F96B-E868-4177-BD20-577CB8F53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68557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DEFD62-6927-493D-954B-F80CECF05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5D80179-1DFE-4215-89F9-6657899678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E21A200-BBA8-4D5A-8064-DEBADAFE53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12D7D33-D124-4E19-AEA8-FD6A916AC5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06/12/2024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EB815A7-A79E-4095-992F-915F6BCBD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5A689B3-3538-412D-A87F-1024ED294C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2214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439100-6F4E-474E-94E2-0E3AFCEE6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ED3FFBCE-6B2D-49A8-81ED-D27BF44773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BFEB5E4-9936-4CB4-ADF6-7DB4315158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E974573-EDB7-41B9-B00B-799E76954A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06/12/2024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79D1DD1-4B4E-4207-82D7-C61A3FFBA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659388F-F253-4DE5-A6D2-577E4A575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8909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5D73329-5292-4E6D-A6EC-4A366040F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E21C27C-14C5-4791-99C0-516EFABB45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1961C93-ACD1-44B2-A4B1-A543EFC7A2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06/12/2024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9E94576-DB37-4E6A-887B-B1E7EC5D9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7397B31-D29F-47D7-AB17-373C91002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8172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958E8CF-0970-4063-BF80-E1DE356966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7A66998-A1E0-40FE-A29A-7511C78D94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AAC7B31-DC6A-447F-ADE7-9D0A4A40B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5A6B8-1232-4972-AA46-5AB5FB504BF3}" type="datetimeFigureOut">
              <a:rPr lang="es-ES" smtClean="0"/>
              <a:t>06/12/2024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8732AFB-671E-43CF-AD1C-85B2B2AC19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42E8B51-F123-417C-B287-CB961BEAF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30711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0934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3264A0B-FD78-4FE1-AF22-11309C8C7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EF8E785-A48F-4445-92FD-3C175BFE87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050C10A-FFA1-4B07-B299-F84AE72021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65A6B8-1232-4972-AA46-5AB5FB504BF3}" type="datetimeFigureOut">
              <a:rPr lang="es-ES" smtClean="0"/>
              <a:t>06/12/2024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6C0EDE2-E66F-42A7-874D-174050CF8C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C3EB08D-2CD2-4EE8-9779-DF23AB4999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A7AA1C-62EE-4473-8FFF-87952917955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9942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239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image" Target="../media/image10.jp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gif"/><Relationship Id="rId12" Type="http://schemas.openxmlformats.org/officeDocument/2006/relationships/image" Target="../media/image9.jpe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5" Type="http://schemas.openxmlformats.org/officeDocument/2006/relationships/image" Target="../media/image12.png"/><Relationship Id="rId10" Type="http://schemas.openxmlformats.org/officeDocument/2006/relationships/image" Target="../media/image7.jpg"/><Relationship Id="rId4" Type="http://schemas.openxmlformats.org/officeDocument/2006/relationships/image" Target="../media/image1.jpg"/><Relationship Id="rId9" Type="http://schemas.openxmlformats.org/officeDocument/2006/relationships/image" Target="../media/image6.gif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7000">
              <a:srgbClr val="FFC3F2"/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AF8C3C2D-B712-4904-A689-71ABBB85477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06" b="41674"/>
          <a:stretch/>
        </p:blipFill>
        <p:spPr>
          <a:xfrm>
            <a:off x="350875" y="1594884"/>
            <a:ext cx="11515060" cy="36150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6D42549-A2E4-4B48-847F-9354F015A9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4300872" y="-2355111"/>
            <a:ext cx="3615068" cy="11515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A87F7E38-E1ED-445C-8F46-CD353F6036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2147" y="269248"/>
            <a:ext cx="6253788" cy="70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None/>
            </a:pPr>
            <a:r>
              <a:rPr lang="es-ES" sz="7200" i="1" kern="100" dirty="0">
                <a:solidFill>
                  <a:srgbClr val="29303B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 nada más amar</a:t>
            </a:r>
            <a:endParaRPr lang="es-ES" sz="7200" i="1" dirty="0">
              <a:latin typeface="Poor Richard" panose="02080502050505020702" pitchFamily="18" charset="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2B6BDB65-45CB-05B7-FBBC-6F201CA2CAF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" b="32505"/>
          <a:stretch/>
        </p:blipFill>
        <p:spPr>
          <a:xfrm>
            <a:off x="723014" y="1265274"/>
            <a:ext cx="10802679" cy="43061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022D29B4-A8A0-8174-457B-7EEAD8FE1606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832"/>
          <a:stretch/>
        </p:blipFill>
        <p:spPr>
          <a:xfrm flipH="1">
            <a:off x="723012" y="1265274"/>
            <a:ext cx="10802679" cy="43168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Text Box 2">
            <a:extLst>
              <a:ext uri="{FF2B5EF4-FFF2-40B4-BE49-F238E27FC236}">
                <a16:creationId xmlns:a16="http://schemas.microsoft.com/office/drawing/2014/main" id="{2E9BB6B0-7C57-7053-FB82-DAAD319BBF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95154" y="1525541"/>
            <a:ext cx="2232837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s-ES" sz="2400" i="1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Te quiero pasional hasta el delirio,</a:t>
            </a:r>
            <a:br>
              <a:rPr lang="es-ES" sz="2400" i="1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2400" i="1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hasta que el último</a:t>
            </a:r>
            <a:br>
              <a:rPr lang="es-ES" sz="2400" i="1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2400" i="1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resuello de la bestia</a:t>
            </a:r>
            <a:br>
              <a:rPr lang="es-ES" sz="2400" i="1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2400" i="1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se vuelva resignada mansedumbre.</a:t>
            </a:r>
            <a:endParaRPr lang="es-UY" altLang="es-ES" sz="2400" i="1" dirty="0">
              <a:solidFill>
                <a:schemeClr val="bg1"/>
              </a:solidFill>
              <a:latin typeface="Poor Richard" panose="02080502050505020702" pitchFamily="18" charset="0"/>
              <a:ea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B09B29D5-734B-C7E6-2B8A-08ADF0FB95E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6" b="2286"/>
          <a:stretch/>
        </p:blipFill>
        <p:spPr>
          <a:xfrm>
            <a:off x="1084521" y="893134"/>
            <a:ext cx="10058399" cy="50504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0B53E9EB-8450-6498-FC80-83A04484D4D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521" y="893134"/>
            <a:ext cx="10058399" cy="50504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0F1D7F5F-2584-1D30-C0D9-A41D475621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92303" y="1340874"/>
            <a:ext cx="3537966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s-UY" altLang="es-ES" sz="2400" b="1" i="1" dirty="0">
                <a:solidFill>
                  <a:schemeClr val="bg1"/>
                </a:solidFill>
                <a:latin typeface="Poor Richard" panose="02080502050505020702" pitchFamily="18" charset="0"/>
                <a:ea typeface="Verdan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s-ES" sz="2400" i="1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Así, consciente de que</a:t>
            </a:r>
            <a:br>
              <a:rPr lang="es-ES" sz="2400" i="1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2400" i="1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el límite del fuego es un rescoldo</a:t>
            </a:r>
            <a:br>
              <a:rPr lang="es-ES" sz="2400" i="1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2400" i="1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donde ya no hay pasión sino ternura</a:t>
            </a:r>
            <a:br>
              <a:rPr lang="es-ES" sz="2400" i="1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2400" i="1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en estado de gran felicidad,</a:t>
            </a:r>
            <a:br>
              <a:rPr lang="es-ES" sz="2400" i="1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2400" i="1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me instalo en las caricias y deseo</a:t>
            </a:r>
            <a:br>
              <a:rPr lang="es-ES" sz="2400" i="1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2400" i="1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que no se acabe nunca el magnetismo</a:t>
            </a:r>
            <a:br>
              <a:rPr lang="es-ES" sz="2400" i="1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2400" i="1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de este fuego sin llama.</a:t>
            </a:r>
            <a:endParaRPr lang="es-UY" altLang="es-ES" sz="2400" i="1" dirty="0">
              <a:solidFill>
                <a:schemeClr val="bg1"/>
              </a:solidFill>
              <a:latin typeface="Poor Richard" panose="02080502050505020702" pitchFamily="18" charset="0"/>
              <a:ea typeface="Cascadia Code" panose="020B0609020000020004" pitchFamily="49" charset="0"/>
              <a:cs typeface="Cascadia Code" panose="020B0609020000020004" pitchFamily="49" charset="0"/>
            </a:endParaRPr>
          </a:p>
        </p:txBody>
      </p:sp>
      <p:pic>
        <p:nvPicPr>
          <p:cNvPr id="19" name="Imagen 18" descr="Imagen que contiene persona, interior, mujer, computer&#10;&#10;Descripción generada automáticamente">
            <a:extLst>
              <a:ext uri="{FF2B5EF4-FFF2-40B4-BE49-F238E27FC236}">
                <a16:creationId xmlns:a16="http://schemas.microsoft.com/office/drawing/2014/main" id="{65492B0A-9E6F-51B0-17FF-9526AFC98CA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3"/>
          <a:stretch/>
        </p:blipFill>
        <p:spPr>
          <a:xfrm>
            <a:off x="1435394" y="542261"/>
            <a:ext cx="9367285" cy="57628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Imagen 19" descr="Una cascada de agua&#10;&#10;Descripción generada automáticamente">
            <a:extLst>
              <a:ext uri="{FF2B5EF4-FFF2-40B4-BE49-F238E27FC236}">
                <a16:creationId xmlns:a16="http://schemas.microsoft.com/office/drawing/2014/main" id="{EF26E148-E437-1D85-1777-D1E7FDE769F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395" y="552893"/>
            <a:ext cx="9367284" cy="5752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Text Box 2">
            <a:extLst>
              <a:ext uri="{FF2B5EF4-FFF2-40B4-BE49-F238E27FC236}">
                <a16:creationId xmlns:a16="http://schemas.microsoft.com/office/drawing/2014/main" id="{6D28D36B-DE89-5338-E5E6-A8567B7BDA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25294" y="1715524"/>
            <a:ext cx="2232837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s-ES" sz="2400" i="1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 te cubro de seda hasta que</a:t>
            </a:r>
            <a:br>
              <a:rPr lang="es-ES" sz="2400" i="1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2400" i="1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el peso de mis manos</a:t>
            </a:r>
            <a:br>
              <a:rPr lang="es-ES" sz="2400" i="1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2400" i="1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estimule los poros de tu piel</a:t>
            </a:r>
            <a:br>
              <a:rPr lang="es-ES" sz="2400" i="1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2400" i="1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 de nuevo la bestia nos exalte.</a:t>
            </a:r>
            <a:br>
              <a:rPr lang="es-ES" sz="2400" i="1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2400" i="1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Y nada más, amar.</a:t>
            </a:r>
            <a:endParaRPr lang="es-ES" sz="2400" i="1" dirty="0">
              <a:solidFill>
                <a:schemeClr val="bg1"/>
              </a:solidFill>
              <a:latin typeface="Poor Richard" panose="02080502050505020702" pitchFamily="18" charset="0"/>
            </a:endParaRPr>
          </a:p>
        </p:txBody>
      </p:sp>
      <p:pic>
        <p:nvPicPr>
          <p:cNvPr id="26" name="Imagen 25">
            <a:extLst>
              <a:ext uri="{FF2B5EF4-FFF2-40B4-BE49-F238E27FC236}">
                <a16:creationId xmlns:a16="http://schemas.microsoft.com/office/drawing/2014/main" id="{820258D5-A973-C159-9C82-37321B83B781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000" y="6958667"/>
            <a:ext cx="635000" cy="476250"/>
          </a:xfrm>
          <a:prstGeom prst="rect">
            <a:avLst/>
          </a:prstGeom>
        </p:spPr>
      </p:pic>
      <p:pic>
        <p:nvPicPr>
          <p:cNvPr id="28" name="Imagen 27">
            <a:extLst>
              <a:ext uri="{FF2B5EF4-FFF2-40B4-BE49-F238E27FC236}">
                <a16:creationId xmlns:a16="http://schemas.microsoft.com/office/drawing/2014/main" id="{854D5559-6284-C65A-D8E5-B9DB9435945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" r="245"/>
          <a:stretch/>
        </p:blipFill>
        <p:spPr>
          <a:xfrm>
            <a:off x="1786270" y="159488"/>
            <a:ext cx="8623004" cy="65071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2" name="Imagen 41">
            <a:extLst>
              <a:ext uri="{FF2B5EF4-FFF2-40B4-BE49-F238E27FC236}">
                <a16:creationId xmlns:a16="http://schemas.microsoft.com/office/drawing/2014/main" id="{986811EA-9742-EE3A-9B8B-8BAFC378146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2727" y="191386"/>
            <a:ext cx="8623004" cy="64752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3" name="CuadroTexto 42">
            <a:extLst>
              <a:ext uri="{FF2B5EF4-FFF2-40B4-BE49-F238E27FC236}">
                <a16:creationId xmlns:a16="http://schemas.microsoft.com/office/drawing/2014/main" id="{66A0B159-EB0B-7587-29D9-57FA3E53D0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10894" y="1889557"/>
            <a:ext cx="2651190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s-ES" sz="2400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Amar hasta el desmayo,</a:t>
            </a:r>
            <a:br>
              <a:rPr lang="es-ES" sz="2400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2400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hasta la muerte lenta del deseo,</a:t>
            </a:r>
            <a:br>
              <a:rPr lang="es-ES" sz="2400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2400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hasta vaciar el corazón</a:t>
            </a:r>
            <a:br>
              <a:rPr lang="es-ES" sz="2400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s-ES" sz="2400" kern="100" dirty="0">
                <a:solidFill>
                  <a:schemeClr val="bg1"/>
                </a:solidFill>
                <a:latin typeface="Poor Richard" panose="02080502050505020702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del inclemente peso de la sangre.</a:t>
            </a:r>
            <a:endParaRPr lang="es-UY" altLang="es-ES" sz="2400" b="1" i="1" dirty="0">
              <a:solidFill>
                <a:schemeClr val="bg1"/>
              </a:solidFill>
              <a:latin typeface="Poor Richard" panose="02080502050505020702" pitchFamily="18" charset="0"/>
              <a:ea typeface="Verdan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id="{DAD4956D-D28E-C410-B322-7A7D6AAA0E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22394" y="6064239"/>
            <a:ext cx="2159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ES" sz="4800" i="1" dirty="0" err="1">
                <a:solidFill>
                  <a:schemeClr val="bg1"/>
                </a:solidFill>
                <a:latin typeface="Poor Richard" panose="02080502050505020702" pitchFamily="18" charset="0"/>
              </a:rPr>
              <a:t>jrvg</a:t>
            </a:r>
            <a:endParaRPr lang="es-ES" altLang="es-ES" sz="4800" i="1" dirty="0">
              <a:solidFill>
                <a:schemeClr val="bg1"/>
              </a:solidFill>
              <a:latin typeface="Poor Richard" panose="02080502050505020702" pitchFamily="18" charset="0"/>
            </a:endParaRPr>
          </a:p>
        </p:txBody>
      </p:sp>
      <p:pic>
        <p:nvPicPr>
          <p:cNvPr id="45" name="Imagen 44">
            <a:extLst>
              <a:ext uri="{FF2B5EF4-FFF2-40B4-BE49-F238E27FC236}">
                <a16:creationId xmlns:a16="http://schemas.microsoft.com/office/drawing/2014/main" id="{222F3842-DB44-2E5C-202D-7E79B512D53D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000" y="6958667"/>
            <a:ext cx="635000" cy="476250"/>
          </a:xfrm>
          <a:prstGeom prst="rect">
            <a:avLst/>
          </a:prstGeom>
        </p:spPr>
      </p:pic>
      <p:sp>
        <p:nvSpPr>
          <p:cNvPr id="46" name="CuadroTexto 45">
            <a:extLst>
              <a:ext uri="{FF2B5EF4-FFF2-40B4-BE49-F238E27FC236}">
                <a16:creationId xmlns:a16="http://schemas.microsoft.com/office/drawing/2014/main" id="{0E7B8F86-4169-E86B-75A4-89A5B1E748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31394" y="7066617"/>
            <a:ext cx="370160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ES" dirty="0">
                <a:solidFill>
                  <a:srgbClr val="FFC000"/>
                </a:solidFill>
              </a:rPr>
              <a:t>jrvallegomez@outlook.es</a:t>
            </a:r>
          </a:p>
        </p:txBody>
      </p:sp>
      <p:pic>
        <p:nvPicPr>
          <p:cNvPr id="2" name="audio1">
            <a:hlinkClick r:id="" action="ppaction://media"/>
            <a:extLst>
              <a:ext uri="{FF2B5EF4-FFF2-40B4-BE49-F238E27FC236}">
                <a16:creationId xmlns:a16="http://schemas.microsoft.com/office/drawing/2014/main" id="{0859CEBA-9F0F-9507-45DF-1100991EF4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446494" y="72904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795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6" presetClass="emph" presetSubtype="0" fill="hold" grpId="2" nodeType="withEffect">
                                  <p:stCondLst>
                                    <p:cond delay="10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 override="childStyle">
                                        <p:cTn id="3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1" presetClass="exit" presetSubtype="0" fill="hold" grpId="1" nodeType="withEffect">
                                  <p:stCondLst>
                                    <p:cond delay="1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3000" tmFilter="0,0; .5, 0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1200"/>
                            </p:stCondLst>
                            <p:childTnLst>
                              <p:par>
                                <p:cTn id="43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1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200"/>
                            </p:stCondLst>
                            <p:childTnLst>
                              <p:par>
                                <p:cTn id="53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" presetClass="emph" presetSubtype="2" fill="hold" grpId="2" nodeType="withEffect">
                                  <p:stCondLst>
                                    <p:cond delay="10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F48D6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1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7700"/>
                            </p:stCondLst>
                            <p:childTnLst>
                              <p:par>
                                <p:cTn id="63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1700"/>
                            </p:stCondLst>
                            <p:childTnLst>
                              <p:par>
                                <p:cTn id="79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6" presetClass="emph" presetSubtype="0" fill="hold" grpId="2" nodeType="withEffect">
                                  <p:stCondLst>
                                    <p:cond delay="10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 override="childStyle">
                                        <p:cTn id="8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41" presetClass="exit" presetSubtype="0" fill="hold" grpId="1" nodeType="withEffect">
                                  <p:stCondLst>
                                    <p:cond delay="1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2" dur="3000" tmFilter="0,0; .5, 0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10000"/>
                            </p:stCondLst>
                            <p:childTnLst>
                              <p:par>
                                <p:cTn id="9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9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0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3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4000"/>
                            </p:stCondLst>
                            <p:childTnLst>
                              <p:par>
                                <p:cTn id="105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2" presetClass="emph" presetSubtype="0" fill="hold" grpId="2" nodeType="withEffect">
                                  <p:stCondLst>
                                    <p:cond delay="10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1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1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50" presetClass="exit" presetSubtype="0" accel="100000" fill="hold" grpId="1" nodeType="withEffect">
                                  <p:stCondLst>
                                    <p:cond delay="1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39600"/>
                            </p:stCondLst>
                            <p:childTnLst>
                              <p:par>
                                <p:cTn id="120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44100"/>
                            </p:stCondLst>
                            <p:childTnLst>
                              <p:par>
                                <p:cTn id="137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3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/>
      <p:bldP spid="15" grpId="0"/>
      <p:bldP spid="15" grpId="1"/>
      <p:bldP spid="15" grpId="2"/>
      <p:bldP spid="18" grpId="0"/>
      <p:bldP spid="18" grpId="1"/>
      <p:bldP spid="18" grpId="2"/>
      <p:bldP spid="21" grpId="0"/>
      <p:bldP spid="21" grpId="1"/>
      <p:bldP spid="21" grpId="2"/>
      <p:bldP spid="43" grpId="0"/>
      <p:bldP spid="43" grpId="1"/>
      <p:bldP spid="43" grpId="2"/>
      <p:bldP spid="4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191911" y="7100711"/>
            <a:ext cx="1038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171</Words>
  <Application>Microsoft Office PowerPoint</Application>
  <PresentationFormat>Panorámica</PresentationFormat>
  <Paragraphs>10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Kristen ITC</vt:lpstr>
      <vt:lpstr>Poor Richard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 nada más amar.........</dc:title>
  <dc:subject>ppsx</dc:subject>
  <dc:creator>jrvallegomez@outlook.es</dc:creator>
  <cp:keywords>poesia</cp:keywords>
  <cp:lastModifiedBy>jose ruiz</cp:lastModifiedBy>
  <cp:revision>28</cp:revision>
  <dcterms:created xsi:type="dcterms:W3CDTF">2022-12-20T13:23:33Z</dcterms:created>
  <dcterms:modified xsi:type="dcterms:W3CDTF">2024-12-06T11:16:17Z</dcterms:modified>
</cp:coreProperties>
</file>