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6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4" r:id="rId16"/>
    <p:sldId id="355" r:id="rId17"/>
    <p:sldId id="356" r:id="rId18"/>
    <p:sldId id="357" r:id="rId19"/>
    <p:sldId id="353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15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IKsSlM01+M40LwDuvUVUQ" hashData="1HUn7jSSrZWQAq6QChSAIcVfIL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93E3FF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7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47A90C-4D93-4402-AD08-9CB178B1F67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683D64-D994-4447-B9CC-3A17F054F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C3904F-5FB8-4B02-AECC-53D36FDD4740}" type="slidenum">
              <a:rPr lang="es-ES"/>
              <a:pPr/>
              <a:t>1</a:t>
            </a:fld>
            <a:endParaRPr lang="es-ES"/>
          </a:p>
        </p:txBody>
      </p:sp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B599B8-5D8E-4502-90EC-C237152A603C}" type="slidenum">
              <a:rPr lang="es-ES"/>
              <a:pPr/>
              <a:t>4</a:t>
            </a:fld>
            <a:endParaRPr lang="es-ES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8196BC-8488-4265-9A25-4B061AF47018}" type="slidenum">
              <a:rPr lang="es-ES"/>
              <a:pPr/>
              <a:t>5</a:t>
            </a:fld>
            <a:endParaRPr lang="es-ES"/>
          </a:p>
        </p:txBody>
      </p:sp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0BC2E-88E3-45E4-9F83-5EFD88A6BB0D}" type="slidenum">
              <a:rPr lang="es-ES"/>
              <a:pPr/>
              <a:t>14</a:t>
            </a:fld>
            <a:endParaRPr lang="es-ES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0B3F3E-FC0D-4C5B-8E8A-875D80593DA6}" type="slidenum">
              <a:rPr lang="es-ES"/>
              <a:pPr/>
              <a:t>18</a:t>
            </a:fld>
            <a:endParaRPr lang="es-ES"/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B3B856-CFD7-42E2-867E-DFF6788C38F0}" type="slidenum">
              <a:rPr lang="es-ES"/>
              <a:pPr/>
              <a:t>33</a:t>
            </a:fld>
            <a:endParaRPr lang="es-ES"/>
          </a:p>
        </p:txBody>
      </p:sp>
      <p:sp>
        <p:nvSpPr>
          <p:cNvPr id="165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user/tapiolga?feature=mhee" TargetMode="External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2.pn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2.jpe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38.png"/><Relationship Id="rId4" Type="http://schemas.openxmlformats.org/officeDocument/2006/relationships/image" Target="../media/image3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.jpe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7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6991" y="0"/>
            <a:ext cx="8668971" cy="9912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awesome-flower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34596" y="309845"/>
            <a:ext cx="4680072" cy="107965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es-ES" sz="1500" b="1" kern="10" spc="-150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Y COMO ES EL</a:t>
            </a:r>
          </a:p>
        </p:txBody>
      </p:sp>
      <p:pic>
        <p:nvPicPr>
          <p:cNvPr id="118788" name="Picture 4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06495" y="5106156"/>
            <a:ext cx="941510" cy="128596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1878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5444842"/>
            <a:ext cx="1295644" cy="7557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8797" name="Text Box 13"/>
          <p:cNvSpPr txBox="1">
            <a:spLocks noChangeArrowheads="1"/>
          </p:cNvSpPr>
          <p:nvPr/>
        </p:nvSpPr>
        <p:spPr bwMode="auto">
          <a:xfrm>
            <a:off x="133106" y="6179151"/>
            <a:ext cx="2385070" cy="315372"/>
          </a:xfrm>
          <a:prstGeom prst="rect">
            <a:avLst/>
          </a:prstGeom>
          <a:solidFill>
            <a:srgbClr val="21D951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dirty="0">
                <a:latin typeface="Arial" charset="0"/>
              </a:rPr>
              <a:t>JOSE LUIS PERALES</a:t>
            </a:r>
          </a:p>
        </p:txBody>
      </p:sp>
      <p:sp>
        <p:nvSpPr>
          <p:cNvPr id="118790" name="WordArt 6" descr="rainbow"/>
          <p:cNvSpPr>
            <a:spLocks noChangeArrowheads="1" noChangeShapeType="1" noTextEdit="1"/>
          </p:cNvSpPr>
          <p:nvPr/>
        </p:nvSpPr>
        <p:spPr bwMode="auto">
          <a:xfrm>
            <a:off x="5580063" y="5944734"/>
            <a:ext cx="2304928" cy="437036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18798" name="Picture 14" descr="coupledans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4082" y="1583980"/>
            <a:ext cx="3184769" cy="2638489"/>
          </a:xfrm>
          <a:prstGeom prst="rect">
            <a:avLst/>
          </a:prstGeom>
          <a:noFill/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0800000">
            <a:off x="0" y="6823075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4" descr="1hnzy54l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0"/>
            <a:ext cx="6643702" cy="759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Kép 5" descr="www.tvn.hu_918c694389110cab09e4c17b5b258651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8001024" y="428604"/>
            <a:ext cx="924482" cy="1047746"/>
          </a:xfrm>
          <a:prstGeom prst="rect">
            <a:avLst/>
          </a:prstGeom>
        </p:spPr>
      </p:pic>
    </p:spTree>
  </p:cSld>
  <p:clrMapOvr>
    <a:masterClrMapping/>
  </p:clrMapOvr>
  <p:transition spd="slow" advTm="11000">
    <p:random/>
    <p:sndAc>
      <p:stSnd loop="1">
        <p:snd r:embed="rId3" name="jose luis perales - jose luis perales - y como es 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Cadre 7"/>
          <p:cNvSpPr>
            <a:spLocks/>
          </p:cNvSpPr>
          <p:nvPr/>
        </p:nvSpPr>
        <p:spPr bwMode="auto">
          <a:xfrm>
            <a:off x="390159" y="275829"/>
            <a:ext cx="3830149" cy="4696480"/>
          </a:xfrm>
          <a:custGeom>
            <a:avLst/>
            <a:gdLst>
              <a:gd name="T0" fmla="*/ 1915135 w 3830269"/>
              <a:gd name="T1" fmla="*/ 0 h 4654515"/>
              <a:gd name="T2" fmla="*/ 0 w 3830269"/>
              <a:gd name="T3" fmla="*/ 2327258 h 4654515"/>
              <a:gd name="T4" fmla="*/ 1915135 w 3830269"/>
              <a:gd name="T5" fmla="*/ 4654515 h 4654515"/>
              <a:gd name="T6" fmla="*/ 3830269 w 3830269"/>
              <a:gd name="T7" fmla="*/ 2327258 h 4654515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44095 w 3830269"/>
              <a:gd name="T13" fmla="*/ 144095 h 4654515"/>
              <a:gd name="T14" fmla="*/ 3686174 w 3830269"/>
              <a:gd name="T15" fmla="*/ 4510420 h 46545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30269" h="4654515">
                <a:moveTo>
                  <a:pt x="0" y="0"/>
                </a:moveTo>
                <a:lnTo>
                  <a:pt x="3830269" y="0"/>
                </a:lnTo>
                <a:lnTo>
                  <a:pt x="3830269" y="4654515"/>
                </a:lnTo>
                <a:lnTo>
                  <a:pt x="0" y="4654515"/>
                </a:lnTo>
                <a:close/>
                <a:moveTo>
                  <a:pt x="144095" y="144095"/>
                </a:moveTo>
                <a:lnTo>
                  <a:pt x="144095" y="4510420"/>
                </a:lnTo>
                <a:lnTo>
                  <a:pt x="3686174" y="4510420"/>
                </a:lnTo>
                <a:lnTo>
                  <a:pt x="3686174" y="144095"/>
                </a:lnTo>
                <a:close/>
              </a:path>
            </a:pathLst>
          </a:custGeom>
          <a:solidFill>
            <a:srgbClr val="00CC00"/>
          </a:solidFill>
          <a:ln w="9525" cap="flat" cmpd="sng" algn="ctr">
            <a:solidFill>
              <a:srgbClr val="80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9" name="Cadre 8"/>
          <p:cNvSpPr>
            <a:spLocks/>
          </p:cNvSpPr>
          <p:nvPr/>
        </p:nvSpPr>
        <p:spPr bwMode="auto">
          <a:xfrm>
            <a:off x="4433399" y="779419"/>
            <a:ext cx="2405062" cy="2310896"/>
          </a:xfrm>
          <a:custGeom>
            <a:avLst/>
            <a:gdLst>
              <a:gd name="T0" fmla="*/ 1202353 w 2404705"/>
              <a:gd name="T1" fmla="*/ 0 h 2312459"/>
              <a:gd name="T2" fmla="*/ 0 w 2404705"/>
              <a:gd name="T3" fmla="*/ 1156230 h 2312459"/>
              <a:gd name="T4" fmla="*/ 1202353 w 2404705"/>
              <a:gd name="T5" fmla="*/ 2312459 h 2312459"/>
              <a:gd name="T6" fmla="*/ 2404705 w 2404705"/>
              <a:gd name="T7" fmla="*/ 1156230 h 2312459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58866 w 2404705"/>
              <a:gd name="T13" fmla="*/ 158866 h 2312459"/>
              <a:gd name="T14" fmla="*/ 2245839 w 2404705"/>
              <a:gd name="T15" fmla="*/ 2153593 h 231245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4705" h="2312459">
                <a:moveTo>
                  <a:pt x="0" y="0"/>
                </a:moveTo>
                <a:lnTo>
                  <a:pt x="2404705" y="0"/>
                </a:lnTo>
                <a:lnTo>
                  <a:pt x="2404705" y="2312459"/>
                </a:lnTo>
                <a:lnTo>
                  <a:pt x="0" y="2312459"/>
                </a:lnTo>
                <a:close/>
                <a:moveTo>
                  <a:pt x="158866" y="158866"/>
                </a:moveTo>
                <a:lnTo>
                  <a:pt x="158866" y="2153593"/>
                </a:lnTo>
                <a:lnTo>
                  <a:pt x="2245839" y="2153593"/>
                </a:lnTo>
                <a:lnTo>
                  <a:pt x="2245839" y="158866"/>
                </a:lnTo>
                <a:close/>
              </a:path>
            </a:pathLst>
          </a:custGeom>
          <a:solidFill>
            <a:srgbClr val="9933FF"/>
          </a:solidFill>
          <a:ln w="9525" cap="flat" cmpd="sng" algn="ctr">
            <a:solidFill>
              <a:srgbClr val="80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10" name="Cadre 9"/>
          <p:cNvSpPr>
            <a:spLocks/>
          </p:cNvSpPr>
          <p:nvPr/>
        </p:nvSpPr>
        <p:spPr bwMode="auto">
          <a:xfrm>
            <a:off x="5208832" y="3227860"/>
            <a:ext cx="2233490" cy="3042988"/>
          </a:xfrm>
          <a:custGeom>
            <a:avLst/>
            <a:gdLst>
              <a:gd name="T0" fmla="*/ 937113 w 1874225"/>
              <a:gd name="T1" fmla="*/ 0 h 3115229"/>
              <a:gd name="T2" fmla="*/ 0 w 1874225"/>
              <a:gd name="T3" fmla="*/ 1557615 h 3115229"/>
              <a:gd name="T4" fmla="*/ 937113 w 1874225"/>
              <a:gd name="T5" fmla="*/ 3115229 h 3115229"/>
              <a:gd name="T6" fmla="*/ 1874225 w 1874225"/>
              <a:gd name="T7" fmla="*/ 1557615 h 3115229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66356 w 1874225"/>
              <a:gd name="T13" fmla="*/ 166356 h 3115229"/>
              <a:gd name="T14" fmla="*/ 1707869 w 1874225"/>
              <a:gd name="T15" fmla="*/ 2948873 h 311522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74225" h="3115229">
                <a:moveTo>
                  <a:pt x="0" y="0"/>
                </a:moveTo>
                <a:lnTo>
                  <a:pt x="1874225" y="0"/>
                </a:lnTo>
                <a:lnTo>
                  <a:pt x="1874225" y="3115229"/>
                </a:lnTo>
                <a:lnTo>
                  <a:pt x="0" y="3115229"/>
                </a:lnTo>
                <a:close/>
                <a:moveTo>
                  <a:pt x="166356" y="166356"/>
                </a:moveTo>
                <a:lnTo>
                  <a:pt x="166356" y="2948873"/>
                </a:lnTo>
                <a:lnTo>
                  <a:pt x="1707869" y="2948873"/>
                </a:lnTo>
                <a:lnTo>
                  <a:pt x="1707869" y="166356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rgbClr val="80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11" name="Cadre 10"/>
          <p:cNvSpPr>
            <a:spLocks/>
          </p:cNvSpPr>
          <p:nvPr/>
        </p:nvSpPr>
        <p:spPr bwMode="auto">
          <a:xfrm>
            <a:off x="7036899" y="980560"/>
            <a:ext cx="1520947" cy="1951506"/>
          </a:xfrm>
          <a:custGeom>
            <a:avLst/>
            <a:gdLst>
              <a:gd name="T0" fmla="*/ 760752 w 1521504"/>
              <a:gd name="T1" fmla="*/ 0 h 1951112"/>
              <a:gd name="T2" fmla="*/ 0 w 1521504"/>
              <a:gd name="T3" fmla="*/ 975556 h 1951112"/>
              <a:gd name="T4" fmla="*/ 760752 w 1521504"/>
              <a:gd name="T5" fmla="*/ 1951112 h 1951112"/>
              <a:gd name="T6" fmla="*/ 1521504 w 1521504"/>
              <a:gd name="T7" fmla="*/ 975556 h 195111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17141 w 1521504"/>
              <a:gd name="T13" fmla="*/ 117141 h 1951112"/>
              <a:gd name="T14" fmla="*/ 1404363 w 1521504"/>
              <a:gd name="T15" fmla="*/ 1833971 h 19511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21504" h="1951112">
                <a:moveTo>
                  <a:pt x="0" y="0"/>
                </a:moveTo>
                <a:lnTo>
                  <a:pt x="1521504" y="0"/>
                </a:lnTo>
                <a:lnTo>
                  <a:pt x="1521504" y="1951112"/>
                </a:lnTo>
                <a:lnTo>
                  <a:pt x="0" y="1951112"/>
                </a:lnTo>
                <a:close/>
                <a:moveTo>
                  <a:pt x="117141" y="117141"/>
                </a:moveTo>
                <a:lnTo>
                  <a:pt x="117141" y="1833971"/>
                </a:lnTo>
                <a:lnTo>
                  <a:pt x="1404363" y="1833971"/>
                </a:lnTo>
                <a:lnTo>
                  <a:pt x="1404363" y="117141"/>
                </a:lnTo>
                <a:close/>
              </a:path>
            </a:pathLst>
          </a:custGeom>
          <a:solidFill>
            <a:srgbClr val="00FFFF"/>
          </a:solidFill>
          <a:ln w="9525" cap="flat" cmpd="sng" algn="ctr">
            <a:solidFill>
              <a:srgbClr val="FF000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pic>
        <p:nvPicPr>
          <p:cNvPr id="132102" name="Picture 6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 r="1559" b="12309"/>
          <a:stretch>
            <a:fillRect/>
          </a:stretch>
        </p:blipFill>
        <p:spPr bwMode="auto">
          <a:xfrm>
            <a:off x="539750" y="404500"/>
            <a:ext cx="3527303" cy="4393290"/>
          </a:xfrm>
          <a:prstGeom prst="rect">
            <a:avLst/>
          </a:prstGeom>
          <a:noFill/>
        </p:spPr>
      </p:pic>
      <p:pic>
        <p:nvPicPr>
          <p:cNvPr id="132103" name="Picture 7" descr="Image du Blog papillondavril.centerblog.net"/>
          <p:cNvPicPr>
            <a:picLocks noChangeAspect="1" noChangeArrowheads="1"/>
          </p:cNvPicPr>
          <p:nvPr/>
        </p:nvPicPr>
        <p:blipFill>
          <a:blip r:embed="rId4" cstate="print"/>
          <a:srcRect r="1559" b="12309"/>
          <a:stretch>
            <a:fillRect/>
          </a:stretch>
        </p:blipFill>
        <p:spPr bwMode="auto">
          <a:xfrm>
            <a:off x="4572000" y="913267"/>
            <a:ext cx="2087563" cy="2015841"/>
          </a:xfrm>
          <a:prstGeom prst="rect">
            <a:avLst/>
          </a:prstGeom>
          <a:solidFill>
            <a:srgbClr val="0000FF"/>
          </a:solidFill>
        </p:spPr>
      </p:pic>
      <p:pic>
        <p:nvPicPr>
          <p:cNvPr id="132104" name="Picture 8" descr="Image du Blog papillondavril.centerblog.net"/>
          <p:cNvPicPr>
            <a:picLocks noChangeAspect="1" noChangeArrowheads="1"/>
          </p:cNvPicPr>
          <p:nvPr/>
        </p:nvPicPr>
        <p:blipFill>
          <a:blip r:embed="rId5" cstate="print"/>
          <a:srcRect r="1559" b="12309"/>
          <a:stretch>
            <a:fillRect/>
          </a:stretch>
        </p:blipFill>
        <p:spPr bwMode="auto">
          <a:xfrm>
            <a:off x="7147413" y="1081129"/>
            <a:ext cx="1246188" cy="1694904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32105" name="Picture 9" descr="Image du Blog papillondavril.centerblog.net"/>
          <p:cNvPicPr>
            <a:picLocks noChangeAspect="1" noChangeArrowheads="1"/>
          </p:cNvPicPr>
          <p:nvPr/>
        </p:nvPicPr>
        <p:blipFill>
          <a:blip r:embed="rId6" cstate="print"/>
          <a:srcRect r="1559" b="12309"/>
          <a:stretch>
            <a:fillRect/>
          </a:stretch>
        </p:blipFill>
        <p:spPr bwMode="auto">
          <a:xfrm>
            <a:off x="5374909" y="3361707"/>
            <a:ext cx="1944687" cy="2735362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1908663" y="0"/>
            <a:ext cx="11052663" cy="7085023"/>
            <a:chOff x="624" y="432"/>
            <a:chExt cx="4560" cy="3419"/>
          </a:xfrm>
        </p:grpSpPr>
        <p:pic>
          <p:nvPicPr>
            <p:cNvPr id="149507" name="Picture 3" descr="foto_love_30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24" y="432"/>
              <a:ext cx="4560" cy="3419"/>
            </a:xfrm>
            <a:prstGeom prst="rect">
              <a:avLst/>
            </a:prstGeom>
            <a:noFill/>
          </p:spPr>
        </p:pic>
        <p:sp>
          <p:nvSpPr>
            <p:cNvPr id="149508" name="Rectangle 4"/>
            <p:cNvSpPr>
              <a:spLocks noChangeArrowheads="1"/>
            </p:cNvSpPr>
            <p:nvPr/>
          </p:nvSpPr>
          <p:spPr bwMode="auto">
            <a:xfrm>
              <a:off x="672" y="480"/>
              <a:ext cx="816" cy="1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49509" name="Rectangle 5"/>
            <p:cNvSpPr>
              <a:spLocks noChangeArrowheads="1"/>
            </p:cNvSpPr>
            <p:nvPr/>
          </p:nvSpPr>
          <p:spPr bwMode="auto">
            <a:xfrm>
              <a:off x="672" y="480"/>
              <a:ext cx="816" cy="1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49510" name="Picture 6" descr="Image du Blog papillondavril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70736" cy="7126434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Lieb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92097"/>
            <a:ext cx="9144000" cy="7150097"/>
          </a:xfrm>
          <a:prstGeom prst="rect">
            <a:avLst/>
          </a:prstGeom>
          <a:noFill/>
        </p:spPr>
      </p:pic>
      <p:pic>
        <p:nvPicPr>
          <p:cNvPr id="152579" name="Picture 3" descr="rosesparklescy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3198" y="5441883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8" name="Picture 4" descr="coup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50267"/>
          </a:xfrm>
          <a:prstGeom prst="rect">
            <a:avLst/>
          </a:prstGeom>
          <a:noFill/>
        </p:spPr>
      </p:pic>
      <p:pic>
        <p:nvPicPr>
          <p:cNvPr id="154627" name="Picture 3" descr="rosesparklescy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8723" name="Picture 3" descr="6283791-manos-sosteniendo-los-p-talos-de-rosas-rojos-sobre-fondo-neg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669" y="845973"/>
            <a:ext cx="6619264" cy="5350926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1248630" y="712126"/>
            <a:ext cx="6868380" cy="5668905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58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Dell\Escritorio\654b657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9" y="-214338"/>
            <a:ext cx="9620317" cy="7429552"/>
          </a:xfrm>
          <a:prstGeom prst="rect">
            <a:avLst/>
          </a:prstGeom>
          <a:noFill/>
        </p:spPr>
      </p:pic>
      <p:pic>
        <p:nvPicPr>
          <p:cNvPr id="5" name="Picture 6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0771" name="Picture 3" descr="30bea3f46f1e587302cded9yg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0029" y="0"/>
            <a:ext cx="6427543" cy="6894974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1026991" y="0"/>
            <a:ext cx="6480663" cy="6858000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6674" name="Picture 2" descr="coup002"/>
          <p:cNvPicPr>
            <a:picLocks noChangeAspect="1" noChangeArrowheads="1"/>
          </p:cNvPicPr>
          <p:nvPr/>
        </p:nvPicPr>
        <p:blipFill>
          <a:blip r:embed="rId3"/>
          <a:srcRect l="21259" t="38968" r="20792" b="18806"/>
          <a:stretch>
            <a:fillRect/>
          </a:stretch>
        </p:blipFill>
        <p:spPr bwMode="auto">
          <a:xfrm>
            <a:off x="694837" y="745403"/>
            <a:ext cx="4071327" cy="4158873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556236" y="678849"/>
            <a:ext cx="4209317" cy="4394030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pic>
        <p:nvPicPr>
          <p:cNvPr id="156676" name="Picture 4" descr="coup002"/>
          <p:cNvPicPr>
            <a:picLocks noChangeAspect="1" noChangeArrowheads="1"/>
          </p:cNvPicPr>
          <p:nvPr/>
        </p:nvPicPr>
        <p:blipFill>
          <a:blip r:embed="rId3"/>
          <a:srcRect l="16144" t="9373" r="15331" b="10759"/>
          <a:stretch>
            <a:fillRect/>
          </a:stretch>
        </p:blipFill>
        <p:spPr bwMode="auto">
          <a:xfrm>
            <a:off x="5596549" y="812696"/>
            <a:ext cx="3157293" cy="5601612"/>
          </a:xfrm>
          <a:prstGeom prst="rect">
            <a:avLst/>
          </a:prstGeom>
          <a:noFill/>
        </p:spPr>
      </p:pic>
      <p:sp>
        <p:nvSpPr>
          <p:cNvPr id="5" name="Cadre 4"/>
          <p:cNvSpPr>
            <a:spLocks/>
          </p:cNvSpPr>
          <p:nvPr/>
        </p:nvSpPr>
        <p:spPr bwMode="auto">
          <a:xfrm>
            <a:off x="5513510" y="712126"/>
            <a:ext cx="3268418" cy="5802752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6" descr="img_73362_back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95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5" name="Picture 17" descr="img_73362_back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95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7" name="Picture 15" descr="14_01_2008_0091983001200262958_sebastian_schmid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29899" y="-227022"/>
            <a:ext cx="6370149" cy="8896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8" name="Picture 6" descr="rosesparklescy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Cadre 7"/>
          <p:cNvGrpSpPr>
            <a:grpSpLocks/>
          </p:cNvGrpSpPr>
          <p:nvPr/>
        </p:nvGrpSpPr>
        <p:grpSpPr bwMode="auto">
          <a:xfrm>
            <a:off x="4073770" y="1517427"/>
            <a:ext cx="4791197" cy="4629187"/>
            <a:chOff x="2746" y="1256"/>
            <a:chExt cx="2707" cy="1881"/>
          </a:xfrm>
        </p:grpSpPr>
        <p:pic>
          <p:nvPicPr>
            <p:cNvPr id="161801" name="Cadre 7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746" y="1256"/>
              <a:ext cx="2707" cy="1881"/>
            </a:xfrm>
            <a:prstGeom prst="rect">
              <a:avLst/>
            </a:prstGeom>
            <a:solidFill>
              <a:srgbClr val="21D951"/>
            </a:solidFill>
          </p:spPr>
        </p:pic>
        <p:sp>
          <p:nvSpPr>
            <p:cNvPr id="161802" name="Text Box 10"/>
            <p:cNvSpPr txBox="1">
              <a:spLocks noChangeArrowheads="1"/>
            </p:cNvSpPr>
            <p:nvPr/>
          </p:nvSpPr>
          <p:spPr bwMode="auto">
            <a:xfrm>
              <a:off x="2869" y="1363"/>
              <a:ext cx="2465" cy="1642"/>
            </a:xfrm>
            <a:prstGeom prst="rect">
              <a:avLst/>
            </a:prstGeom>
            <a:solidFill>
              <a:srgbClr val="21D951"/>
            </a:solidFill>
            <a:ln w="9525">
              <a:noFill/>
              <a:miter lim="800000"/>
              <a:headEnd/>
              <a:tailEnd/>
            </a:ln>
          </p:spPr>
          <p:txBody>
            <a:bodyPr lIns="219977" tIns="109989" rIns="219977" bIns="109989" anchor="ctr"/>
            <a:lstStyle/>
            <a:p>
              <a:pPr defTabSz="457217"/>
              <a:endParaRPr lang="es-ES" dirty="0"/>
            </a:p>
          </p:txBody>
        </p:sp>
      </p:grpSp>
      <p:grpSp>
        <p:nvGrpSpPr>
          <p:cNvPr id="3" name="Cadre 6"/>
          <p:cNvGrpSpPr>
            <a:grpSpLocks/>
          </p:cNvGrpSpPr>
          <p:nvPr/>
        </p:nvGrpSpPr>
        <p:grpSpPr bwMode="auto">
          <a:xfrm>
            <a:off x="251558" y="644833"/>
            <a:ext cx="3487615" cy="5199331"/>
            <a:chOff x="326" y="737"/>
            <a:chExt cx="2197" cy="2842"/>
          </a:xfrm>
        </p:grpSpPr>
        <p:pic>
          <p:nvPicPr>
            <p:cNvPr id="161798" name="Cadre 6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6" y="737"/>
              <a:ext cx="2197" cy="2842"/>
            </a:xfrm>
            <a:prstGeom prst="rect">
              <a:avLst/>
            </a:prstGeom>
            <a:solidFill>
              <a:srgbClr val="F5F50B"/>
            </a:solidFill>
          </p:spPr>
        </p:pic>
        <p:sp>
          <p:nvSpPr>
            <p:cNvPr id="161799" name="Text Box 7"/>
            <p:cNvSpPr txBox="1">
              <a:spLocks noChangeArrowheads="1"/>
            </p:cNvSpPr>
            <p:nvPr/>
          </p:nvSpPr>
          <p:spPr bwMode="auto">
            <a:xfrm>
              <a:off x="466" y="861"/>
              <a:ext cx="1923" cy="2572"/>
            </a:xfrm>
            <a:prstGeom prst="rect">
              <a:avLst/>
            </a:prstGeom>
            <a:solidFill>
              <a:srgbClr val="F5F50B"/>
            </a:solidFill>
            <a:ln w="9525">
              <a:noFill/>
              <a:miter lim="800000"/>
              <a:headEnd/>
              <a:tailEnd/>
            </a:ln>
          </p:spPr>
          <p:txBody>
            <a:bodyPr lIns="219977" tIns="109989" rIns="219977" bIns="109989" anchor="ctr"/>
            <a:lstStyle/>
            <a:p>
              <a:pPr defTabSz="457217"/>
              <a:endParaRPr lang="es-ES" dirty="0"/>
            </a:p>
          </p:txBody>
        </p:sp>
      </p:grpSp>
      <p:pic>
        <p:nvPicPr>
          <p:cNvPr id="161804" name="Picture 12" descr="coup002"/>
          <p:cNvPicPr>
            <a:picLocks noChangeAspect="1" noChangeArrowheads="1"/>
          </p:cNvPicPr>
          <p:nvPr/>
        </p:nvPicPr>
        <p:blipFill>
          <a:blip r:embed="rId5"/>
          <a:srcRect l="21259" t="38968" r="20792" b="18806"/>
          <a:stretch>
            <a:fillRect/>
          </a:stretch>
        </p:blipFill>
        <p:spPr bwMode="auto">
          <a:xfrm>
            <a:off x="473197" y="812696"/>
            <a:ext cx="3074255" cy="4729757"/>
          </a:xfrm>
          <a:prstGeom prst="rect">
            <a:avLst/>
          </a:prstGeom>
          <a:noFill/>
        </p:spPr>
      </p:pic>
      <p:pic>
        <p:nvPicPr>
          <p:cNvPr id="161805" name="Picture 13" descr="30bea3f46f1e587302cded9yg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84284" y="1785121"/>
            <a:ext cx="4487130" cy="4161831"/>
          </a:xfrm>
          <a:prstGeom prst="rect">
            <a:avLst/>
          </a:prstGeom>
          <a:noFill/>
        </p:spPr>
      </p:pic>
      <p:pic>
        <p:nvPicPr>
          <p:cNvPr id="161803" name="Picture 11" descr="mota_ru_0061114-1024x76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39847" y="1785121"/>
            <a:ext cx="4459043" cy="402576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0531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611798" y="678849"/>
            <a:ext cx="2658452" cy="245879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4784481" y="741706"/>
            <a:ext cx="4094529" cy="5563898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00FFFF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2" name="Cadre 3"/>
          <p:cNvSpPr>
            <a:spLocks/>
          </p:cNvSpPr>
          <p:nvPr/>
        </p:nvSpPr>
        <p:spPr bwMode="auto">
          <a:xfrm>
            <a:off x="694837" y="3999144"/>
            <a:ext cx="2973510" cy="2519432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pic>
        <p:nvPicPr>
          <p:cNvPr id="13108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9274" y="812696"/>
            <a:ext cx="2576024" cy="2200713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875" y="4066438"/>
            <a:ext cx="2797053" cy="2324946"/>
          </a:xfrm>
          <a:prstGeom prst="rect">
            <a:avLst/>
          </a:prstGeom>
          <a:solidFill>
            <a:srgbClr val="00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</p:pic>
      <p:pic>
        <p:nvPicPr>
          <p:cNvPr id="3" name="Image 4" descr="1hnzy54l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2130" y="0"/>
            <a:ext cx="6370149" cy="7561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2" grpId="0" animBg="1"/>
      <p:bldP spid="2" grpId="1" animBg="1"/>
      <p:bldP spid="2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6381771"/>
            <a:ext cx="2195635" cy="476229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t="2994" r="46039" b="62674"/>
          <a:stretch>
            <a:fillRect/>
          </a:stretch>
        </p:blipFill>
        <p:spPr bwMode="auto">
          <a:xfrm>
            <a:off x="-136159" y="-294316"/>
            <a:ext cx="9280159" cy="7312045"/>
          </a:xfrm>
          <a:prstGeom prst="rect">
            <a:avLst/>
          </a:prstGeom>
          <a:noFill/>
        </p:spPr>
      </p:pic>
      <p:pic>
        <p:nvPicPr>
          <p:cNvPr id="2" name="Picture 2" descr="C:\Documents and Settings\Dell\Escritorio\G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0"/>
            <a:ext cx="7143768" cy="8044784"/>
          </a:xfrm>
          <a:prstGeom prst="rect">
            <a:avLst/>
          </a:prstGeom>
          <a:noFill/>
        </p:spPr>
      </p:pic>
      <p:pic>
        <p:nvPicPr>
          <p:cNvPr id="5" name="Kép 5" descr="www.tvn.hu_918c694389110cab09e4c17b5b258651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215206" y="357166"/>
            <a:ext cx="1643064" cy="161925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62072" y="0"/>
            <a:ext cx="5334000" cy="6858000"/>
            <a:chOff x="1248" y="0"/>
            <a:chExt cx="3360" cy="4320"/>
          </a:xfrm>
        </p:grpSpPr>
        <p:pic>
          <p:nvPicPr>
            <p:cNvPr id="148483" name="Picture 3" descr="f431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48" y="0"/>
              <a:ext cx="33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8484" name="Rectangle 4"/>
            <p:cNvSpPr>
              <a:spLocks noChangeArrowheads="1"/>
            </p:cNvSpPr>
            <p:nvPr/>
          </p:nvSpPr>
          <p:spPr bwMode="auto">
            <a:xfrm>
              <a:off x="1248" y="0"/>
              <a:ext cx="624" cy="9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4848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0341" y="242552"/>
            <a:ext cx="2315308" cy="661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62072" y="0"/>
            <a:ext cx="5334000" cy="6858000"/>
            <a:chOff x="1248" y="0"/>
            <a:chExt cx="3360" cy="4320"/>
          </a:xfrm>
        </p:grpSpPr>
        <p:pic>
          <p:nvPicPr>
            <p:cNvPr id="148487" name="Picture 7" descr="f431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48" y="0"/>
              <a:ext cx="33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8488" name="Rectangle 8"/>
            <p:cNvSpPr>
              <a:spLocks noChangeArrowheads="1"/>
            </p:cNvSpPr>
            <p:nvPr/>
          </p:nvSpPr>
          <p:spPr bwMode="auto">
            <a:xfrm>
              <a:off x="1248" y="0"/>
              <a:ext cx="624" cy="9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b="49913"/>
          <a:stretch>
            <a:fillRect/>
          </a:stretch>
        </p:blipFill>
        <p:spPr bwMode="auto">
          <a:xfrm>
            <a:off x="4932240" y="908090"/>
            <a:ext cx="3816717" cy="5257751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 b="49913"/>
          <a:stretch>
            <a:fillRect/>
          </a:stretch>
        </p:blipFill>
        <p:spPr bwMode="auto">
          <a:xfrm>
            <a:off x="611188" y="3789130"/>
            <a:ext cx="3455865" cy="231977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 b="49913"/>
          <a:stretch>
            <a:fillRect/>
          </a:stretch>
        </p:blipFill>
        <p:spPr bwMode="auto">
          <a:xfrm>
            <a:off x="684457" y="476230"/>
            <a:ext cx="3527303" cy="2304980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611188" y="404500"/>
            <a:ext cx="3672010" cy="2459533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rgbClr val="21D951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4788144" y="765369"/>
            <a:ext cx="4093918" cy="5563898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6" name="Cadre 3"/>
          <p:cNvSpPr>
            <a:spLocks/>
          </p:cNvSpPr>
          <p:nvPr/>
        </p:nvSpPr>
        <p:spPr bwMode="auto">
          <a:xfrm>
            <a:off x="539750" y="3716660"/>
            <a:ext cx="3600572" cy="245879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00CC0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Image du Blog papillondavril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227"/>
          </a:xfrm>
          <a:prstGeom prst="rect">
            <a:avLst/>
          </a:prstGeom>
          <a:noFill/>
        </p:spPr>
      </p:pic>
      <p:sp>
        <p:nvSpPr>
          <p:cNvPr id="5" name="4 Triángulo isósceles"/>
          <p:cNvSpPr>
            <a:spLocks noChangeArrowheads="1"/>
          </p:cNvSpPr>
          <p:nvPr/>
        </p:nvSpPr>
        <p:spPr bwMode="auto">
          <a:xfrm rot="5400000" flipH="1">
            <a:off x="-1382170" y="1624722"/>
            <a:ext cx="6407653" cy="3643313"/>
          </a:xfrm>
          <a:prstGeom prst="triangle">
            <a:avLst>
              <a:gd name="adj" fmla="val 51444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lIns="91405" tIns="45702" rIns="91405" bIns="45702" anchor="ctr"/>
          <a:lstStyle/>
          <a:p>
            <a:pPr defTabSz="914434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8893053" cy="2858856"/>
          </a:xfrm>
          <a:prstGeom prst="triangle">
            <a:avLst>
              <a:gd name="adj" fmla="val 50528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rot="10800000" lIns="91405" tIns="45702" rIns="91405" bIns="45702" anchor="ctr"/>
          <a:lstStyle/>
          <a:p>
            <a:pPr defTabSz="914434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>
            <a:off x="0" y="4143344"/>
            <a:ext cx="8364293" cy="2714656"/>
          </a:xfrm>
          <a:prstGeom prst="triangle">
            <a:avLst>
              <a:gd name="adj" fmla="val 49727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lIns="91405" tIns="45702" rIns="91405" bIns="45702" anchor="ctr"/>
          <a:lstStyle/>
          <a:p>
            <a:pPr defTabSz="914434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4050339" y="1764339"/>
            <a:ext cx="6615448" cy="3571875"/>
          </a:xfrm>
          <a:prstGeom prst="triangle">
            <a:avLst>
              <a:gd name="adj" fmla="val 51148"/>
            </a:avLst>
          </a:prstGeom>
          <a:solidFill>
            <a:srgbClr val="6600FF"/>
          </a:solidFill>
          <a:ln w="25400" algn="ctr">
            <a:noFill/>
            <a:miter lim="800000"/>
            <a:headEnd/>
            <a:tailEnd/>
          </a:ln>
        </p:spPr>
        <p:txBody>
          <a:bodyPr vert="eaVert" lIns="91405" tIns="45702" rIns="91405" bIns="45702" anchor="ctr"/>
          <a:lstStyle/>
          <a:p>
            <a:pPr defTabSz="914434"/>
            <a:endParaRPr lang="es-ES_tradnl" dirty="0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9" name="Kép 5" descr="www.tvn.hu_918c694389110cab09e4c17b5b258651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1472" y="500042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 r="1559" b="123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23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 r="1559" b="123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25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 r="1559" b="123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26" name="Picture 6" descr="rosesparklescy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  <p:pic>
        <p:nvPicPr>
          <p:cNvPr id="6" name="Kép 5" descr="www.tvn.hu_918c694389110cab09e4c17b5b258651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429520" y="4929198"/>
            <a:ext cx="1285874" cy="161925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7522" name="Picture 2" descr="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Kép 5" descr="www.tvn.hu_918c694389110cab09e4c17b5b258651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428596" y="428604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eau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2519" y="-2979392"/>
            <a:ext cx="11449538" cy="10295874"/>
          </a:xfrm>
          <a:prstGeom prst="rect">
            <a:avLst/>
          </a:prstGeom>
          <a:noFill/>
        </p:spPr>
      </p:pic>
      <p:pic>
        <p:nvPicPr>
          <p:cNvPr id="142339" name="Picture 3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 du Blog papillondavril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9561"/>
          </a:xfrm>
          <a:prstGeom prst="rect">
            <a:avLst/>
          </a:prstGeom>
          <a:noFill/>
        </p:spPr>
      </p:pic>
      <p:pic>
        <p:nvPicPr>
          <p:cNvPr id="43011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 t="23721" b="6122"/>
          <a:stretch>
            <a:fillRect/>
          </a:stretch>
        </p:blipFill>
        <p:spPr bwMode="auto">
          <a:xfrm>
            <a:off x="417635" y="-361609"/>
            <a:ext cx="9305803" cy="7983499"/>
          </a:xfrm>
          <a:prstGeom prst="rect">
            <a:avLst/>
          </a:prstGeom>
          <a:noFill/>
        </p:spPr>
      </p:pic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357158" y="285728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6434" name="Picture 2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96399" y="-730613"/>
            <a:ext cx="9418760" cy="8922647"/>
          </a:xfrm>
          <a:prstGeom prst="rect">
            <a:avLst/>
          </a:prstGeom>
          <a:noFill/>
        </p:spPr>
      </p:pic>
      <p:pic>
        <p:nvPicPr>
          <p:cNvPr id="146435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96548" y="2463970"/>
            <a:ext cx="4483467" cy="439403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7765" name="Image 6" descr="mod_article47091065_4feb722cc8ac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8428" y="678849"/>
            <a:ext cx="3702538" cy="5719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6" name="Picture 6" descr="Image du Blog papillondavril.centerblog.ne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2072" y="712126"/>
            <a:ext cx="5843832" cy="4402164"/>
          </a:xfrm>
          <a:prstGeom prst="rect">
            <a:avLst/>
          </a:prstGeom>
          <a:noFill/>
        </p:spPr>
      </p:pic>
      <p:pic>
        <p:nvPicPr>
          <p:cNvPr id="117767" name="Picture 7" descr="Image du Blog papillondavril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1909" y="510985"/>
            <a:ext cx="3726351" cy="4930898"/>
          </a:xfrm>
          <a:prstGeom prst="rect">
            <a:avLst/>
          </a:prstGeom>
          <a:noFill/>
        </p:spPr>
      </p:pic>
      <p:sp>
        <p:nvSpPr>
          <p:cNvPr id="4" name="Cadre 3"/>
          <p:cNvSpPr/>
          <p:nvPr/>
        </p:nvSpPr>
        <p:spPr>
          <a:xfrm>
            <a:off x="6510582" y="242552"/>
            <a:ext cx="2326298" cy="6372897"/>
          </a:xfrm>
          <a:prstGeom prst="frame">
            <a:avLst>
              <a:gd name="adj1" fmla="val 3284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002" tIns="19001" rIns="38002" bIns="19001" anchor="ctr"/>
          <a:lstStyle/>
          <a:p>
            <a:pPr defTabSz="190012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700" dirty="0">
              <a:solidFill>
                <a:schemeClr val="tx1"/>
              </a:solidFill>
            </a:endParaRPr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168519" y="476969"/>
            <a:ext cx="6203462" cy="4763034"/>
          </a:xfrm>
          <a:custGeom>
            <a:avLst/>
            <a:gdLst>
              <a:gd name="T0" fmla="*/ 1972677 w 3945353"/>
              <a:gd name="T1" fmla="*/ 0 h 5621485"/>
              <a:gd name="T2" fmla="*/ 0 w 3945353"/>
              <a:gd name="T3" fmla="*/ 2810743 h 5621485"/>
              <a:gd name="T4" fmla="*/ 1972677 w 3945353"/>
              <a:gd name="T5" fmla="*/ 5621485 h 5621485"/>
              <a:gd name="T6" fmla="*/ 3945353 w 3945353"/>
              <a:gd name="T7" fmla="*/ 2810743 h 5621485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29565 w 3945353"/>
              <a:gd name="T13" fmla="*/ 129565 h 5621485"/>
              <a:gd name="T14" fmla="*/ 3815788 w 3945353"/>
              <a:gd name="T15" fmla="*/ 5491920 h 562148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45353" h="5621485">
                <a:moveTo>
                  <a:pt x="0" y="0"/>
                </a:moveTo>
                <a:lnTo>
                  <a:pt x="3945353" y="0"/>
                </a:lnTo>
                <a:lnTo>
                  <a:pt x="3945353" y="5621485"/>
                </a:lnTo>
                <a:lnTo>
                  <a:pt x="0" y="5621485"/>
                </a:lnTo>
                <a:close/>
                <a:moveTo>
                  <a:pt x="129565" y="129565"/>
                </a:moveTo>
                <a:lnTo>
                  <a:pt x="129565" y="5491920"/>
                </a:lnTo>
                <a:lnTo>
                  <a:pt x="3815788" y="5491920"/>
                </a:lnTo>
                <a:lnTo>
                  <a:pt x="3815788" y="129565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pic>
        <p:nvPicPr>
          <p:cNvPr id="117768" name="Picture 8" descr="rosesparklescy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1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5410" name="Oval 2"/>
          <p:cNvSpPr>
            <a:spLocks noChangeArrowheads="1"/>
          </p:cNvSpPr>
          <p:nvPr/>
        </p:nvSpPr>
        <p:spPr bwMode="auto">
          <a:xfrm rot="626802">
            <a:off x="445111" y="443692"/>
            <a:ext cx="6342062" cy="5583125"/>
          </a:xfrm>
          <a:prstGeom prst="ellipse">
            <a:avLst/>
          </a:prstGeom>
          <a:solidFill>
            <a:srgbClr val="00CC00"/>
          </a:solidFill>
          <a:ln w="38100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CC00"/>
            </a:extrusionClr>
          </a:sp3d>
        </p:spPr>
        <p:txBody>
          <a:bodyPr wrap="none" lIns="38002" tIns="19001" rIns="38002" bIns="19001" anchor="ctr">
            <a:flatTx/>
          </a:bodyPr>
          <a:lstStyle/>
          <a:p>
            <a:endParaRPr lang="es-ES"/>
          </a:p>
        </p:txBody>
      </p:sp>
      <p:pic>
        <p:nvPicPr>
          <p:cNvPr id="145411" name="Picture 3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447" y="-714404"/>
            <a:ext cx="9083553" cy="8801371"/>
          </a:xfrm>
          <a:prstGeom prst="rect">
            <a:avLst/>
          </a:prstGeom>
          <a:noFill/>
        </p:spPr>
      </p:pic>
      <p:sp>
        <p:nvSpPr>
          <p:cNvPr id="145412" name="Oval 4"/>
          <p:cNvSpPr>
            <a:spLocks noChangeArrowheads="1"/>
          </p:cNvSpPr>
          <p:nvPr/>
        </p:nvSpPr>
        <p:spPr bwMode="auto">
          <a:xfrm rot="835005">
            <a:off x="793572" y="1124267"/>
            <a:ext cx="6538668" cy="5021115"/>
          </a:xfrm>
          <a:prstGeom prst="ellipse">
            <a:avLst/>
          </a:prstGeom>
          <a:noFill/>
          <a:ln w="38100">
            <a:solidFill>
              <a:srgbClr val="FF33CC"/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1D22E7"/>
            </a:extrusionClr>
          </a:sp3d>
        </p:spPr>
        <p:txBody>
          <a:bodyPr wrap="none" lIns="38002" tIns="19001" rIns="38002" bIns="19001" anchor="ctr">
            <a:flatTx/>
          </a:bodyPr>
          <a:lstStyle/>
          <a:p>
            <a:endParaRPr lang="es-ES"/>
          </a:p>
        </p:txBody>
      </p:sp>
      <p:sp>
        <p:nvSpPr>
          <p:cNvPr id="145413" name="Oval 5"/>
          <p:cNvSpPr>
            <a:spLocks noChangeArrowheads="1"/>
          </p:cNvSpPr>
          <p:nvPr/>
        </p:nvSpPr>
        <p:spPr bwMode="auto">
          <a:xfrm rot="-2825081">
            <a:off x="-636469" y="3469079"/>
            <a:ext cx="8373948" cy="4603750"/>
          </a:xfrm>
          <a:prstGeom prst="ellipse">
            <a:avLst/>
          </a:prstGeom>
          <a:noFill/>
          <a:ln w="38100">
            <a:solidFill>
              <a:srgbClr val="EC8906"/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EC8906"/>
            </a:extrusionClr>
          </a:sp3d>
        </p:spPr>
        <p:txBody>
          <a:bodyPr wrap="none" lIns="38002" tIns="19001" rIns="38002" bIns="19001" anchor="ctr"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3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8" dur="30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0" dur="30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 animBg="1"/>
      <p:bldP spid="145412" grpId="0" animBg="1"/>
      <p:bldP spid="1454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657" y="-2"/>
            <a:chExt cx="4446" cy="4322"/>
          </a:xfrm>
        </p:grpSpPr>
        <p:pic>
          <p:nvPicPr>
            <p:cNvPr id="143363" name="Picture 3" descr="zw73dvtdf2d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57" y="-2"/>
              <a:ext cx="4446" cy="4322"/>
            </a:xfrm>
            <a:prstGeom prst="rect">
              <a:avLst/>
            </a:prstGeom>
            <a:noFill/>
          </p:spPr>
        </p:pic>
        <p:sp>
          <p:nvSpPr>
            <p:cNvPr id="143364" name="Rectangle 4"/>
            <p:cNvSpPr>
              <a:spLocks noChangeArrowheads="1"/>
            </p:cNvSpPr>
            <p:nvPr/>
          </p:nvSpPr>
          <p:spPr bwMode="auto">
            <a:xfrm>
              <a:off x="4014" y="4110"/>
              <a:ext cx="1089" cy="2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4336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832" y="6426140"/>
            <a:ext cx="2411168" cy="431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66" name="Picture 6" descr="rosesparklescy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229650"/>
            <a:ext cx="1439740" cy="16283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Image 19" descr="Gilbert 501.jpg"/>
          <p:cNvPicPr>
            <a:picLocks noChangeAspect="1"/>
          </p:cNvPicPr>
          <p:nvPr/>
        </p:nvPicPr>
        <p:blipFill>
          <a:blip r:embed="rId3"/>
          <a:srcRect l="3607" t="2361" r="6212" b="7902"/>
          <a:stretch>
            <a:fillRect/>
          </a:stretch>
        </p:blipFill>
        <p:spPr bwMode="auto">
          <a:xfrm>
            <a:off x="0" y="0"/>
            <a:ext cx="41358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19" descr="Gilbert 501.jpg"/>
          <p:cNvPicPr>
            <a:picLocks noChangeAspect="1"/>
          </p:cNvPicPr>
          <p:nvPr/>
        </p:nvPicPr>
        <p:blipFill>
          <a:blip r:embed="rId3"/>
          <a:srcRect l="3607" t="2361" r="6212" b="7902"/>
          <a:stretch>
            <a:fillRect/>
          </a:stretch>
        </p:blipFill>
        <p:spPr bwMode="auto">
          <a:xfrm flipH="1">
            <a:off x="5019158" y="0"/>
            <a:ext cx="41248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57" name="Picture 5" descr="mota_ru_0061114-1024x7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816" y="0"/>
            <a:ext cx="9429816" cy="707229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Documents and Settings\PEPI\Mis documentos\Mis vídeos\Mis imágenes\gif animados\Nueva carpeta\corazon-en-la-playa-6550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1310"/>
            <a:ext cx="9144000" cy="695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7082" y="3496293"/>
            <a:ext cx="3184769" cy="3780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10" name="Picture 6" descr="Gods_Finger_Wate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135"/>
            <a:ext cx="9144000" cy="6866135"/>
          </a:xfrm>
          <a:prstGeom prst="rect">
            <a:avLst/>
          </a:prstGeom>
          <a:noFill/>
        </p:spPr>
      </p:pic>
      <p:pic>
        <p:nvPicPr>
          <p:cNvPr id="98311" name="Picture 7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21" y="242552"/>
            <a:ext cx="2191971" cy="3957733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7223" name="Picture 7" descr="387"/>
          <p:cNvPicPr>
            <a:picLocks noChangeAspect="1" noChangeArrowheads="1"/>
          </p:cNvPicPr>
          <p:nvPr/>
        </p:nvPicPr>
        <p:blipFill>
          <a:blip r:embed="rId3"/>
          <a:srcRect r="2458" b="2147"/>
          <a:stretch>
            <a:fillRect/>
          </a:stretch>
        </p:blipFill>
        <p:spPr bwMode="auto">
          <a:xfrm>
            <a:off x="3630490" y="879989"/>
            <a:ext cx="5206390" cy="5271801"/>
          </a:xfrm>
          <a:prstGeom prst="rect">
            <a:avLst/>
          </a:prstGeom>
          <a:noFill/>
        </p:spPr>
      </p:pic>
      <p:pic>
        <p:nvPicPr>
          <p:cNvPr id="137226" name="Picture 10" descr="387"/>
          <p:cNvPicPr>
            <a:picLocks noChangeAspect="1" noChangeArrowheads="1"/>
          </p:cNvPicPr>
          <p:nvPr/>
        </p:nvPicPr>
        <p:blipFill>
          <a:blip r:embed="rId3"/>
          <a:srcRect r="2458" b="2147"/>
          <a:stretch>
            <a:fillRect/>
          </a:stretch>
        </p:blipFill>
        <p:spPr bwMode="auto">
          <a:xfrm>
            <a:off x="777875" y="4200285"/>
            <a:ext cx="1994144" cy="2214023"/>
          </a:xfrm>
          <a:prstGeom prst="rect">
            <a:avLst/>
          </a:prstGeom>
          <a:noFill/>
        </p:spPr>
      </p:pic>
      <p:pic>
        <p:nvPicPr>
          <p:cNvPr id="137224" name="Picture 8" descr="387"/>
          <p:cNvPicPr>
            <a:picLocks noChangeAspect="1" noChangeArrowheads="1"/>
          </p:cNvPicPr>
          <p:nvPr/>
        </p:nvPicPr>
        <p:blipFill>
          <a:blip r:embed="rId3"/>
          <a:srcRect r="2458" b="2147"/>
          <a:stretch>
            <a:fillRect/>
          </a:stretch>
        </p:blipFill>
        <p:spPr bwMode="auto">
          <a:xfrm>
            <a:off x="307121" y="808260"/>
            <a:ext cx="2907567" cy="2943896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195996" y="577540"/>
            <a:ext cx="3129817" cy="3287758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F5F50B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5" name="Cadre 4"/>
          <p:cNvSpPr>
            <a:spLocks/>
          </p:cNvSpPr>
          <p:nvPr/>
        </p:nvSpPr>
        <p:spPr bwMode="auto">
          <a:xfrm>
            <a:off x="3464413" y="745403"/>
            <a:ext cx="5483592" cy="5568335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8002" tIns="19001" rIns="38002" bIns="19001" anchor="ctr"/>
          <a:lstStyle/>
          <a:p>
            <a:endParaRPr lang="es-ES"/>
          </a:p>
        </p:txBody>
      </p:sp>
      <p:sp>
        <p:nvSpPr>
          <p:cNvPr id="2" name="Cadre 3"/>
          <p:cNvSpPr/>
          <p:nvPr/>
        </p:nvSpPr>
        <p:spPr>
          <a:xfrm>
            <a:off x="694836" y="4099714"/>
            <a:ext cx="2132135" cy="2422559"/>
          </a:xfrm>
          <a:prstGeom prst="frame">
            <a:avLst>
              <a:gd name="adj1" fmla="val 3762"/>
            </a:avLst>
          </a:prstGeom>
          <a:solidFill>
            <a:srgbClr val="FF0080"/>
          </a:solidFill>
          <a:ln>
            <a:solidFill>
              <a:srgbClr val="FF00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002" tIns="19001" rIns="38002" bIns="19001" anchor="ctr"/>
          <a:lstStyle/>
          <a:p>
            <a:pPr defTabSz="190012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wesome-flower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1314" name="Picture 2" descr="tvdlmetl73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669" y="0"/>
            <a:ext cx="6337788" cy="6858000"/>
          </a:xfrm>
          <a:prstGeom prst="rect">
            <a:avLst/>
          </a:prstGeom>
          <a:noFill/>
          <a:ln w="76200">
            <a:solidFill>
              <a:srgbClr val="00FFFF"/>
            </a:solidFill>
            <a:miter lim="800000"/>
            <a:headEnd/>
            <a:tailEnd/>
          </a:ln>
        </p:spPr>
      </p:pic>
      <p:pic>
        <p:nvPicPr>
          <p:cNvPr id="141315" name="Picture 3" descr="rosesparklescy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73850"/>
            <a:ext cx="1439740" cy="1628350"/>
          </a:xfrm>
          <a:prstGeom prst="rect">
            <a:avLst/>
          </a:prstGeom>
          <a:noFill/>
        </p:spPr>
      </p:pic>
      <p:pic>
        <p:nvPicPr>
          <p:cNvPr id="5" name="Kép 5" descr="www.tvn.hu_918c694389110cab09e4c17b5b258651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571472" y="285728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Image 5" descr="409803914_b51613e6d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356" y="0"/>
            <a:ext cx="9372356" cy="7029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59" name="Image 3" descr="az5l5j1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948" y="404500"/>
            <a:ext cx="8538918" cy="4248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596" y="5609007"/>
            <a:ext cx="845649" cy="1026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5818188" y="22925"/>
            <a:ext cx="3157293" cy="6240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8002" tIns="19001" rIns="38002" bIns="19001" anchor="ctr">
            <a:spAutoFit/>
          </a:bodyPr>
          <a:lstStyle/>
          <a:p>
            <a:pPr algn="l"/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 err="1"/>
              <a:t>Arréglate</a:t>
            </a:r>
            <a:r>
              <a:rPr lang="en-US" sz="1300" dirty="0"/>
              <a:t> </a:t>
            </a:r>
            <a:r>
              <a:rPr lang="en-US" sz="1300" dirty="0" err="1"/>
              <a:t>mujer</a:t>
            </a:r>
            <a:r>
              <a:rPr lang="en-US" sz="1300" dirty="0"/>
              <a:t> se </a:t>
            </a:r>
            <a:r>
              <a:rPr lang="en-US" sz="1300" dirty="0" err="1"/>
              <a:t>te</a:t>
            </a:r>
            <a:r>
              <a:rPr lang="en-US" sz="1300" dirty="0"/>
              <a:t> </a:t>
            </a:r>
            <a:r>
              <a:rPr lang="en-US" sz="1300" dirty="0" err="1"/>
              <a:t>hace</a:t>
            </a:r>
            <a:r>
              <a:rPr lang="en-US" sz="1300" dirty="0"/>
              <a:t> </a:t>
            </a:r>
            <a:r>
              <a:rPr lang="en-US" sz="1300" dirty="0" err="1"/>
              <a:t>tarde</a:t>
            </a:r>
            <a:r>
              <a:rPr lang="en-US" sz="1300" dirty="0"/>
              <a:t> </a:t>
            </a:r>
            <a:br>
              <a:rPr lang="en-US" sz="1300" dirty="0"/>
            </a:br>
            <a:r>
              <a:rPr lang="en-US" sz="1300" dirty="0"/>
              <a:t>y </a:t>
            </a:r>
            <a:r>
              <a:rPr lang="en-US" sz="1300" dirty="0" err="1"/>
              <a:t>llévate</a:t>
            </a:r>
            <a:r>
              <a:rPr lang="en-US" sz="1300" dirty="0"/>
              <a:t> el </a:t>
            </a:r>
            <a:r>
              <a:rPr lang="en-US" sz="1300" dirty="0" err="1"/>
              <a:t>paraguas</a:t>
            </a:r>
            <a:r>
              <a:rPr lang="en-US" sz="1300" dirty="0"/>
              <a:t> </a:t>
            </a:r>
            <a:r>
              <a:rPr lang="en-US" sz="1300" dirty="0" err="1"/>
              <a:t>por</a:t>
            </a:r>
            <a:r>
              <a:rPr lang="en-US" sz="1300" dirty="0"/>
              <a:t> </a:t>
            </a:r>
            <a:r>
              <a:rPr lang="en-US" sz="1300" dirty="0" err="1"/>
              <a:t>si</a:t>
            </a:r>
            <a:r>
              <a:rPr lang="en-US" sz="1300" dirty="0"/>
              <a:t> </a:t>
            </a:r>
            <a:r>
              <a:rPr lang="en-US" sz="1300" dirty="0" err="1"/>
              <a:t>llueve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 err="1"/>
              <a:t>Él</a:t>
            </a:r>
            <a:r>
              <a:rPr lang="en-US" sz="1300" dirty="0"/>
              <a:t> </a:t>
            </a:r>
            <a:r>
              <a:rPr lang="en-US" sz="1300" dirty="0" err="1"/>
              <a:t>te</a:t>
            </a:r>
            <a:r>
              <a:rPr lang="en-US" sz="1300" dirty="0"/>
              <a:t> </a:t>
            </a:r>
            <a:r>
              <a:rPr lang="en-US" sz="1300" dirty="0" err="1"/>
              <a:t>estará</a:t>
            </a:r>
            <a:r>
              <a:rPr lang="en-US" sz="1300" dirty="0"/>
              <a:t> </a:t>
            </a:r>
            <a:r>
              <a:rPr lang="en-US" sz="1300" dirty="0" err="1"/>
              <a:t>esperando</a:t>
            </a:r>
            <a:r>
              <a:rPr lang="en-US" sz="1300" dirty="0"/>
              <a:t> </a:t>
            </a:r>
            <a:r>
              <a:rPr lang="en-US" sz="1300" dirty="0" err="1"/>
              <a:t>para</a:t>
            </a:r>
            <a:r>
              <a:rPr lang="en-US" sz="1300" dirty="0"/>
              <a:t> </a:t>
            </a:r>
            <a:r>
              <a:rPr lang="en-US" sz="1300" dirty="0" err="1"/>
              <a:t>amarte</a:t>
            </a:r>
            <a:r>
              <a:rPr lang="en-US" sz="1300" dirty="0"/>
              <a:t> </a:t>
            </a:r>
            <a:br>
              <a:rPr lang="en-US" sz="1300" dirty="0"/>
            </a:br>
            <a:r>
              <a:rPr lang="en-US" sz="1300" dirty="0"/>
              <a:t>y </a:t>
            </a:r>
            <a:r>
              <a:rPr lang="en-US" sz="1300" dirty="0" err="1"/>
              <a:t>yo</a:t>
            </a:r>
            <a:r>
              <a:rPr lang="en-US" sz="1300" dirty="0"/>
              <a:t> </a:t>
            </a:r>
            <a:r>
              <a:rPr lang="en-US" sz="1300" dirty="0" err="1"/>
              <a:t>estaré</a:t>
            </a:r>
            <a:r>
              <a:rPr lang="en-US" sz="1300" dirty="0"/>
              <a:t> </a:t>
            </a:r>
            <a:r>
              <a:rPr lang="en-US" sz="1300" dirty="0" err="1"/>
              <a:t>celoso</a:t>
            </a:r>
            <a:r>
              <a:rPr lang="en-US" sz="1300" dirty="0"/>
              <a:t> de </a:t>
            </a:r>
            <a:r>
              <a:rPr lang="en-US" sz="1300" dirty="0" err="1"/>
              <a:t>perderte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>Y </a:t>
            </a:r>
            <a:r>
              <a:rPr lang="en-US" sz="1300" dirty="0" err="1"/>
              <a:t>abrígate</a:t>
            </a:r>
            <a:r>
              <a:rPr lang="en-US" sz="1300" dirty="0"/>
              <a:t>, </a:t>
            </a:r>
            <a:r>
              <a:rPr lang="en-US" sz="1300" dirty="0" err="1"/>
              <a:t>te</a:t>
            </a:r>
            <a:r>
              <a:rPr lang="en-US" sz="1300" dirty="0"/>
              <a:t> </a:t>
            </a:r>
            <a:r>
              <a:rPr lang="en-US" sz="1300" dirty="0" err="1"/>
              <a:t>sienta</a:t>
            </a:r>
            <a:r>
              <a:rPr lang="en-US" sz="1300" dirty="0"/>
              <a:t> </a:t>
            </a:r>
            <a:r>
              <a:rPr lang="en-US" sz="1300" dirty="0" err="1"/>
              <a:t>bien</a:t>
            </a:r>
            <a:r>
              <a:rPr lang="en-US" sz="1300" dirty="0"/>
              <a:t> </a:t>
            </a:r>
            <a:r>
              <a:rPr lang="en-US" sz="1300" dirty="0" err="1"/>
              <a:t>ese</a:t>
            </a:r>
            <a:r>
              <a:rPr lang="en-US" sz="1300" dirty="0"/>
              <a:t> </a:t>
            </a:r>
            <a:r>
              <a:rPr lang="en-US" sz="1300" dirty="0" err="1"/>
              <a:t>vestido</a:t>
            </a:r>
            <a:r>
              <a:rPr lang="en-US" sz="1300" dirty="0"/>
              <a:t> </a:t>
            </a:r>
            <a:r>
              <a:rPr lang="en-US" sz="1300" dirty="0" err="1"/>
              <a:t>gris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 err="1"/>
              <a:t>Sonríete</a:t>
            </a:r>
            <a:r>
              <a:rPr lang="en-US" sz="1300" dirty="0"/>
              <a:t>, </a:t>
            </a:r>
            <a:r>
              <a:rPr lang="en-US" sz="1300" dirty="0" err="1"/>
              <a:t>que</a:t>
            </a:r>
            <a:r>
              <a:rPr lang="en-US" sz="1300" dirty="0"/>
              <a:t> no </a:t>
            </a:r>
            <a:r>
              <a:rPr lang="en-US" sz="1300" dirty="0" err="1"/>
              <a:t>sospeche</a:t>
            </a:r>
            <a:r>
              <a:rPr lang="en-US" sz="1300" dirty="0"/>
              <a:t> </a:t>
            </a:r>
            <a:r>
              <a:rPr lang="en-US" sz="1300" dirty="0" err="1"/>
              <a:t>que</a:t>
            </a:r>
            <a:r>
              <a:rPr lang="en-US" sz="1300" dirty="0"/>
              <a:t> has </a:t>
            </a:r>
            <a:r>
              <a:rPr lang="en-US" sz="1300" dirty="0" err="1"/>
              <a:t>llorado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>Y </a:t>
            </a:r>
            <a:r>
              <a:rPr lang="en-US" sz="1300" dirty="0" err="1"/>
              <a:t>déjame</a:t>
            </a:r>
            <a:r>
              <a:rPr lang="en-US" sz="1300" dirty="0"/>
              <a:t> </a:t>
            </a:r>
            <a:r>
              <a:rPr lang="en-US" sz="1300" dirty="0" err="1"/>
              <a:t>que</a:t>
            </a:r>
            <a:r>
              <a:rPr lang="en-US" sz="1300" dirty="0"/>
              <a:t> </a:t>
            </a:r>
            <a:r>
              <a:rPr lang="en-US" sz="1300" dirty="0" err="1"/>
              <a:t>vaya</a:t>
            </a:r>
            <a:r>
              <a:rPr lang="en-US" sz="1300" dirty="0"/>
              <a:t> </a:t>
            </a:r>
            <a:r>
              <a:rPr lang="en-US" sz="1300" dirty="0" err="1"/>
              <a:t>preparando</a:t>
            </a:r>
            <a:r>
              <a:rPr lang="en-US" sz="1300" dirty="0"/>
              <a:t> mi </a:t>
            </a:r>
            <a:r>
              <a:rPr lang="en-US" sz="1300" dirty="0" err="1"/>
              <a:t>equipaje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 err="1"/>
              <a:t>Perdóname</a:t>
            </a:r>
            <a:r>
              <a:rPr lang="en-US" sz="1300" dirty="0"/>
              <a:t> </a:t>
            </a:r>
            <a:r>
              <a:rPr lang="en-US" sz="1300" dirty="0" err="1"/>
              <a:t>si</a:t>
            </a:r>
            <a:r>
              <a:rPr lang="en-US" sz="1300" dirty="0"/>
              <a:t> </a:t>
            </a:r>
            <a:r>
              <a:rPr lang="en-US" sz="1300" dirty="0" err="1"/>
              <a:t>te</a:t>
            </a:r>
            <a:r>
              <a:rPr lang="en-US" sz="1300" dirty="0"/>
              <a:t> </a:t>
            </a:r>
            <a:r>
              <a:rPr lang="en-US" sz="1300" dirty="0" err="1"/>
              <a:t>hago</a:t>
            </a:r>
            <a:r>
              <a:rPr lang="en-US" sz="1300" dirty="0"/>
              <a:t> </a:t>
            </a:r>
            <a:r>
              <a:rPr lang="en-US" sz="1300" dirty="0" err="1"/>
              <a:t>otra</a:t>
            </a:r>
            <a:r>
              <a:rPr lang="en-US" sz="1300" dirty="0"/>
              <a:t> </a:t>
            </a:r>
            <a:r>
              <a:rPr lang="en-US" sz="1300" dirty="0" err="1"/>
              <a:t>pregunta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>¿Y </a:t>
            </a:r>
            <a:r>
              <a:rPr lang="en-US" sz="1300" dirty="0" err="1"/>
              <a:t>cómo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 </a:t>
            </a:r>
            <a:r>
              <a:rPr lang="en-US" sz="1300" dirty="0" err="1"/>
              <a:t>él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¿En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lugar</a:t>
            </a:r>
            <a:r>
              <a:rPr lang="en-US" sz="1300" dirty="0"/>
              <a:t> se </a:t>
            </a:r>
            <a:r>
              <a:rPr lang="en-US" sz="1300" dirty="0" err="1"/>
              <a:t>enamoró</a:t>
            </a:r>
            <a:r>
              <a:rPr lang="en-US" sz="1300" dirty="0"/>
              <a:t> de </a:t>
            </a:r>
            <a:r>
              <a:rPr lang="en-US" sz="1300" dirty="0" err="1"/>
              <a:t>ti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¿De </a:t>
            </a:r>
            <a:r>
              <a:rPr lang="en-US" sz="1300" dirty="0" err="1"/>
              <a:t>dónde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¿A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dedica</a:t>
            </a:r>
            <a:r>
              <a:rPr lang="en-US" sz="1300" dirty="0"/>
              <a:t> el </a:t>
            </a:r>
            <a:r>
              <a:rPr lang="en-US" sz="1300" dirty="0" err="1"/>
              <a:t>tiempo</a:t>
            </a:r>
            <a:r>
              <a:rPr lang="en-US" sz="1300" dirty="0"/>
              <a:t> </a:t>
            </a:r>
            <a:r>
              <a:rPr lang="en-US" sz="1300" dirty="0" err="1"/>
              <a:t>libre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 err="1"/>
              <a:t>Pregúntale</a:t>
            </a:r>
            <a:r>
              <a:rPr lang="en-US" sz="1300" dirty="0"/>
              <a:t>, </a:t>
            </a:r>
            <a:br>
              <a:rPr lang="en-US" sz="1300" dirty="0"/>
            </a:br>
            <a:r>
              <a:rPr lang="en-US" sz="1300" dirty="0"/>
              <a:t>¿</a:t>
            </a:r>
            <a:r>
              <a:rPr lang="en-US" sz="1300" dirty="0" err="1"/>
              <a:t>Por</a:t>
            </a:r>
            <a:r>
              <a:rPr lang="en-US" sz="1300" dirty="0"/>
              <a:t> </a:t>
            </a:r>
            <a:r>
              <a:rPr lang="en-US" sz="1300" dirty="0" err="1"/>
              <a:t>qué</a:t>
            </a:r>
            <a:r>
              <a:rPr lang="en-US" sz="1300" dirty="0"/>
              <a:t> ha </a:t>
            </a:r>
            <a:r>
              <a:rPr lang="en-US" sz="1300" dirty="0" err="1"/>
              <a:t>robado</a:t>
            </a:r>
            <a:r>
              <a:rPr lang="en-US" sz="1300" dirty="0"/>
              <a:t> un </a:t>
            </a:r>
            <a:r>
              <a:rPr lang="en-US" sz="1300" dirty="0" err="1"/>
              <a:t>trozo</a:t>
            </a:r>
            <a:r>
              <a:rPr lang="en-US" sz="1300" dirty="0"/>
              <a:t> de mi </a:t>
            </a:r>
            <a:r>
              <a:rPr lang="en-US" sz="1300" dirty="0" err="1"/>
              <a:t>vida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Es un </a:t>
            </a:r>
            <a:r>
              <a:rPr lang="en-US" sz="1300" dirty="0" err="1"/>
              <a:t>ladrón</a:t>
            </a:r>
            <a:r>
              <a:rPr lang="en-US" sz="1300" dirty="0"/>
              <a:t> </a:t>
            </a:r>
            <a:r>
              <a:rPr lang="en-US" sz="1300" dirty="0" err="1"/>
              <a:t>que</a:t>
            </a:r>
            <a:r>
              <a:rPr lang="en-US" sz="1300" dirty="0"/>
              <a:t> me ha </a:t>
            </a:r>
            <a:r>
              <a:rPr lang="en-US" sz="1300" dirty="0" err="1"/>
              <a:t>robado</a:t>
            </a:r>
            <a:r>
              <a:rPr lang="en-US" sz="1300" dirty="0"/>
              <a:t> </a:t>
            </a:r>
            <a:r>
              <a:rPr lang="en-US" sz="1300" dirty="0" err="1"/>
              <a:t>todo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>¿Y </a:t>
            </a:r>
            <a:r>
              <a:rPr lang="en-US" sz="1300" dirty="0" err="1"/>
              <a:t>cómo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 </a:t>
            </a:r>
            <a:r>
              <a:rPr lang="en-US" sz="1300" dirty="0" err="1"/>
              <a:t>él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¿En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lugar</a:t>
            </a:r>
            <a:r>
              <a:rPr lang="en-US" sz="1300" dirty="0"/>
              <a:t> se </a:t>
            </a:r>
            <a:r>
              <a:rPr lang="en-US" sz="1300" dirty="0" err="1"/>
              <a:t>enamoró</a:t>
            </a:r>
            <a:r>
              <a:rPr lang="en-US" sz="1300" dirty="0"/>
              <a:t> de </a:t>
            </a:r>
            <a:r>
              <a:rPr lang="en-US" sz="1300" dirty="0" err="1"/>
              <a:t>ti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¿De </a:t>
            </a:r>
            <a:r>
              <a:rPr lang="en-US" sz="1300" dirty="0" err="1"/>
              <a:t>dónde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¿A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dedica</a:t>
            </a:r>
            <a:r>
              <a:rPr lang="en-US" sz="1300" dirty="0"/>
              <a:t> el </a:t>
            </a:r>
            <a:r>
              <a:rPr lang="en-US" sz="1300" dirty="0" err="1"/>
              <a:t>tiempo</a:t>
            </a:r>
            <a:r>
              <a:rPr lang="en-US" sz="1300" dirty="0"/>
              <a:t> </a:t>
            </a:r>
            <a:r>
              <a:rPr lang="en-US" sz="1300" dirty="0" err="1"/>
              <a:t>libre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 err="1"/>
              <a:t>Pregúntale</a:t>
            </a:r>
            <a:r>
              <a:rPr lang="en-US" sz="1300" dirty="0"/>
              <a:t>, </a:t>
            </a:r>
            <a:br>
              <a:rPr lang="en-US" sz="1300" dirty="0"/>
            </a:br>
            <a:r>
              <a:rPr lang="en-US" sz="1300" dirty="0"/>
              <a:t>¿</a:t>
            </a:r>
            <a:r>
              <a:rPr lang="en-US" sz="1300" dirty="0" err="1"/>
              <a:t>Por</a:t>
            </a:r>
            <a:r>
              <a:rPr lang="en-US" sz="1300" dirty="0"/>
              <a:t> </a:t>
            </a:r>
            <a:r>
              <a:rPr lang="en-US" sz="1300" dirty="0" err="1"/>
              <a:t>qué</a:t>
            </a:r>
            <a:r>
              <a:rPr lang="en-US" sz="1300" dirty="0"/>
              <a:t> ha </a:t>
            </a:r>
            <a:r>
              <a:rPr lang="en-US" sz="1300" dirty="0" err="1"/>
              <a:t>robado</a:t>
            </a:r>
            <a:r>
              <a:rPr lang="en-US" sz="1300" dirty="0"/>
              <a:t> un </a:t>
            </a:r>
            <a:r>
              <a:rPr lang="en-US" sz="1300" dirty="0" err="1"/>
              <a:t>trozo</a:t>
            </a:r>
            <a:r>
              <a:rPr lang="en-US" sz="1300" dirty="0"/>
              <a:t> de mi </a:t>
            </a:r>
            <a:r>
              <a:rPr lang="en-US" sz="1300" dirty="0" err="1"/>
              <a:t>vida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Es un </a:t>
            </a:r>
            <a:r>
              <a:rPr lang="en-US" sz="1300" dirty="0" err="1"/>
              <a:t>ladrón</a:t>
            </a:r>
            <a:r>
              <a:rPr lang="en-US" sz="1300" dirty="0"/>
              <a:t> </a:t>
            </a:r>
            <a:r>
              <a:rPr lang="en-US" sz="1300" dirty="0" err="1"/>
              <a:t>que</a:t>
            </a:r>
            <a:r>
              <a:rPr lang="en-US" sz="1300" dirty="0"/>
              <a:t> me ha </a:t>
            </a:r>
            <a:r>
              <a:rPr lang="en-US" sz="1300" dirty="0" err="1"/>
              <a:t>robado</a:t>
            </a:r>
            <a:r>
              <a:rPr lang="en-US" sz="1300" dirty="0"/>
              <a:t> </a:t>
            </a:r>
            <a:r>
              <a:rPr lang="en-US" sz="1300" dirty="0" err="1"/>
              <a:t>todo</a:t>
            </a:r>
            <a:r>
              <a:rPr lang="en-US" sz="1300" dirty="0"/>
              <a:t> 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716457" y="1366571"/>
            <a:ext cx="2935654" cy="5239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8002" tIns="19001" rIns="38002" bIns="19001">
            <a:spAutoFit/>
          </a:bodyPr>
          <a:lstStyle/>
          <a:p>
            <a:pPr defTabSz="918393"/>
            <a:r>
              <a:rPr lang="en-US" sz="1300" dirty="0" err="1"/>
              <a:t>Mirándote</a:t>
            </a:r>
            <a:r>
              <a:rPr lang="en-US" sz="1300" dirty="0"/>
              <a:t> a los </a:t>
            </a:r>
            <a:r>
              <a:rPr lang="en-US" sz="1300" dirty="0" err="1"/>
              <a:t>ojos</a:t>
            </a:r>
            <a:r>
              <a:rPr lang="en-US" sz="1300" dirty="0"/>
              <a:t> </a:t>
            </a:r>
            <a:r>
              <a:rPr lang="en-US" sz="1300" dirty="0" err="1"/>
              <a:t>juraría</a:t>
            </a:r>
            <a:r>
              <a:rPr lang="en-US" sz="1300" dirty="0"/>
              <a:t> </a:t>
            </a:r>
            <a:br>
              <a:rPr lang="en-US" sz="1300" dirty="0"/>
            </a:br>
            <a:r>
              <a:rPr lang="en-US" sz="1300" dirty="0" err="1"/>
              <a:t>que</a:t>
            </a:r>
            <a:r>
              <a:rPr lang="en-US" sz="1300" dirty="0"/>
              <a:t> </a:t>
            </a:r>
            <a:r>
              <a:rPr lang="en-US" sz="1300" dirty="0" err="1"/>
              <a:t>tienes</a:t>
            </a:r>
            <a:r>
              <a:rPr lang="en-US" sz="1300" dirty="0"/>
              <a:t> </a:t>
            </a:r>
            <a:r>
              <a:rPr lang="en-US" sz="1300" dirty="0" err="1"/>
              <a:t>algo</a:t>
            </a:r>
            <a:r>
              <a:rPr lang="en-US" sz="1300" dirty="0"/>
              <a:t> </a:t>
            </a:r>
            <a:r>
              <a:rPr lang="en-US" sz="1300" dirty="0" err="1"/>
              <a:t>nuevo</a:t>
            </a:r>
            <a:r>
              <a:rPr lang="en-US" sz="1300" dirty="0"/>
              <a:t> </a:t>
            </a:r>
            <a:r>
              <a:rPr lang="en-US" sz="1300" dirty="0" err="1"/>
              <a:t>que</a:t>
            </a:r>
            <a:r>
              <a:rPr lang="en-US" sz="1300" dirty="0"/>
              <a:t> </a:t>
            </a:r>
            <a:r>
              <a:rPr lang="en-US" sz="1300" dirty="0" err="1"/>
              <a:t>contarme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 err="1"/>
              <a:t>Empieza</a:t>
            </a:r>
            <a:r>
              <a:rPr lang="en-US" sz="1300" dirty="0"/>
              <a:t> </a:t>
            </a:r>
            <a:r>
              <a:rPr lang="en-US" sz="1300" dirty="0" err="1"/>
              <a:t>ya</a:t>
            </a:r>
            <a:r>
              <a:rPr lang="en-US" sz="1300" dirty="0"/>
              <a:t> </a:t>
            </a:r>
            <a:r>
              <a:rPr lang="en-US" sz="1300" dirty="0" err="1"/>
              <a:t>mujer</a:t>
            </a:r>
            <a:r>
              <a:rPr lang="en-US" sz="1300" dirty="0"/>
              <a:t> no </a:t>
            </a:r>
            <a:r>
              <a:rPr lang="en-US" sz="1300" dirty="0" err="1"/>
              <a:t>tengas</a:t>
            </a:r>
            <a:r>
              <a:rPr lang="en-US" sz="1300" dirty="0"/>
              <a:t> </a:t>
            </a:r>
            <a:r>
              <a:rPr lang="en-US" sz="1300" dirty="0" err="1"/>
              <a:t>miedo</a:t>
            </a:r>
            <a:r>
              <a:rPr lang="en-US" sz="1300" dirty="0"/>
              <a:t>, </a:t>
            </a:r>
            <a:br>
              <a:rPr lang="en-US" sz="1300" dirty="0"/>
            </a:br>
            <a:r>
              <a:rPr lang="en-US" sz="1300" dirty="0" err="1"/>
              <a:t>quizá</a:t>
            </a:r>
            <a:r>
              <a:rPr lang="en-US" sz="1300" dirty="0"/>
              <a:t> </a:t>
            </a:r>
            <a:r>
              <a:rPr lang="en-US" sz="1300" dirty="0" err="1"/>
              <a:t>para</a:t>
            </a:r>
            <a:r>
              <a:rPr lang="en-US" sz="1300" dirty="0"/>
              <a:t> </a:t>
            </a:r>
            <a:r>
              <a:rPr lang="en-US" sz="1300" dirty="0" err="1"/>
              <a:t>mañana</a:t>
            </a:r>
            <a:r>
              <a:rPr lang="en-US" sz="1300" dirty="0"/>
              <a:t> sea </a:t>
            </a:r>
            <a:r>
              <a:rPr lang="en-US" sz="1300" dirty="0" err="1"/>
              <a:t>tarde</a:t>
            </a:r>
            <a:r>
              <a:rPr lang="en-US" sz="1300" dirty="0"/>
              <a:t>, </a:t>
            </a:r>
            <a:br>
              <a:rPr lang="en-US" sz="1300" dirty="0"/>
            </a:br>
            <a:r>
              <a:rPr lang="en-US" sz="1300" dirty="0" err="1"/>
              <a:t>quizá</a:t>
            </a:r>
            <a:r>
              <a:rPr lang="en-US" sz="1300" dirty="0"/>
              <a:t> </a:t>
            </a:r>
            <a:r>
              <a:rPr lang="en-US" sz="1300" dirty="0" err="1"/>
              <a:t>para</a:t>
            </a:r>
            <a:r>
              <a:rPr lang="en-US" sz="1300" dirty="0"/>
              <a:t> </a:t>
            </a:r>
            <a:r>
              <a:rPr lang="en-US" sz="1300" dirty="0" err="1"/>
              <a:t>mañana</a:t>
            </a:r>
            <a:r>
              <a:rPr lang="en-US" sz="1300" dirty="0"/>
              <a:t> sea </a:t>
            </a:r>
            <a:r>
              <a:rPr lang="en-US" sz="1300" dirty="0" err="1"/>
              <a:t>tarde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>¿Y </a:t>
            </a:r>
            <a:r>
              <a:rPr lang="en-US" sz="1300" dirty="0" err="1"/>
              <a:t>Cómo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 </a:t>
            </a:r>
            <a:r>
              <a:rPr lang="en-US" sz="1300" dirty="0" err="1"/>
              <a:t>él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¿En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lugar</a:t>
            </a:r>
            <a:r>
              <a:rPr lang="en-US" sz="1300" dirty="0"/>
              <a:t> se </a:t>
            </a:r>
            <a:r>
              <a:rPr lang="en-US" sz="1300" dirty="0" err="1"/>
              <a:t>enamoró</a:t>
            </a:r>
            <a:r>
              <a:rPr lang="en-US" sz="1300" dirty="0"/>
              <a:t> de </a:t>
            </a:r>
            <a:r>
              <a:rPr lang="en-US" sz="1300" dirty="0" err="1"/>
              <a:t>ti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¿De </a:t>
            </a:r>
            <a:r>
              <a:rPr lang="en-US" sz="1300" dirty="0" err="1"/>
              <a:t>dónde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¿A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dedica</a:t>
            </a:r>
            <a:r>
              <a:rPr lang="en-US" sz="1300" dirty="0"/>
              <a:t> el </a:t>
            </a:r>
            <a:r>
              <a:rPr lang="en-US" sz="1300" dirty="0" err="1"/>
              <a:t>tiempo</a:t>
            </a:r>
            <a:r>
              <a:rPr lang="en-US" sz="1300" dirty="0"/>
              <a:t> </a:t>
            </a:r>
            <a:r>
              <a:rPr lang="en-US" sz="1300" dirty="0" err="1"/>
              <a:t>libre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 err="1"/>
              <a:t>Pregúntale</a:t>
            </a:r>
            <a:r>
              <a:rPr lang="en-US" sz="1300" dirty="0"/>
              <a:t>, </a:t>
            </a:r>
            <a:br>
              <a:rPr lang="en-US" sz="1300" dirty="0"/>
            </a:br>
            <a:r>
              <a:rPr lang="en-US" sz="1300" dirty="0"/>
              <a:t>¿</a:t>
            </a:r>
            <a:r>
              <a:rPr lang="en-US" sz="1300" dirty="0" err="1"/>
              <a:t>Por</a:t>
            </a:r>
            <a:r>
              <a:rPr lang="en-US" sz="1300" dirty="0"/>
              <a:t> </a:t>
            </a:r>
            <a:r>
              <a:rPr lang="en-US" sz="1300" dirty="0" err="1"/>
              <a:t>qué</a:t>
            </a:r>
            <a:r>
              <a:rPr lang="en-US" sz="1300" dirty="0"/>
              <a:t> ha </a:t>
            </a:r>
            <a:r>
              <a:rPr lang="en-US" sz="1300" dirty="0" err="1"/>
              <a:t>robado</a:t>
            </a:r>
            <a:r>
              <a:rPr lang="en-US" sz="1300" dirty="0"/>
              <a:t> un </a:t>
            </a:r>
            <a:r>
              <a:rPr lang="en-US" sz="1300" dirty="0" err="1"/>
              <a:t>trozo</a:t>
            </a:r>
            <a:r>
              <a:rPr lang="en-US" sz="1300" dirty="0"/>
              <a:t> de mi </a:t>
            </a:r>
            <a:r>
              <a:rPr lang="en-US" sz="1300" dirty="0" err="1"/>
              <a:t>vida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Es un </a:t>
            </a:r>
            <a:r>
              <a:rPr lang="en-US" sz="1300" dirty="0" err="1"/>
              <a:t>ladrón</a:t>
            </a:r>
            <a:r>
              <a:rPr lang="en-US" sz="1300" dirty="0"/>
              <a:t>, </a:t>
            </a:r>
            <a:r>
              <a:rPr lang="en-US" sz="1300" dirty="0" err="1"/>
              <a:t>que</a:t>
            </a:r>
            <a:r>
              <a:rPr lang="en-US" sz="1300" dirty="0"/>
              <a:t> me ha </a:t>
            </a:r>
            <a:r>
              <a:rPr lang="en-US" sz="1300" dirty="0" err="1"/>
              <a:t>robado</a:t>
            </a:r>
            <a:r>
              <a:rPr lang="en-US" sz="1300" dirty="0"/>
              <a:t> </a:t>
            </a:r>
            <a:r>
              <a:rPr lang="en-US" sz="1300" dirty="0" err="1"/>
              <a:t>todo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r>
              <a:rPr lang="en-US" sz="1300" dirty="0"/>
              <a:t>¿Y </a:t>
            </a:r>
            <a:r>
              <a:rPr lang="en-US" sz="1300" dirty="0" err="1"/>
              <a:t>cómo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 </a:t>
            </a:r>
            <a:r>
              <a:rPr lang="en-US" sz="1300" dirty="0" err="1"/>
              <a:t>él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¿En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lugar</a:t>
            </a:r>
            <a:r>
              <a:rPr lang="en-US" sz="1300" dirty="0"/>
              <a:t> se </a:t>
            </a:r>
            <a:r>
              <a:rPr lang="en-US" sz="1300" dirty="0" err="1"/>
              <a:t>enamoró</a:t>
            </a:r>
            <a:r>
              <a:rPr lang="en-US" sz="1300" dirty="0"/>
              <a:t> de </a:t>
            </a:r>
            <a:r>
              <a:rPr lang="en-US" sz="1300" dirty="0" err="1"/>
              <a:t>ti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¿De </a:t>
            </a:r>
            <a:r>
              <a:rPr lang="en-US" sz="1300" dirty="0" err="1"/>
              <a:t>dónde</a:t>
            </a:r>
            <a:r>
              <a:rPr lang="en-US" sz="1300" dirty="0"/>
              <a:t> </a:t>
            </a:r>
            <a:r>
              <a:rPr lang="en-US" sz="1300" dirty="0" err="1"/>
              <a:t>es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¿A </a:t>
            </a:r>
            <a:r>
              <a:rPr lang="en-US" sz="1300" dirty="0" err="1"/>
              <a:t>qué</a:t>
            </a:r>
            <a:r>
              <a:rPr lang="en-US" sz="1300" dirty="0"/>
              <a:t> </a:t>
            </a:r>
            <a:r>
              <a:rPr lang="en-US" sz="1300" dirty="0" err="1"/>
              <a:t>dedica</a:t>
            </a:r>
            <a:r>
              <a:rPr lang="en-US" sz="1300" dirty="0"/>
              <a:t> el </a:t>
            </a:r>
            <a:r>
              <a:rPr lang="en-US" sz="1300" dirty="0" err="1"/>
              <a:t>tiempo</a:t>
            </a:r>
            <a:r>
              <a:rPr lang="en-US" sz="1300" dirty="0"/>
              <a:t> </a:t>
            </a:r>
            <a:r>
              <a:rPr lang="en-US" sz="1300" dirty="0" err="1"/>
              <a:t>libre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 err="1"/>
              <a:t>Pregúntale</a:t>
            </a:r>
            <a:r>
              <a:rPr lang="en-US" sz="1300" dirty="0"/>
              <a:t>, </a:t>
            </a:r>
            <a:br>
              <a:rPr lang="en-US" sz="1300" dirty="0"/>
            </a:br>
            <a:r>
              <a:rPr lang="en-US" sz="1300" dirty="0"/>
              <a:t>¿</a:t>
            </a:r>
            <a:r>
              <a:rPr lang="en-US" sz="1300" dirty="0" err="1"/>
              <a:t>Por</a:t>
            </a:r>
            <a:r>
              <a:rPr lang="en-US" sz="1300" dirty="0"/>
              <a:t> </a:t>
            </a:r>
            <a:r>
              <a:rPr lang="en-US" sz="1300" dirty="0" err="1"/>
              <a:t>qué</a:t>
            </a:r>
            <a:r>
              <a:rPr lang="en-US" sz="1300" dirty="0"/>
              <a:t> ha </a:t>
            </a:r>
            <a:r>
              <a:rPr lang="en-US" sz="1300" dirty="0" err="1"/>
              <a:t>robado</a:t>
            </a:r>
            <a:r>
              <a:rPr lang="en-US" sz="1300" dirty="0"/>
              <a:t> un </a:t>
            </a:r>
            <a:r>
              <a:rPr lang="en-US" sz="1300" dirty="0" err="1"/>
              <a:t>trozo</a:t>
            </a:r>
            <a:r>
              <a:rPr lang="en-US" sz="1300" dirty="0"/>
              <a:t> de mi </a:t>
            </a:r>
            <a:r>
              <a:rPr lang="en-US" sz="1300" dirty="0" err="1"/>
              <a:t>vida</a:t>
            </a:r>
            <a:r>
              <a:rPr lang="en-US" sz="1300" dirty="0"/>
              <a:t>? </a:t>
            </a:r>
            <a:br>
              <a:rPr lang="en-US" sz="1300" dirty="0"/>
            </a:br>
            <a:r>
              <a:rPr lang="en-US" sz="1300" dirty="0"/>
              <a:t>Es un </a:t>
            </a:r>
            <a:r>
              <a:rPr lang="en-US" sz="1300" dirty="0" err="1"/>
              <a:t>ladrón</a:t>
            </a:r>
            <a:r>
              <a:rPr lang="en-US" sz="1300" dirty="0"/>
              <a:t> </a:t>
            </a:r>
            <a:r>
              <a:rPr lang="en-US" sz="1300" dirty="0" err="1"/>
              <a:t>que</a:t>
            </a:r>
            <a:r>
              <a:rPr lang="en-US" sz="1300" dirty="0"/>
              <a:t> me ha </a:t>
            </a:r>
            <a:r>
              <a:rPr lang="en-US" sz="1300" dirty="0" err="1"/>
              <a:t>robado</a:t>
            </a:r>
            <a:r>
              <a:rPr lang="en-US" sz="1300" dirty="0"/>
              <a:t> </a:t>
            </a:r>
            <a:r>
              <a:rPr lang="en-US" sz="1300" dirty="0" err="1"/>
              <a:t>todo</a:t>
            </a:r>
            <a:r>
              <a:rPr lang="en-US" sz="1300" dirty="0"/>
              <a:t>. </a:t>
            </a:r>
            <a:br>
              <a:rPr lang="en-US" sz="1300" dirty="0"/>
            </a:br>
            <a:r>
              <a:rPr lang="en-US" sz="1300" dirty="0"/>
              <a:t/>
            </a:r>
            <a:br>
              <a:rPr lang="en-US" sz="1300" dirty="0"/>
            </a:br>
            <a:endParaRPr lang="es-ES" sz="1300" dirty="0"/>
          </a:p>
        </p:txBody>
      </p:sp>
      <p:pic>
        <p:nvPicPr>
          <p:cNvPr id="104456" name="Picture 8" descr="jl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519" y="1718567"/>
            <a:ext cx="2253029" cy="2085353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4457" name="WordArt 9" descr="rainbow"/>
          <p:cNvSpPr>
            <a:spLocks noChangeArrowheads="1" noChangeShapeType="1" noTextEdit="1"/>
          </p:cNvSpPr>
          <p:nvPr/>
        </p:nvSpPr>
        <p:spPr bwMode="auto">
          <a:xfrm>
            <a:off x="500673" y="410416"/>
            <a:ext cx="4486519" cy="70399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Y COMO ES EL</a:t>
            </a:r>
          </a:p>
        </p:txBody>
      </p:sp>
      <p:sp>
        <p:nvSpPr>
          <p:cNvPr id="104458" name="WordArt 10"/>
          <p:cNvSpPr>
            <a:spLocks noChangeArrowheads="1" noChangeShapeType="1" noTextEdit="1"/>
          </p:cNvSpPr>
          <p:nvPr/>
        </p:nvSpPr>
        <p:spPr bwMode="auto">
          <a:xfrm>
            <a:off x="251558" y="3965868"/>
            <a:ext cx="2108933" cy="436297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9933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 PERALES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awesome-flower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23606" y="404499"/>
            <a:ext cx="4680072" cy="107965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es-ES" sz="1500" b="1" kern="10" spc="-150" dirty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Y COMO ES EL</a:t>
            </a:r>
          </a:p>
        </p:txBody>
      </p:sp>
      <p:pic>
        <p:nvPicPr>
          <p:cNvPr id="164872" name="Picture 8" descr="coupledans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20" y="1684551"/>
            <a:ext cx="2935654" cy="2432172"/>
          </a:xfrm>
          <a:prstGeom prst="rect">
            <a:avLst/>
          </a:prstGeom>
          <a:noFill/>
        </p:spPr>
      </p:pic>
      <p:sp>
        <p:nvSpPr>
          <p:cNvPr id="164873" name="Text Box 9"/>
          <p:cNvSpPr txBox="1">
            <a:spLocks noChangeArrowheads="1"/>
          </p:cNvSpPr>
          <p:nvPr/>
        </p:nvSpPr>
        <p:spPr bwMode="auto">
          <a:xfrm>
            <a:off x="437784" y="6246445"/>
            <a:ext cx="2137310" cy="315372"/>
          </a:xfrm>
          <a:prstGeom prst="rect">
            <a:avLst/>
          </a:prstGeom>
          <a:solidFill>
            <a:srgbClr val="21D951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dirty="0">
                <a:latin typeface="Arial" charset="0"/>
              </a:rPr>
              <a:t>FOTOS DE LA RED</a:t>
            </a:r>
          </a:p>
        </p:txBody>
      </p:sp>
      <p:pic>
        <p:nvPicPr>
          <p:cNvPr id="164867" name="Picture 3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0933" y="5173450"/>
            <a:ext cx="885947" cy="118539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82553" y="-629303"/>
            <a:ext cx="8668971" cy="991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871" name="WordArt 7" descr="rainbow"/>
          <p:cNvSpPr>
            <a:spLocks noChangeArrowheads="1" noChangeShapeType="1" noTextEdit="1"/>
          </p:cNvSpPr>
          <p:nvPr/>
        </p:nvSpPr>
        <p:spPr bwMode="auto">
          <a:xfrm>
            <a:off x="5430471" y="5978011"/>
            <a:ext cx="2304928" cy="437037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9" name="Kép 5" descr="www.tvn.hu_918c694389110cab09e4c17b5b258651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7429520" y="428604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 COMO ES EL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 COMO ES EL</Template>
  <TotalTime>13</TotalTime>
  <Words>97</Words>
  <Application>Microsoft Office PowerPoint</Application>
  <PresentationFormat>Presentación en pantalla (4:3)</PresentationFormat>
  <Paragraphs>44</Paragraphs>
  <Slides>34</Slides>
  <Notes>6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5" baseType="lpstr">
      <vt:lpstr>Y COMO ES EL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 COMO ES EL</dc:title>
  <dc:creator>JOSE LUIS</dc:creator>
  <cp:lastModifiedBy>JOSE LUIS</cp:lastModifiedBy>
  <cp:revision>2</cp:revision>
  <dcterms:created xsi:type="dcterms:W3CDTF">2013-09-14T08:52:36Z</dcterms:created>
  <dcterms:modified xsi:type="dcterms:W3CDTF">2013-09-14T09:05:51Z</dcterms:modified>
</cp:coreProperties>
</file>