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Bodoni MT" pitchFamily="18" charset="0"/>
      <p:regular r:id="rId13"/>
      <p:bold r:id="rId14"/>
      <p:italic r:id="rId15"/>
      <p:boldItalic r:id="rId16"/>
    </p:embeddedFont>
    <p:embeddedFont>
      <p:font typeface="Candara" pitchFamily="34" charset="0"/>
      <p:regular r:id="rId17"/>
      <p:bold r:id="rId18"/>
      <p:italic r:id="rId19"/>
      <p:boldItalic r:id="rId20"/>
    </p:embeddedFont>
    <p:embeddedFont>
      <p:font typeface="Fiolex Girls" pitchFamily="34" charset="0"/>
      <p:regular r:id="rId21"/>
    </p:embeddedFont>
    <p:embeddedFont>
      <p:font typeface="Kristen ITC" pitchFamily="66" charset="0"/>
      <p:regular r:id="rId22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xQWn9qEQnS2UUSzcxxNug==" hashData="S+XA8lW3k1Ufpn7gbHOWnlGlN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D9D5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7.fntdata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viewProps" Target="viewProps.xml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presProps" Target="presProp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F9014-0BE6-4BBC-8355-F841048568EC}" type="datetimeFigureOut">
              <a:rPr lang="es-UY" smtClean="0"/>
              <a:pPr/>
              <a:t>21/09/2018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451991-AD3C-454A-9406-104B7C3B091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451991-AD3C-454A-9406-104B7C3B091F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60F62-4F18-4758-8F25-8885E882C672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34966-F441-4031-B85A-EF09D1CC0AA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19BED-F986-4F79-959B-DDE8AFFE058D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2A45D-264B-4535-9CB8-5C487A3BD5D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89A75-20DA-4173-8D0F-BE9AE07DEEA6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EC4F8-E913-4F28-8A3C-D81A05D1034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D0534-C46E-4105-97A5-AD52BD06C2F6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56CC-CB02-4F2C-B386-51584D233BE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C3DFD-896F-4F90-8E64-3D0CD9111349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D9031-0A58-4E95-949D-3D559C9AB70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51A98-C571-4114-A22F-81D6A39DACF5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EB89A-3DD0-4F47-99E7-C3A3988F78E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E5156-1669-41E7-ABA0-E0CF3E1253E8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D4736-DAAA-4B2F-B40A-A1E49852FD6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17174-83D9-4996-B1A2-4E58C871DEA6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8BC2F-6296-4AA1-9463-8D5419E1649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93439-85E3-440A-93E3-497EBDCED3F8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DFE80-51C7-4264-8E4E-55CD9B238C9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BFB91-4159-486B-AE11-F57785377A72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68704-51EB-40A3-A3FC-C5D3C916689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E1E0F-D1B2-44A7-9102-B7BB8D0D2034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571B8-84B4-45BC-BCE6-3504D81C1BD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8665D2-699C-44B7-8B51-C5CAD0644496}" type="datetimeFigureOut">
              <a:rPr lang="es-UY"/>
              <a:pPr>
                <a:defRPr/>
              </a:pPr>
              <a:t>21/09/2018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DACA33-4BB5-43E5-AF79-9E0D8139DAA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2 Imagen" descr="Imagen1verd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4" descr="Confeti pequeño"/>
          <p:cNvSpPr>
            <a:spLocks noChangeArrowheads="1"/>
          </p:cNvSpPr>
          <p:nvPr/>
        </p:nvSpPr>
        <p:spPr bwMode="auto">
          <a:xfrm>
            <a:off x="3707904" y="836713"/>
            <a:ext cx="4752528" cy="5400600"/>
          </a:xfrm>
          <a:prstGeom prst="rect">
            <a:avLst/>
          </a:prstGeom>
          <a:pattFill prst="smConfetti">
            <a:fgClr>
              <a:schemeClr val="tx1">
                <a:alpha val="75000"/>
              </a:schemeClr>
            </a:fgClr>
            <a:bgClr>
              <a:srgbClr val="D9D5BD">
                <a:alpha val="75000"/>
              </a:srgbClr>
            </a:bgClr>
          </a:pattFill>
          <a:ln w="28575">
            <a:pattFill prst="pct40">
              <a:fgClr>
                <a:schemeClr val="tx1"/>
              </a:fgClr>
              <a:bgClr>
                <a:srgbClr val="D9D5BD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" name="5 Rectángulo"/>
          <p:cNvSpPr/>
          <p:nvPr/>
        </p:nvSpPr>
        <p:spPr>
          <a:xfrm>
            <a:off x="3923928" y="3573016"/>
            <a:ext cx="4320480" cy="2376264"/>
          </a:xfrm>
          <a:prstGeom prst="rect">
            <a:avLst/>
          </a:prstGeom>
          <a:solidFill>
            <a:srgbClr val="D9D5BD">
              <a:alpha val="55000"/>
            </a:srgbClr>
          </a:solidFill>
          <a:ln w="41275" cmpd="dbl">
            <a:solidFill>
              <a:srgbClr val="33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1124744"/>
            <a:ext cx="3756656" cy="216024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16016" y="3717032"/>
            <a:ext cx="2849691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Y apareciste tú, como una ola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en la arena caliente de mi playa,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como una luz que iluminó mi vida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entrando de rondón por mi ventana</a:t>
            </a:r>
          </a:p>
          <a:p>
            <a:endParaRPr lang="es-UY" dirty="0"/>
          </a:p>
        </p:txBody>
      </p:sp>
      <p:sp>
        <p:nvSpPr>
          <p:cNvPr id="9" name="8 Rectángulo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41275" cmpd="dbl">
            <a:solidFill>
              <a:srgbClr val="33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9 CuadroTexto"/>
          <p:cNvSpPr txBox="1"/>
          <p:nvPr/>
        </p:nvSpPr>
        <p:spPr>
          <a:xfrm>
            <a:off x="5076056" y="4509120"/>
            <a:ext cx="2042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400" i="1" dirty="0" smtClean="0">
                <a:solidFill>
                  <a:srgbClr val="333300"/>
                </a:solidFill>
                <a:latin typeface="Bodoni MT" pitchFamily="18" charset="0"/>
              </a:rPr>
              <a:t>Y apareciste tú</a:t>
            </a:r>
            <a:endParaRPr lang="es-UY" sz="2400" dirty="0">
              <a:solidFill>
                <a:srgbClr val="333300"/>
              </a:solidFill>
              <a:latin typeface="Bodoni MT" pitchFamily="18" charset="0"/>
            </a:endParaRPr>
          </a:p>
        </p:txBody>
      </p:sp>
      <p:pic>
        <p:nvPicPr>
          <p:cNvPr id="12" name="11 Imagen" descr="2742 - woman - LB TUBES.png"/>
          <p:cNvPicPr>
            <a:picLocks noChangeAspect="1"/>
          </p:cNvPicPr>
          <p:nvPr/>
        </p:nvPicPr>
        <p:blipFill>
          <a:blip r:embed="rId6" cstate="print"/>
          <a:srcRect l="6294" t="1747" r="5406" b="4582"/>
          <a:stretch>
            <a:fillRect/>
          </a:stretch>
        </p:blipFill>
        <p:spPr>
          <a:xfrm>
            <a:off x="395536" y="2060848"/>
            <a:ext cx="3168352" cy="4797152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580112" y="5013176"/>
            <a:ext cx="1270669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50" i="1" dirty="0" smtClean="0">
                <a:solidFill>
                  <a:srgbClr val="333300"/>
                </a:solidFill>
                <a:latin typeface="Bodoni MT" pitchFamily="18" charset="0"/>
              </a:rPr>
              <a:t>Chus </a:t>
            </a:r>
            <a:r>
              <a:rPr lang="en-US" sz="1650" i="1" dirty="0" err="1" smtClean="0">
                <a:solidFill>
                  <a:srgbClr val="333300"/>
                </a:solidFill>
                <a:latin typeface="Bodoni MT" pitchFamily="18" charset="0"/>
              </a:rPr>
              <a:t>Roselló</a:t>
            </a:r>
            <a:endParaRPr lang="en-US" sz="1650" i="1" dirty="0">
              <a:solidFill>
                <a:srgbClr val="333300"/>
              </a:solidFill>
              <a:latin typeface="Bodoni MT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644008" y="4797152"/>
            <a:ext cx="32285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Yo dormitaba en sueños imposibles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acallando gritos que horadaban mi alma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y llegaste como una brisa fresca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rozándome la piel de las entrañas.</a:t>
            </a:r>
            <a:endParaRPr lang="es-UY" sz="1400" dirty="0">
              <a:solidFill>
                <a:srgbClr val="333300"/>
              </a:solidFill>
              <a:latin typeface="Cambria" pitchFamily="18" charset="0"/>
            </a:endParaRPr>
          </a:p>
        </p:txBody>
      </p:sp>
      <p:pic>
        <p:nvPicPr>
          <p:cNvPr id="17" name="16 Imagen" descr="Imagen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1960" y="1124744"/>
            <a:ext cx="3744416" cy="216024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4644008" y="3717032"/>
            <a:ext cx="34336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¿ Dónde estabas dormida cuando el llanto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escondido en mis versos me inundaba,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dónde, amor, cuando abriéndote mis brazos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anhelaba que los tuyos me abrazaran ?</a:t>
            </a:r>
            <a:endParaRPr lang="es-UY" sz="1400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644008" y="4797152"/>
            <a:ext cx="3249672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¿ Dónde estabas, amor, que te he buscado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en las horas más tristes de nostalgia,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cuando el alma lloraba en el silencio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de las noches sin luna ni esperanza?</a:t>
            </a:r>
          </a:p>
          <a:p>
            <a:endParaRPr lang="es-UY" dirty="0"/>
          </a:p>
        </p:txBody>
      </p:sp>
      <p:pic>
        <p:nvPicPr>
          <p:cNvPr id="20" name="19 Imagen" descr="Imagen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124744"/>
            <a:ext cx="3744416" cy="216024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3491880" y="6619473"/>
            <a:ext cx="612668" cy="2385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50" i="1" dirty="0" smtClean="0">
                <a:solidFill>
                  <a:srgbClr val="333300"/>
                </a:solidFill>
                <a:latin typeface="Candara" pitchFamily="34" charset="0"/>
              </a:rPr>
              <a:t>LB tubes</a:t>
            </a:r>
            <a:endParaRPr lang="es-UY" sz="950" i="1" dirty="0">
              <a:solidFill>
                <a:srgbClr val="333300"/>
              </a:solidFill>
              <a:latin typeface="Candara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644008" y="3717032"/>
            <a:ext cx="29538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Ya lo sé, tú estabas en lo profundo,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en el aire, en el mar, en la montaña,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en el eco perdido de mil voces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que mi cuerpo y mi alma te gritaban</a:t>
            </a:r>
            <a:r>
              <a:rPr lang="es-UY" i="1" dirty="0" smtClean="0">
                <a:latin typeface="Calibri" pitchFamily="34" charset="0"/>
              </a:rPr>
              <a:t>.</a:t>
            </a:r>
            <a:endParaRPr lang="es-UY" dirty="0">
              <a:latin typeface="Calibri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644008" y="4581128"/>
            <a:ext cx="326307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sz="1400" i="1" dirty="0" smtClean="0">
              <a:solidFill>
                <a:srgbClr val="333300"/>
              </a:solidFill>
              <a:latin typeface="Cambria" pitchFamily="18" charset="0"/>
            </a:endParaRPr>
          </a:p>
          <a:p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Ahora que te he encontrado, amor divino,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amor que me estremece y que me abrasa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no me dejes morir en esta angustia</a:t>
            </a:r>
            <a:b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333300"/>
                </a:solidFill>
                <a:latin typeface="Cambria" pitchFamily="18" charset="0"/>
              </a:rPr>
              <a:t>de no tener tu amor, ... mi noche, mi alba</a:t>
            </a:r>
            <a:r>
              <a:rPr lang="es-UY" i="1" dirty="0" smtClean="0">
                <a:latin typeface="Calibri" pitchFamily="34" charset="0"/>
              </a:rPr>
              <a:t>.</a:t>
            </a:r>
            <a:endParaRPr lang="es-UY" dirty="0">
              <a:latin typeface="Calibri" pitchFamily="34" charset="0"/>
            </a:endParaRPr>
          </a:p>
        </p:txBody>
      </p:sp>
      <p:pic>
        <p:nvPicPr>
          <p:cNvPr id="24" name="23 Imagen" descr="Imagen4.jpg"/>
          <p:cNvPicPr>
            <a:picLocks noChangeAspect="1"/>
          </p:cNvPicPr>
          <p:nvPr/>
        </p:nvPicPr>
        <p:blipFill>
          <a:blip r:embed="rId9" cstate="print">
            <a:lum bright="-10000"/>
          </a:blip>
          <a:stretch>
            <a:fillRect/>
          </a:stretch>
        </p:blipFill>
        <p:spPr>
          <a:xfrm>
            <a:off x="4211960" y="1124744"/>
            <a:ext cx="3744416" cy="2160240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6876256" y="6584079"/>
            <a:ext cx="1210588" cy="273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80" dirty="0" smtClean="0">
                <a:solidFill>
                  <a:srgbClr val="333300"/>
                </a:solidFill>
                <a:latin typeface="Calibri" pitchFamily="34" charset="0"/>
              </a:rPr>
              <a:t>Pase </a:t>
            </a:r>
            <a:r>
              <a:rPr lang="en-US" sz="1180" dirty="0" err="1" smtClean="0">
                <a:solidFill>
                  <a:srgbClr val="333300"/>
                </a:solidFill>
                <a:latin typeface="Calibri" pitchFamily="34" charset="0"/>
              </a:rPr>
              <a:t>automatico</a:t>
            </a:r>
            <a:endParaRPr lang="es-UY" sz="1180" dirty="0">
              <a:solidFill>
                <a:srgbClr val="333300"/>
              </a:solidFill>
              <a:latin typeface="Calibri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572000" y="3861048"/>
            <a:ext cx="33842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>
                <a:solidFill>
                  <a:srgbClr val="333300"/>
                </a:solidFill>
                <a:latin typeface="Fiolex Girls" pitchFamily="34" charset="0"/>
              </a:rPr>
              <a:t>presentacionesines@gmail.com</a:t>
            </a:r>
            <a:endParaRPr lang="es-UY" sz="30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716016" y="4509120"/>
            <a:ext cx="2550698" cy="5986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90" dirty="0" smtClean="0">
                <a:solidFill>
                  <a:srgbClr val="333300"/>
                </a:solidFill>
                <a:latin typeface="Fiolex Girls" pitchFamily="34" charset="0"/>
              </a:rPr>
              <a:t>Difundiendo </a:t>
            </a:r>
            <a:r>
              <a:rPr lang="en-US" sz="3290" dirty="0" err="1" smtClean="0">
                <a:solidFill>
                  <a:srgbClr val="333300"/>
                </a:solidFill>
                <a:latin typeface="Fiolex Girls" pitchFamily="34" charset="0"/>
              </a:rPr>
              <a:t>Poesia</a:t>
            </a:r>
            <a:endParaRPr lang="es-UY" sz="3290" dirty="0">
              <a:solidFill>
                <a:srgbClr val="333300"/>
              </a:solidFill>
              <a:latin typeface="Fiolex Girls" pitchFamily="34" charset="0"/>
            </a:endParaRPr>
          </a:p>
        </p:txBody>
      </p:sp>
      <p:pic>
        <p:nvPicPr>
          <p:cNvPr id="33" name="32 Imagen" descr="wood_border.ol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95936" y="980728"/>
            <a:ext cx="4176464" cy="2448272"/>
          </a:xfrm>
          <a:prstGeom prst="rect">
            <a:avLst/>
          </a:prstGeom>
        </p:spPr>
      </p:pic>
      <p:pic>
        <p:nvPicPr>
          <p:cNvPr id="28" name="27 Imagen" descr="Imagen1verd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0"/>
            <a:ext cx="8964488" cy="6858000"/>
          </a:xfrm>
          <a:prstGeom prst="rect">
            <a:avLst/>
          </a:prstGeom>
        </p:spPr>
      </p:pic>
      <p:sp>
        <p:nvSpPr>
          <p:cNvPr id="29" name="28 CuadroTexto"/>
          <p:cNvSpPr txBox="1"/>
          <p:nvPr/>
        </p:nvSpPr>
        <p:spPr>
          <a:xfrm>
            <a:off x="323528" y="404664"/>
            <a:ext cx="3672408" cy="6083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Y apareciste tú, como una ola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en la arena caliente de mi playa,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como una luz que iluminó mi vida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entrando de rondón por mi ventana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Yo dormitaba en sueños imposibles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acallando gritos que horadaban mi alma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y llegaste como una brisa fresca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rozándome la piel de las entrañas.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¿ Dónde estabas dormida cuando el llanto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escondido en mis versos me inundaba,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dónde, amor, cuando abriéndote mis brazos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anhelaba que los tuyos me abrazaran ?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¿ Dónde estabas, amor, que te he buscado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en las horas más tristes de nostalgia,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cuando el alma lloraba en el silencio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de las noches sin luna ni esperanza.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Ya lo sé, tú estabas en lo profundo,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en el aire, en el mar, en la montaña,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en el eco perdido de mil voces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que mi cuerpo y mi alma te gritaban.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Ahora que te he encontrado, amor divino,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amor que me estremece y que me abrasa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no me dejes morir en esta angustia</a:t>
            </a:r>
            <a:b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Arial" pitchFamily="34" charset="0"/>
              </a:rPr>
              <a:t>de no tener tu amor, ... mi noche, mi alba.</a:t>
            </a:r>
          </a:p>
          <a:p>
            <a:endParaRPr lang="es-UY" sz="1230" i="1" dirty="0">
              <a:solidFill>
                <a:srgbClr val="D9D5BD"/>
              </a:solidFill>
              <a:latin typeface="Cambria" pitchFamily="18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635896" y="6381328"/>
            <a:ext cx="51786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solidFill>
                  <a:srgbClr val="333300"/>
                </a:solidFill>
                <a:latin typeface="Calibri" pitchFamily="34" charset="0"/>
              </a:rPr>
              <a:t>Todos los derechos de autor © pertenecen a los respectivos artistas / fotógrafos</a:t>
            </a:r>
            <a:endParaRPr lang="es-UY" sz="1200" dirty="0">
              <a:solidFill>
                <a:srgbClr val="333300"/>
              </a:solidFill>
              <a:latin typeface="Calibri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860032" y="4869160"/>
            <a:ext cx="241348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33300"/>
                </a:solidFill>
                <a:latin typeface="Calibri" pitchFamily="34" charset="0"/>
              </a:rPr>
              <a:t>Material </a:t>
            </a:r>
            <a:r>
              <a:rPr lang="en-US" sz="1500" dirty="0" err="1" smtClean="0">
                <a:solidFill>
                  <a:srgbClr val="333300"/>
                </a:solidFill>
                <a:latin typeface="Calibri" pitchFamily="34" charset="0"/>
              </a:rPr>
              <a:t>tomado</a:t>
            </a:r>
            <a:r>
              <a:rPr lang="en-US" sz="1500" dirty="0" smtClean="0">
                <a:solidFill>
                  <a:srgbClr val="333300"/>
                </a:solidFill>
                <a:latin typeface="Calibri" pitchFamily="34" charset="0"/>
              </a:rPr>
              <a:t> de internet</a:t>
            </a:r>
            <a:endParaRPr lang="es-UY" sz="1500" dirty="0">
              <a:solidFill>
                <a:srgbClr val="333300"/>
              </a:solidFill>
              <a:latin typeface="Calibri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499992" y="5301208"/>
            <a:ext cx="329327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33300"/>
                </a:solidFill>
                <a:latin typeface="Calibri" pitchFamily="34" charset="0"/>
              </a:rPr>
              <a:t>Manipulacion de </a:t>
            </a:r>
            <a:r>
              <a:rPr lang="en-US" sz="1500" dirty="0" err="1" smtClean="0">
                <a:solidFill>
                  <a:srgbClr val="333300"/>
                </a:solidFill>
                <a:latin typeface="Calibri" pitchFamily="34" charset="0"/>
              </a:rPr>
              <a:t>imagenes</a:t>
            </a:r>
            <a:r>
              <a:rPr lang="en-US" sz="1500" dirty="0" smtClean="0">
                <a:solidFill>
                  <a:srgbClr val="333300"/>
                </a:solidFill>
                <a:latin typeface="Calibri" pitchFamily="34" charset="0"/>
              </a:rPr>
              <a:t>, Ines </a:t>
            </a:r>
            <a:r>
              <a:rPr lang="en-US" sz="1500" dirty="0" err="1" smtClean="0">
                <a:solidFill>
                  <a:srgbClr val="333300"/>
                </a:solidFill>
                <a:latin typeface="Calibri" pitchFamily="34" charset="0"/>
              </a:rPr>
              <a:t>Garet</a:t>
            </a:r>
            <a:endParaRPr lang="es-UY" sz="1500" dirty="0">
              <a:solidFill>
                <a:srgbClr val="333300"/>
              </a:solidFill>
              <a:latin typeface="Calibri" pitchFamily="34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355976" y="5805264"/>
            <a:ext cx="360451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33300"/>
                </a:solidFill>
                <a:latin typeface="Calibri" pitchFamily="34" charset="0"/>
              </a:rPr>
              <a:t>Audio –Southern Dreamer – Michael Hoppe</a:t>
            </a:r>
            <a:endParaRPr lang="es-UY" sz="1500" dirty="0">
              <a:solidFill>
                <a:srgbClr val="333300"/>
              </a:solidFill>
              <a:latin typeface="Calibri" pitchFamily="34" charset="0"/>
            </a:endParaRPr>
          </a:p>
        </p:txBody>
      </p:sp>
      <p:pic>
        <p:nvPicPr>
          <p:cNvPr id="13314" name="1 Imagen" descr="BACKGROUND 02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MICHAEL HOPPE - Southern Drea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6" presetClass="exit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40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7000"/>
                            </p:stCondLst>
                            <p:childTnLst>
                              <p:par>
                                <p:cTn id="60" presetID="17" presetClass="entr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9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4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7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1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3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5" grpId="0"/>
      <p:bldP spid="16" grpId="0"/>
      <p:bldP spid="16" grpId="1"/>
      <p:bldP spid="18" grpId="0"/>
      <p:bldP spid="18" grpId="1"/>
      <p:bldP spid="19" grpId="0"/>
      <p:bldP spid="19" grpId="1"/>
      <p:bldP spid="22" grpId="0"/>
      <p:bldP spid="22" grpId="1"/>
      <p:bldP spid="23" grpId="0"/>
      <p:bldP spid="23" grpId="1"/>
      <p:bldP spid="25" grpId="0"/>
      <p:bldP spid="26" grpId="0"/>
      <p:bldP spid="29" grpId="0"/>
      <p:bldP spid="30" grpId="0"/>
      <p:bldP spid="31" grpId="0"/>
      <p:bldP spid="32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64</Words>
  <Application>Microsoft Office PowerPoint</Application>
  <PresentationFormat>Presentación en pantalla (4:3)</PresentationFormat>
  <Paragraphs>26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</vt:lpstr>
      <vt:lpstr>Bodoni MT</vt:lpstr>
      <vt:lpstr>Candara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55</cp:revision>
  <dcterms:created xsi:type="dcterms:W3CDTF">2018-09-17T21:25:10Z</dcterms:created>
  <dcterms:modified xsi:type="dcterms:W3CDTF">2018-09-21T18:41:26Z</dcterms:modified>
</cp:coreProperties>
</file>