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3" r:id="rId3"/>
    <p:sldId id="264" r:id="rId4"/>
  </p:sldIdLst>
  <p:sldSz cx="9144000" cy="6858000" type="screen4x3"/>
  <p:notesSz cx="6858000" cy="9144000"/>
  <p:embeddedFontLst>
    <p:embeddedFont>
      <p:font typeface="Brock Script" pitchFamily="2" charset="0"/>
      <p:regular r:id="rId5"/>
    </p:embeddedFont>
    <p:embeddedFont>
      <p:font typeface="Calibri" pitchFamily="34" charset="0"/>
      <p:regular r:id="rId6"/>
      <p:bold r:id="rId7"/>
      <p:italic r:id="rId8"/>
      <p:boldItalic r:id="rId9"/>
    </p:embeddedFont>
    <p:embeddedFont>
      <p:font typeface="Albemarle Swash" pitchFamily="2" charset="0"/>
      <p:regular r:id="rId10"/>
    </p:embeddedFont>
    <p:embeddedFont>
      <p:font typeface="CandiaScriptSSK" pitchFamily="2" charset="0"/>
      <p:regular r:id="rId11"/>
    </p:embeddedFont>
    <p:embeddedFont>
      <p:font typeface="Berlin Sans FB Demi" pitchFamily="34" charset="0"/>
      <p:bold r:id="rId1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bJUk4VVtUWUdbIXRjay4Q==" hashData="bOORAJj+6h23cAueEbgM/1Bps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713A6-A593-4756-B19A-159094E5B5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BC5E-719C-4AB1-B4B4-6AFD5CDC82CC}" type="datetimeFigureOut">
              <a:rPr lang="es-MX" smtClean="0"/>
              <a:pPr/>
              <a:t>07/03/2012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B57AC-5A1A-40D1-A333-A3CCDFE1CFD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1ED608-4552-49C9-B341-43567BDE231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istrador\Mis documentos\Mis imágenes\BELLAS\imagen30xk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7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55776" y="260648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  <a:t>Era una voz distante, pero intensa,</a:t>
            </a:r>
            <a:b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  <a:t>con un trasfondo de aves tropicales;</a:t>
            </a:r>
            <a:b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  <a:t>al oírla, temblaron los cristales</a:t>
            </a:r>
            <a:b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Brock Script" pitchFamily="2" charset="0"/>
              </a:rPr>
              <a:t>que en mi alma forman la única defensa.</a:t>
            </a:r>
          </a:p>
        </p:txBody>
      </p:sp>
      <p:pic>
        <p:nvPicPr>
          <p:cNvPr id="3075" name="Picture 3" descr="C:\Documents and Settings\Administrador\Mis documentos\Mis imágenes\GIFS\9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56865" cy="445393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dor\Mis documentos\Mis imágenes\GIFS\9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9324528" y="2420888"/>
            <a:ext cx="1091242" cy="582737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dor\Mis documentos\Mis imágenes\GIFS\9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52500" y="1916832"/>
            <a:ext cx="952500" cy="733425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dor\Mis documentos\Mis imágenes\GIFS\9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92696" y="5085184"/>
            <a:ext cx="1139535" cy="654745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Mis documentos\Mis imágenes\GIFS\9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868144" y="-582737"/>
            <a:ext cx="1091242" cy="582737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dor\Mis documentos\Mis imágenes\DE  ZARA\Documento incrustad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734" y="0"/>
            <a:ext cx="9146734" cy="630932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Mis documentos\Mis imágenes\DE  ZARA\Grisi_Woman_51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911369" y="2132856"/>
            <a:ext cx="4232631" cy="419844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555776" y="26064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latin typeface="Brock Script" pitchFamily="2" charset="0"/>
              </a:rPr>
              <a:t>El intelecto, atónito, la piensa</a:t>
            </a:r>
            <a:br>
              <a:rPr lang="es-ES" sz="2000" dirty="0" smtClean="0">
                <a:latin typeface="Brock Script" pitchFamily="2" charset="0"/>
              </a:rPr>
            </a:br>
            <a:r>
              <a:rPr lang="es-ES" sz="2000" dirty="0" smtClean="0">
                <a:latin typeface="Brock Script" pitchFamily="2" charset="0"/>
              </a:rPr>
              <a:t>blanca nube envolvente en espirales,</a:t>
            </a:r>
            <a:br>
              <a:rPr lang="es-ES" sz="2000" dirty="0" smtClean="0">
                <a:latin typeface="Brock Script" pitchFamily="2" charset="0"/>
              </a:rPr>
            </a:br>
            <a:r>
              <a:rPr lang="es-ES" sz="2000" dirty="0" smtClean="0">
                <a:latin typeface="Brock Script" pitchFamily="2" charset="0"/>
              </a:rPr>
              <a:t>el corazón le instala pedestales,</a:t>
            </a:r>
            <a:br>
              <a:rPr lang="es-ES" sz="2000" dirty="0" smtClean="0">
                <a:latin typeface="Brock Script" pitchFamily="2" charset="0"/>
              </a:rPr>
            </a:br>
            <a:r>
              <a:rPr lang="es-ES" sz="2000" dirty="0" smtClean="0">
                <a:latin typeface="Brock Script" pitchFamily="2" charset="0"/>
              </a:rPr>
              <a:t>el instinto le ofrece recompensa.</a:t>
            </a:r>
          </a:p>
        </p:txBody>
      </p:sp>
      <p:pic>
        <p:nvPicPr>
          <p:cNvPr id="13" name="Picture 4" descr="C:\Documents and Settings\Administrador\Mis documentos\Mis imágenes\DE  ZARA\Grisi_Woman_51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911369" y="2132856"/>
            <a:ext cx="4232631" cy="4198441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Mis documentos\Mis imágenes\DE  ZARA\Animación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8874"/>
            <a:ext cx="9144000" cy="6849126"/>
          </a:xfrm>
          <a:prstGeom prst="rect">
            <a:avLst/>
          </a:prstGeom>
          <a:noFill/>
        </p:spPr>
      </p:pic>
      <p:pic>
        <p:nvPicPr>
          <p:cNvPr id="18" name="Picture 4" descr="C:\Documents and Settings\Administrador\Mis documentos\Mis imágenes\DE  ZARA\Grisi_Woman_51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911369" y="2132856"/>
            <a:ext cx="4232631" cy="419844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987824" y="260648"/>
            <a:ext cx="38701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Brock Script" pitchFamily="2" charset="0"/>
              </a:rPr>
              <a:t>Ayer sonó de nuevo, como un viento</a:t>
            </a:r>
            <a:br>
              <a:rPr lang="es-ES" sz="2000" dirty="0" smtClean="0">
                <a:latin typeface="Brock Script" pitchFamily="2" charset="0"/>
              </a:rPr>
            </a:br>
            <a:r>
              <a:rPr lang="es-ES" sz="2000" dirty="0" smtClean="0">
                <a:latin typeface="Brock Script" pitchFamily="2" charset="0"/>
              </a:rPr>
              <a:t>leve, aromático, que soñoliento</a:t>
            </a:r>
            <a:br>
              <a:rPr lang="es-ES" sz="2000" dirty="0" smtClean="0">
                <a:latin typeface="Brock Script" pitchFamily="2" charset="0"/>
              </a:rPr>
            </a:br>
            <a:r>
              <a:rPr lang="es-ES" sz="2000" dirty="0" smtClean="0">
                <a:latin typeface="Brock Script" pitchFamily="2" charset="0"/>
              </a:rPr>
              <a:t>acaricia las copas de los pinos.</a:t>
            </a:r>
          </a:p>
        </p:txBody>
      </p:sp>
      <p:pic>
        <p:nvPicPr>
          <p:cNvPr id="37" name="Picture 6" descr="C:\Documents and Settings\Administrador\Mis documentos\Mis imágenes\DE  ZARA\untitle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4860032" y="2492896"/>
            <a:ext cx="18722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Brock Script" pitchFamily="2" charset="0"/>
              </a:rPr>
              <a:t>Tan lejos y a la vez tan adyacente,</a:t>
            </a:r>
            <a:br>
              <a:rPr lang="es-ES" dirty="0" smtClean="0">
                <a:latin typeface="Brock Script" pitchFamily="2" charset="0"/>
              </a:rPr>
            </a:br>
            <a:r>
              <a:rPr lang="es-ES" dirty="0" smtClean="0">
                <a:latin typeface="Brock Script" pitchFamily="2" charset="0"/>
              </a:rPr>
              <a:t>sugirió, y acepté resueltamente,</a:t>
            </a:r>
            <a:br>
              <a:rPr lang="es-ES" dirty="0" smtClean="0">
                <a:latin typeface="Brock Script" pitchFamily="2" charset="0"/>
              </a:rPr>
            </a:br>
            <a:r>
              <a:rPr lang="es-ES" dirty="0" smtClean="0">
                <a:latin typeface="Brock Script" pitchFamily="2" charset="0"/>
              </a:rPr>
              <a:t>próxima confluencia de caminos.</a:t>
            </a:r>
          </a:p>
        </p:txBody>
      </p:sp>
      <p:pic>
        <p:nvPicPr>
          <p:cNvPr id="39" name="Picture 10" descr="C:\Documents and Settings\Administrador\Mis documentos\Mis imágenes\DE  ZARA\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-6917"/>
            <a:ext cx="9136381" cy="6864917"/>
          </a:xfrm>
          <a:prstGeom prst="rect">
            <a:avLst/>
          </a:prstGeom>
          <a:noFill/>
        </p:spPr>
      </p:pic>
      <p:pic>
        <p:nvPicPr>
          <p:cNvPr id="42" name="Picture 4" descr="C:\Documents and Settings\Administrador\Mis documentos\Mis imágenes\GIFS\_hojasyflores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3645024"/>
            <a:ext cx="1476375" cy="952500"/>
          </a:xfrm>
          <a:prstGeom prst="rect">
            <a:avLst/>
          </a:prstGeom>
          <a:noFill/>
        </p:spPr>
      </p:pic>
      <p:pic>
        <p:nvPicPr>
          <p:cNvPr id="43" name="Picture 4" descr="C:\Documents and Settings\Administrador\Mis documentos\Mis imágenes\GIFS\_hojasyflores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4581128"/>
            <a:ext cx="1476375" cy="1032892"/>
          </a:xfrm>
          <a:prstGeom prst="rect">
            <a:avLst/>
          </a:prstGeom>
          <a:noFill/>
        </p:spPr>
      </p:pic>
      <p:pic>
        <p:nvPicPr>
          <p:cNvPr id="44" name="Picture 13" descr="C:\Documents and Settings\Administrador\Mis documentos\Mis imágenes\DE  ZARA\calguismist4couple411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4644008" y="4365104"/>
            <a:ext cx="1944216" cy="198381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6" name="Picture 7" descr="C:\Documents and Settings\Administrador\Mis documentos\Mis imágenes\GIFS\Imagen3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99792" y="5733256"/>
            <a:ext cx="2277259" cy="1124744"/>
          </a:xfrm>
          <a:prstGeom prst="rect">
            <a:avLst/>
          </a:prstGeom>
          <a:noFill/>
        </p:spPr>
      </p:pic>
      <p:pic>
        <p:nvPicPr>
          <p:cNvPr id="49" name="Picture 8" descr="C:\Documents and Settings\Administrador\Mis documentos\Mis imágenes\GIFS\gaviotas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00192" y="1196752"/>
            <a:ext cx="1026482" cy="909836"/>
          </a:xfrm>
          <a:prstGeom prst="rect">
            <a:avLst/>
          </a:prstGeom>
          <a:noFill/>
        </p:spPr>
      </p:pic>
      <p:pic>
        <p:nvPicPr>
          <p:cNvPr id="50" name="Picture 8" descr="C:\Documents and Settings\Administrador\Mis documentos\Mis imágenes\GIFS\gaviotas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52592" y="1772816"/>
            <a:ext cx="548502" cy="486172"/>
          </a:xfrm>
          <a:prstGeom prst="rect">
            <a:avLst/>
          </a:prstGeom>
          <a:noFill/>
        </p:spPr>
      </p:pic>
      <p:pic>
        <p:nvPicPr>
          <p:cNvPr id="4097" name="Picture 1" descr="C:\Documents and Settings\Administrador\Mis documentos\Mis imágenes\GIFS\00DK001wI5D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88424" y="1556792"/>
            <a:ext cx="985183" cy="797074"/>
          </a:xfrm>
          <a:prstGeom prst="rect">
            <a:avLst/>
          </a:prstGeom>
          <a:noFill/>
        </p:spPr>
      </p:pic>
      <p:sp>
        <p:nvSpPr>
          <p:cNvPr id="51" name="50 Elipse"/>
          <p:cNvSpPr/>
          <p:nvPr/>
        </p:nvSpPr>
        <p:spPr>
          <a:xfrm>
            <a:off x="3275856" y="332656"/>
            <a:ext cx="2232248" cy="2376264"/>
          </a:xfrm>
          <a:prstGeom prst="ellipse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099" name="Picture 3" descr="C:\Documents and Settings\Administrador\Mis documentos\Mis imágenes\DE  ZARA\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-6917"/>
            <a:ext cx="9144000" cy="6870642"/>
          </a:xfrm>
          <a:prstGeom prst="rect">
            <a:avLst/>
          </a:prstGeom>
          <a:noFill/>
        </p:spPr>
      </p:pic>
      <p:sp>
        <p:nvSpPr>
          <p:cNvPr id="52" name="51 CuadroTexto"/>
          <p:cNvSpPr txBox="1"/>
          <p:nvPr/>
        </p:nvSpPr>
        <p:spPr>
          <a:xfrm>
            <a:off x="3563888" y="692696"/>
            <a:ext cx="17281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lbemarle Swash" pitchFamily="2" charset="0"/>
              </a:rPr>
              <a:t>Imágenes de</a:t>
            </a:r>
          </a:p>
          <a:p>
            <a:pPr algn="ctr"/>
            <a:r>
              <a:rPr lang="es-ES" sz="2000" dirty="0" smtClean="0">
                <a:latin typeface="Albemarle Swash" pitchFamily="2" charset="0"/>
              </a:rPr>
              <a:t>La  red</a:t>
            </a:r>
          </a:p>
          <a:p>
            <a:pPr algn="ctr"/>
            <a:endParaRPr lang="es-ES" sz="2000" dirty="0" smtClean="0">
              <a:solidFill>
                <a:schemeClr val="bg1"/>
              </a:solidFill>
              <a:latin typeface="Albemarle Swash" pitchFamily="2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lbemarle Swash" pitchFamily="2" charset="0"/>
              </a:rPr>
              <a:t>Sin lucro</a:t>
            </a:r>
            <a:endParaRPr lang="es-MX" sz="2000" dirty="0">
              <a:solidFill>
                <a:schemeClr val="bg1"/>
              </a:solidFill>
              <a:latin typeface="Albemarle Swash" pitchFamily="2" charset="0"/>
            </a:endParaRPr>
          </a:p>
        </p:txBody>
      </p:sp>
      <p:pic>
        <p:nvPicPr>
          <p:cNvPr id="4100" name="Picture 4" descr="C:\Documents and Settings\Administrador\Mis documentos\Mis imágenes\poesiafrank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076056" y="2708920"/>
            <a:ext cx="1080120" cy="1398950"/>
          </a:xfrm>
          <a:prstGeom prst="rect">
            <a:avLst/>
          </a:prstGeom>
          <a:noFill/>
        </p:spPr>
      </p:pic>
      <p:sp>
        <p:nvSpPr>
          <p:cNvPr id="56" name="55 CuadroTexto"/>
          <p:cNvSpPr txBox="1"/>
          <p:nvPr/>
        </p:nvSpPr>
        <p:spPr>
          <a:xfrm>
            <a:off x="6142871" y="548680"/>
            <a:ext cx="14952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atin typeface="Albemarle Swash" pitchFamily="2" charset="0"/>
              </a:rPr>
              <a:t>Vos distante</a:t>
            </a:r>
          </a:p>
          <a:p>
            <a:pPr algn="ctr"/>
            <a:r>
              <a:rPr lang="es-ES" sz="2000" dirty="0" smtClean="0">
                <a:latin typeface="Albemarle Swash" pitchFamily="2" charset="0"/>
              </a:rPr>
              <a:t>poema de…</a:t>
            </a:r>
          </a:p>
          <a:p>
            <a:pPr algn="ctr"/>
            <a:endParaRPr lang="es-ES" sz="2000" dirty="0" smtClean="0">
              <a:latin typeface="Albemarle Swash" pitchFamily="2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CandiaScriptSSK" pitchFamily="2" charset="0"/>
              </a:rPr>
              <a:t>Francisco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CandiaScriptSSK" pitchFamily="2" charset="0"/>
              </a:rPr>
              <a:t>Alvarez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CandiaScriptSSK" pitchFamily="2" charset="0"/>
              </a:rPr>
              <a:t>Hidalgo</a:t>
            </a:r>
            <a:endParaRPr lang="es-MX" sz="2000" dirty="0">
              <a:solidFill>
                <a:schemeClr val="bg1"/>
              </a:solidFill>
              <a:latin typeface="CandiaScriptSSK" pitchFamily="2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6822555" y="3140968"/>
            <a:ext cx="184537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latin typeface="Albemarle Swash" pitchFamily="2" charset="0"/>
              </a:rPr>
              <a:t>Música</a:t>
            </a:r>
          </a:p>
          <a:p>
            <a:pPr algn="ctr"/>
            <a:r>
              <a:rPr lang="es-ES" dirty="0" smtClean="0">
                <a:latin typeface="Albemarle Swash" pitchFamily="2" charset="0"/>
              </a:rPr>
              <a:t>Giovanni</a:t>
            </a:r>
          </a:p>
          <a:p>
            <a:pPr algn="ctr"/>
            <a:r>
              <a:rPr lang="es-ES" dirty="0" smtClean="0">
                <a:latin typeface="Albemarle Swash" pitchFamily="2" charset="0"/>
              </a:rPr>
              <a:t>Marradi</a:t>
            </a:r>
          </a:p>
          <a:p>
            <a:pPr algn="ctr"/>
            <a:endParaRPr lang="es-ES" dirty="0" smtClean="0">
              <a:latin typeface="Albemarle Swash" pitchFamily="2" charset="0"/>
            </a:endParaRPr>
          </a:p>
          <a:p>
            <a:pPr algn="ctr"/>
            <a:r>
              <a:rPr lang="es-ES" dirty="0" smtClean="0">
                <a:latin typeface="Albemarle Swash" pitchFamily="2" charset="0"/>
              </a:rPr>
              <a:t>And I love you so</a:t>
            </a:r>
            <a:endParaRPr lang="es-MX" dirty="0">
              <a:latin typeface="Albemarle Swash" pitchFamily="2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5076056" y="4797152"/>
            <a:ext cx="13452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lbemarle Swash" pitchFamily="2" charset="0"/>
              </a:rPr>
              <a:t>Edición de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lbemarle Swash" pitchFamily="2" charset="0"/>
              </a:rPr>
              <a:t>algunas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lbemarle Swash" pitchFamily="2" charset="0"/>
              </a:rPr>
              <a:t>imágenes</a:t>
            </a:r>
          </a:p>
          <a:p>
            <a:pPr algn="ctr"/>
            <a:endParaRPr lang="es-ES" sz="2000" dirty="0" smtClean="0">
              <a:solidFill>
                <a:schemeClr val="bg1"/>
              </a:solidFill>
              <a:latin typeface="Albemarle Swash" pitchFamily="2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Albemarle Swash" pitchFamily="2" charset="0"/>
              </a:rPr>
              <a:t>Yuls</a:t>
            </a:r>
            <a:endParaRPr lang="es-MX" sz="2000" dirty="0">
              <a:solidFill>
                <a:schemeClr val="bg1"/>
              </a:solidFill>
              <a:latin typeface="Albemarle Swash" pitchFamily="2" charset="0"/>
            </a:endParaRPr>
          </a:p>
        </p:txBody>
      </p:sp>
      <p:sp>
        <p:nvSpPr>
          <p:cNvPr id="59" name="58 CuadroTexto"/>
          <p:cNvSpPr txBox="1"/>
          <p:nvPr/>
        </p:nvSpPr>
        <p:spPr>
          <a:xfrm>
            <a:off x="3203848" y="3284984"/>
            <a:ext cx="6832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Albemarle Swash" pitchFamily="2" charset="0"/>
              </a:rPr>
              <a:t>Yuls</a:t>
            </a:r>
            <a:endParaRPr lang="es-MX" sz="2000" dirty="0">
              <a:latin typeface="Albemarle Swash" pitchFamily="2" charset="0"/>
            </a:endParaRPr>
          </a:p>
        </p:txBody>
      </p:sp>
    </p:spTree>
  </p:cSld>
  <p:clrMapOvr>
    <a:masterClrMapping/>
  </p:clrMapOvr>
  <p:transition advTm="82000">
    <p:sndAc>
      <p:stSnd>
        <p:snd r:embed="rId2" name="GIOVANNI MARRADI     And I love you 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00486 C -0.00208 -0.00416 0.00018 -0.0037 0.00226 -0.00277 C 0.00556 -0.00162 0.01181 0.00139 0.01181 0.00162 C 0.02448 0.01318 0.0323 0.03376 0.04358 0.04786 C 0.04532 0.0548 0.04757 0.05942 0.05139 0.06497 C 0.05313 0.07121 0.05539 0.07792 0.05782 0.0837 C 0.05973 0.08832 0.06424 0.09665 0.06424 0.09688 C 0.06754 0.11006 0.06945 0.12624 0.07362 0.13873 C 0.07587 0.14566 0.07934 0.15283 0.0816 0.15954 C 0.08542 0.17156 0.08455 0.16809 0.09271 0.17873 C 0.09375 0.18035 0.09584 0.18335 0.09584 0.18335 C 0.09896 0.19399 0.09532 0.18613 0.10382 0.19353 C 0.1125 0.20139 0.10678 0.20069 0.1198 0.20647 C 0.12396 0.20832 0.13247 0.21064 0.13247 0.21087 C 0.16372 0.20948 0.18247 0.20809 0.21025 0.20416 C 0.23785 0.19514 0.22275 0.19954 0.28455 0.20416 C 0.29375 0.20509 0.3007 0.21341 0.30869 0.21711 C 0.31285 0.21896 0.32136 0.22127 0.32136 0.2215 C 0.32796 0.22728 0.33212 0.22798 0.34028 0.22983 C 0.37344 0.22867 0.40209 0.2259 0.43403 0.22127 C 0.4599 0.22197 0.48594 0.22335 0.51181 0.22335 C 0.54636 0.22335 0.57309 0.22682 0.59271 0.18728 C 0.59323 0.18543 0.59341 0.18266 0.59428 0.18104 C 0.59514 0.17942 0.59688 0.17873 0.5974 0.17665 C 0.59914 0.17249 0.59966 0.16809 0.6007 0.16416 C 0.60625 0.1415 0.60869 0.11468 0.62448 0.10081 C 0.62952 0.09064 0.63073 0.09017 0.64028 0.08578 C 0.64184 0.08532 0.64514 0.0837 0.64514 0.08416 C 0.6573 0.08439 0.66945 0.08462 0.6816 0.08578 C 0.68924 0.08671 0.68438 0.08855 0.68959 0.09457 C 0.69601 0.1022 0.6974 0.1022 0.70382 0.10497 C 0.70851 0.10913 0.71875 0.11584 0.72292 0.12185 C 0.72796 0.12879 0.73351 0.13364 0.74028 0.13665 C 0.78056 0.17318 0.83768 0.14173 0.88646 0.14104 C 0.89809 0.1378 0.90955 0.13318 0.92136 0.1304 C 0.93004 0.12462 0.93907 0.11954 0.94827 0.11561 C 0.95782 0.11145 0.94844 0.11561 0.95782 0.11145 C 0.95938 0.11075 0.9625 0.10936 0.9625 0.1096 C 0.98316 0.09064 1.00678 0.09665 1.03091 0.09665 " pathEditMode="relative" rAng="0" ptsTypes="ffffffffffffffffffffffffffffffffffffffA">
                                      <p:cBhvr>
                                        <p:cTn id="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8" y="1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2274 0.00486 C -0.03437 0.01017 -0.02968 0.00671 -0.0375 0.01364 C -0.03854 0.01595 -0.03906 0.0185 -0.04062 0.02035 C -0.04357 0.02382 -0.05052 0.0289 -0.05052 0.02913 C -0.0585 0.04463 -0.06562 0.05896 -0.07014 0.07699 C -0.07083 0.07954 -0.07361 0.07977 -0.07517 0.08139 C -0.07951 0.08601 -0.07986 0.08925 -0.08489 0.09226 C -0.08802 0.0941 -0.09479 0.09665 -0.09479 0.09688 C -0.10104 0.1022 -0.11371 0.1096 -0.121 0.11191 C -0.13229 0.12185 -0.12708 0.11908 -0.13576 0.12278 C -0.14097 0.12763 -0.14305 0.13457 -0.14896 0.13804 C -0.15208 0.13989 -0.15868 0.14243 -0.15868 0.14266 C -0.16996 0.15237 -0.171 0.15306 -0.18489 0.15561 C -0.19218 0.15861 -0.20156 0.15954 -0.20798 0.16439 C -0.22413 0.17665 -0.2118 0.17064 -0.22274 0.17526 C -0.22604 0.17827 -0.23003 0.17989 -0.23246 0.18405 C -0.23698 0.19191 -0.23941 0.19838 -0.24566 0.2037 C -0.25156 0.21526 -0.25659 0.22682 -0.26198 0.23861 C -0.26406 0.24301 -0.26857 0.25156 -0.26857 0.25179 C -0.27014 0.26012 -0.27343 0.26543 -0.27517 0.27353 C -0.27743 0.28393 -0.27882 0.29295 -0.28333 0.30197 C -0.28541 0.31075 -0.2875 0.31422 -0.29323 0.31931 C -0.29739 0.32832 -0.30295 0.33734 -0.30955 0.34335 C -0.31354 0.35977 -0.30764 0.33989 -0.31614 0.35422 C -0.31718 0.35607 -0.31684 0.35884 -0.31771 0.36093 C -0.32135 0.36971 -0.32656 0.3785 -0.3309 0.38705 C -0.34409 0.41318 -0.35659 0.44093 -0.37343 0.46335 C -0.38073 0.47306 -0.38576 0.48463 -0.39635 0.48971 C -0.40486 0.50659 -0.41892 0.50798 -0.4309 0.51792 C -0.46024 0.51676 -0.48038 0.52301 -0.50295 0.50266 C -0.50659 0.49549 -0.51389 0.48578 -0.51944 0.48093 C -0.52691 0.46543 -0.52257 0.47052 -0.5309 0.46335 C -0.53194 0.46127 -0.53281 0.45873 -0.5342 0.45688 C -0.53559 0.45503 -0.53784 0.45434 -0.53906 0.45249 C -0.54166 0.44856 -0.54566 0.43954 -0.54566 0.43977 C -0.54948 0.42312 -0.55937 0.40555 -0.57014 0.39584 C -0.57621 0.38358 -0.58958 0.37156 -0.59965 0.36509 C -0.60937 0.35884 -0.62361 0.35908 -0.6342 0.35422 C -0.65104 0.35538 -0.6684 0.35399 -0.68489 0.35861 C -0.68941 0.35977 -0.69479 0.36578 -0.69965 0.3674 C -0.71076 0.3711 -0.72309 0.37087 -0.7342 0.37179 C -0.73854 0.37364 -0.74305 0.3741 -0.74722 0.37619 C -0.74913 0.37711 -0.75034 0.37942 -0.75225 0.38058 C -0.75955 0.38474 -0.76423 0.3852 -0.77187 0.38705 C -0.78889 0.38636 -0.8059 0.38636 -0.82274 0.38474 C -0.83264 0.38382 -0.8401 0.3778 -0.84896 0.37387 C -0.86146 0.36832 -0.87534 0.36717 -0.88819 0.36301 C -0.89739 0.35491 -0.91024 0.35237 -0.921 0.34775 C -0.94687 0.33665 -0.91284 0.35052 -0.93576 0.33688 C -0.93993 0.33434 -0.94479 0.3348 -0.94896 0.33249 C -0.95868 0.32694 -0.95868 0.32416 -0.97014 0.32162 C -0.9776 0.31676 -0.98837 0.31283 -0.99479 0.30636 C -1.00677 0.2941 -1.01771 0.28856 -1.03246 0.28439 C -1.04097 0.27699 -1.05104 0.27006 -1.06041 0.26474 C -1.06753 0.26081 -1.06389 0.26497 -1.07187 0.25827 C -1.08524 0.24694 -1.09531 0.2363 -1.11111 0.23191 C -1.11441 0.22913 -1.11771 0.22613 -1.121 0.22335 C -1.12534 0.21965 -1.13576 0.21665 -1.13576 0.21688 C -1.14514 0.20416 -1.13524 0.2148 -1.14896 0.20809 C -1.15087 0.20717 -1.15208 0.20486 -1.15364 0.2037 C -1.15521 0.20278 -1.16215 0.2 -1.16371 0.19931 C -1.17621 0.18798 -1.19357 0.18682 -1.20798 0.18173 C -1.2125 0.17226 -1.21597 0.16694 -1.2243 0.16439 C -1.22708 0.16208 -1.22934 0.15884 -1.23246 0.15769 C -1.23715 0.15584 -1.24722 0.15561 -1.24722 0.15584 L -1.19323 0.14243 " pathEditMode="relative" rAng="0" ptsTypes="ffffffffffffffffffffffffffffffffffffffffffffffffffffffffffffffffAA">
                                      <p:cBhvr>
                                        <p:cTn id="1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2" y="25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8577 -0.01295 C -0.07657 0.00554 -0.05521 0.00855 -0.03993 0.01109 C -0.01337 0.00901 0.00243 0.00601 0.02604 -0.0044 C 0.02916 -0.00717 0.03246 -0.00995 0.03576 -0.01295 C 0.03941 -0.01619 0.04479 -0.01457 0.04861 -0.01735 C 0.05503 -0.02174 0.06146 -0.02683 0.06823 -0.03029 C 0.07795 -0.03538 0.07152 -0.03006 0.07968 -0.03469 C 0.08576 -0.03815 0.09392 -0.04139 0.09948 -0.04555 C 0.10191 -0.0474 0.10364 -0.05041 0.10607 -0.05226 C 0.1118 -0.05665 0.121 -0.05735 0.12725 -0.05873 C 0.13715 -0.05711 0.14705 -0.05642 0.15677 -0.05434 C 0.16423 -0.05272 0.17257 -0.04625 0.17968 -0.04347 C 0.18923 -0.03515 0.20139 -0.02914 0.2125 -0.0259 C 0.22378 -0.01619 0.21875 -0.0192 0.22725 -0.01503 C 0.25625 -0.01573 0.28524 -0.01596 0.31423 -0.01735 C 0.33576 -0.01827 0.35868 -0.03469 0.37968 -0.04139 C 0.39913 -0.04763 0.41909 -0.0511 0.43871 -0.05665 C 0.44114 -0.05642 0.46146 -0.05526 0.46823 -0.05226 C 0.48107 -0.04671 0.49253 -0.03792 0.50607 -0.03469 C 0.52586 -0.03006 0.53055 -0.03006 0.55017 -0.02821 C 0.57882 -0.01827 0.61475 -0.01688 0.64375 -0.01503 C 0.65833 -0.01133 0.66389 -0.00995 0.68142 -0.00856 C 0.70868 0.00092 0.73871 -0.00139 0.76666 4.45087E-6 C 0.77152 0.02751 0.77725 0.0541 0.78298 0.08092 C 0.7835 0.08323 0.78437 0.08531 0.78472 0.08739 C 0.78541 0.09086 0.78559 0.09479 0.78628 0.09826 C 0.78732 0.10427 0.78958 0.11583 0.78958 0.11606 C 0.7901 0.12323 0.79097 0.1304 0.79132 0.13757 C 0.79201 0.15375 0.79201 0.16994 0.79288 0.18589 C 0.7934 0.19676 0.79861 0.20346 0.80277 0.21202 C 0.81041 0.22797 0.81302 0.23791 0.82396 0.24901 C 0.83159 0.26474 0.82135 0.24531 0.83559 0.26427 C 0.83698 0.26612 0.83732 0.26913 0.83871 0.27098 C 0.84288 0.27653 0.84878 0.28115 0.85347 0.28624 C 0.86024 0.29364 0.86684 0.30543 0.87482 0.31028 C 0.88385 0.3156 0.89479 0.31907 0.90434 0.32115 C 0.93767 0.32046 0.971 0.32023 1.00434 0.31907 C 1.02673 0.31838 1.171 0.20485 1.1743 0.20439 C 1.1934 0.09965 1.15052 -0.33249 1.11927 -0.30914 " pathEditMode="relative" rAng="0" ptsTypes="fffffffffffffffffffffffffffffffffffffaf">
                                      <p:cBhvr>
                                        <p:cTn id="1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0" y="7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05556E-6 1.90751E-6 C 0.00208 0.00416 0.00243 0.00971 0.00503 0.01318 C 0.00677 0.01549 0.00955 0.01572 0.01146 0.01757 C 0.01857 0.02428 0.02482 0.03191 0.03281 0.03722 C 0.03646 0.03977 0.04045 0.04162 0.04444 0.0437 C 0.04757 0.04532 0.05416 0.04809 0.05416 0.04832 C 0.06041 0.05364 0.06736 0.05641 0.07378 0.06127 C 0.08107 0.06636 0.08593 0.07352 0.09357 0.07653 C 0.10746 0.08185 0.09184 0.07491 0.10833 0.08092 C 0.11163 0.08208 0.11805 0.08508 0.11805 0.08532 C 0.13177 0.08439 0.15642 0.0867 0.17378 0.08092 C 0.17534 0.08046 0.17691 0.0793 0.17882 0.07861 C 0.18316 0.07699 0.1875 0.07561 0.19184 0.07422 C 0.19409 0.07352 0.19843 0.07214 0.19843 0.07237 C 0.20972 0.06196 0.22413 0.06127 0.23611 0.05248 C 0.23958 0.04994 0.24271 0.0467 0.246 0.0437 C 0.24757 0.04231 0.25087 0.0393 0.25087 0.03954 C 0.26007 0.02127 0.27517 0.00994 0.28854 -0.00208 C 0.29861 -0.0111 0.30798 -0.0215 0.31805 -0.03052 C 0.32135 -0.03353 0.32448 -0.037 0.32795 -0.03931 C 0.33003 -0.0407 0.33246 -0.04185 0.33437 -0.0437 C 0.33854 -0.04694 0.34218 -0.05087 0.346 -0.05457 C 0.34757 -0.05596 0.35087 -0.05896 0.35087 -0.05873 C 0.35468 -0.06659 0.35746 -0.06913 0.36406 -0.07191 C 0.37187 -0.07885 0.37795 -0.08809 0.38524 -0.09596 C 0.39739 -0.10913 0.39149 -0.10081 0.40173 -0.10913 C 0.41007 -0.11584 0.41753 -0.12301 0.42621 -0.12879 C 0.43316 -0.13341 0.44826 -0.14382 0.45573 -0.14405 C 0.47378 -0.14474 0.49184 -0.14544 0.50989 -0.14613 C 0.51146 -0.14844 0.51302 -0.15075 0.51475 -0.15283 C 0.51632 -0.15445 0.5184 -0.15538 0.51979 -0.15723 C 0.53142 -0.17249 0.51423 -0.15561 0.52795 -0.16809 C 0.53559 -0.18289 0.52587 -0.16486 0.53767 -0.18335 C 0.5434 -0.19237 0.53889 -0.18682 0.54271 -0.19653 C 0.54496 -0.20231 0.54739 -0.20486 0.55087 -0.20948 C 0.5526 -0.21711 0.55416 -0.22266 0.55746 -0.22913 C 0.56111 -0.24994 0.57066 -0.26451 0.58194 -0.27931 C 0.58715 -0.28624 0.5835 -0.28486 0.58698 -0.29249 C 0.58871 -0.29688 0.59357 -0.30451 0.5967 -0.30775 C 0.60347 -0.31468 0.61111 -0.3207 0.61805 -0.3274 C 0.62083 -0.33018 0.62777 -0.33179 0.62777 -0.33156 C 0.64514 -0.34729 0.6658 -0.35492 0.68524 -0.36463 C 0.6901 -0.36717 0.69496 -0.37087 0.69982 -0.37318 C 0.70434 -0.37503 0.71319 -0.37757 0.71319 -0.37734 C 0.72396 -0.38659 0.73507 -0.3933 0.74757 -0.39723 C 0.75538 -0.40509 0.76909 -0.41203 0.77882 -0.4148 C 0.78038 -0.41619 0.78194 -0.41804 0.78368 -0.41919 C 0.7868 -0.42104 0.79357 -0.42359 0.79357 -0.42335 C 0.80468 -0.43468 0.81597 -0.44093 0.82951 -0.44532 C 0.84132 -0.45572 0.85538 -0.46035 0.86892 -0.46497 C 0.87291 -0.46636 0.87639 -0.47029 0.88038 -0.47145 C 0.88732 -0.47353 0.90173 -0.47584 0.90173 -0.47561 C 0.90659 -0.47815 0.90781 -0.47908 0.91319 -0.48023 C 0.92031 -0.48185 0.93455 -0.48463 0.93455 -0.48439 C 0.94774 -0.49041 0.96198 -0.49318 0.97552 -0.49781 C 0.98038 -0.49942 0.98524 -0.50335 0.99027 -0.50428 C 1.02951 -0.51145 1.06892 -0.51399 1.10833 -0.51954 C 1.11163 -0.52093 1.11475 -0.52255 1.11805 -0.52393 C 1.11979 -0.52463 1.12309 -0.52601 1.12309 -0.52578 C 1.13212 -0.53411 1.1243 -0.52601 1.13125 -0.53711 C 1.13264 -0.53942 1.27517 -0.56347 1.27517 -0.56324 " pathEditMode="relative" rAng="0" ptsTypes="fffffffffffffffffffffffffffffffffffffffffffffffffffffffffffff">
                                      <p:cBhvr>
                                        <p:cTn id="15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" y="-2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1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27746E-6 C -0.01163 0.00532 -0.00694 0.00185 -0.01475 0.00879 C -0.0158 0.0111 -0.01632 0.01365 -0.01788 0.0155 C -0.02083 0.01896 -0.02777 0.02405 -0.02777 0.02428 C -0.03576 0.03977 -0.04288 0.05411 -0.04739 0.07191 C -0.04809 0.07469 -0.05086 0.07492 -0.05243 0.07654 C -0.05677 0.08116 -0.05711 0.08417 -0.06215 0.0874 C -0.06527 0.08902 -0.07205 0.0918 -0.07205 0.09203 C -0.0783 0.09735 -0.09097 0.10474 -0.09826 0.10683 C -0.10955 0.11677 -0.10434 0.11422 -0.11302 0.11792 C -0.11823 0.12278 -0.12031 0.12972 -0.12621 0.13318 C -0.12934 0.13503 -0.13593 0.13758 -0.13593 0.13781 C -0.14722 0.14729 -0.14826 0.14821 -0.16215 0.15052 C -0.16944 0.15376 -0.17882 0.15469 -0.18524 0.15954 C -0.20139 0.1718 -0.18906 0.16578 -0.2 0.17018 C -0.2033 0.17341 -0.20729 0.17503 -0.20972 0.1792 C -0.21423 0.18683 -0.21666 0.19353 -0.22291 0.19885 C -0.22882 0.21018 -0.23385 0.22197 -0.23923 0.23376 C -0.24132 0.23815 -0.24583 0.24671 -0.24583 0.24694 C -0.24739 0.25526 -0.25069 0.26058 -0.25243 0.26867 C -0.25468 0.27908 -0.25607 0.2881 -0.26059 0.29711 C -0.26267 0.3059 -0.26475 0.30937 -0.27048 0.31446 C -0.27465 0.32347 -0.2802 0.33226 -0.2868 0.3385 C -0.2908 0.35492 -0.28489 0.3348 -0.2934 0.34937 C -0.29444 0.35122 -0.29409 0.35399 -0.29496 0.35607 C -0.29861 0.36486 -0.30382 0.37365 -0.30816 0.3822 C -0.32135 0.40833 -0.33385 0.43607 -0.35069 0.4585 C -0.35798 0.46798 -0.36302 0.47977 -0.37361 0.48486 C -0.38211 0.50174 -0.39618 0.50313 -0.40816 0.51307 C -0.4375 0.51191 -0.45764 0.51815 -0.4802 0.49781 C -0.48385 0.49064 -0.49114 0.48093 -0.4967 0.47607 C -0.50416 0.46058 -0.49982 0.46544 -0.50816 0.4585 C -0.5092 0.45642 -0.51007 0.45388 -0.51145 0.45203 C -0.51284 0.44995 -0.5151 0.44948 -0.51632 0.4474 C -0.51892 0.44347 -0.52291 0.43446 -0.52291 0.43492 C -0.52673 0.41804 -0.53663 0.4007 -0.54739 0.39099 C -0.55347 0.37873 -0.56684 0.36671 -0.57691 0.36 C -0.58663 0.35399 -0.60086 0.35422 -0.61145 0.34937 C -0.6283 0.35029 -0.64566 0.34914 -0.66215 0.35353 C -0.66666 0.35492 -0.67205 0.36093 -0.67691 0.36255 C -0.68802 0.36625 -0.70034 0.36578 -0.71146 0.36671 C -0.7158 0.36879 -0.72031 0.36902 -0.72448 0.37133 C -0.72621 0.37226 -0.7276 0.37457 -0.72951 0.37573 C -0.73663 0.37966 -0.74149 0.38035 -0.74896 0.3822 C -0.76614 0.38128 -0.78316 0.38128 -0.79982 0.37966 C -0.80972 0.37896 -0.81736 0.37295 -0.82621 0.36902 C -0.83871 0.36347 -0.8526 0.36232 -0.86545 0.35815 C -0.87465 0.35006 -0.8875 0.34752 -0.89809 0.34289 C -0.92413 0.33156 -0.8901 0.34544 -0.91284 0.33203 C -0.91718 0.32948 -0.92205 0.32995 -0.92621 0.3274 C -0.93576 0.32209 -0.93576 0.31931 -0.94739 0.31677 C -0.95486 0.31191 -0.96562 0.30798 -0.97205 0.30128 C -0.98402 0.28902 -0.99479 0.28347 -1.00972 0.27931 C -1.01823 0.27191 -1.02812 0.26521 -1.03767 0.25966 C -1.04479 0.25596 -1.04114 0.26012 -1.04913 0.25341 C -1.0625 0.24209 -1.07257 0.23145 -1.08836 0.22683 C -1.09166 0.22405 -1.09496 0.22128 -1.09826 0.21827 C -1.1026 0.21457 -1.11302 0.2118 -1.11302 0.2118 C -1.12239 0.19908 -1.1125 0.20972 -1.12621 0.20324 C -1.12812 0.20232 -1.12934 0.2 -1.1309 0.19885 C -1.13246 0.19792 -1.13941 0.19515 -1.14097 0.19422 C -1.15347 0.18313 -1.17083 0.18197 -1.18524 0.17665 C -1.18975 0.1674 -1.19323 0.16209 -1.20156 0.15954 C -1.20434 0.15723 -1.20659 0.15399 -1.20972 0.15261 C -1.21441 0.15099 -1.22448 0.15052 -1.22448 0.15099 L -1.17048 0.13758 " pathEditMode="relative" rAng="0" ptsTypes="ffffffffffffffffffffffffffffffffffffffffffffffffffffffffffffffffAA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2" y="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100"/>
                            </p:stCondLst>
                            <p:childTnLst>
                              <p:par>
                                <p:cTn id="20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8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0"/>
                            </p:stCondLst>
                            <p:childTnLst>
                              <p:par>
                                <p:cTn id="48" presetID="53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4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7400"/>
                            </p:stCondLst>
                            <p:childTnLst>
                              <p:par>
                                <p:cTn id="9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84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24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4400"/>
                            </p:stCondLst>
                            <p:childTnLst>
                              <p:par>
                                <p:cTn id="1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9" grpId="0"/>
      <p:bldP spid="19" grpId="1"/>
      <p:bldP spid="38" grpId="0"/>
      <p:bldP spid="51" grpId="0" animBg="1"/>
      <p:bldP spid="52" grpId="0"/>
      <p:bldP spid="56" grpId="0"/>
      <p:bldP spid="57" grpId="0"/>
      <p:bldP spid="58" grpId="0"/>
      <p:bldP spid="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120</Words>
  <Application>Microsoft Office PowerPoint</Application>
  <PresentationFormat>Presentación en pantalla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Brock Script</vt:lpstr>
      <vt:lpstr>Calibri</vt:lpstr>
      <vt:lpstr>Albemarle Swash</vt:lpstr>
      <vt:lpstr>CandiaScriptSSK</vt:lpstr>
      <vt:lpstr>Berlin Sans FB Demi</vt:lpstr>
      <vt:lpstr>Tema de Office</vt:lpstr>
      <vt:lpstr>Diseño predeterminado</vt:lpstr>
      <vt:lpstr>Diapositiva 1</vt:lpstr>
      <vt:lpstr>Diapositiva 2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255</cp:revision>
  <dcterms:created xsi:type="dcterms:W3CDTF">2012-03-06T14:10:25Z</dcterms:created>
  <dcterms:modified xsi:type="dcterms:W3CDTF">2012-03-07T23:30:29Z</dcterms:modified>
</cp:coreProperties>
</file>