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embeddedFontLst>
    <p:embeddedFont>
      <p:font typeface="Calibri" pitchFamily="34" charset="0"/>
      <p:regular r:id="rId5"/>
      <p:bold r:id="rId6"/>
      <p:italic r:id="rId7"/>
      <p:boldItalic r:id="rId8"/>
    </p:embeddedFont>
    <p:embeddedFont>
      <p:font typeface="Bell MT" pitchFamily="18" charset="0"/>
      <p:regular r:id="rId9"/>
      <p:bold r:id="rId10"/>
      <p:italic r:id="rId11"/>
    </p:embeddedFont>
    <p:embeddedFont>
      <p:font typeface="A Charming Font Expanded" pitchFamily="2" charset="0"/>
      <p:regular r:id="rId12"/>
    </p:embeddedFont>
    <p:embeddedFont>
      <p:font typeface="Cambria" pitchFamily="18" charset="0"/>
      <p:regular r:id="rId13"/>
      <p:bold r:id="rId14"/>
      <p:italic r:id="rId15"/>
      <p:boldItalic r:id="rId16"/>
    </p:embeddedFont>
    <p:embeddedFont>
      <p:font typeface="Fiolex Girls" pitchFamily="34" charset="0"/>
      <p:regular r:id="rId17"/>
    </p:embeddedFont>
    <p:embeddedFont>
      <p:font typeface="Kristen ITC" pitchFamily="66" charset="0"/>
      <p:regular r:id="rId18"/>
    </p:embeddedFont>
  </p:embeddedFontLst>
  <p:defaultTextStyle>
    <a:defPPr>
      <a:defRPr lang="es-UY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T42PtTA+9DBevRuR9OuOw==" hashData="vzINvs2XDvw3od6DwvJVI1bIAq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  <a:srgbClr val="663300"/>
    <a:srgbClr val="F7DAAF"/>
    <a:srgbClr val="FCF1E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61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font" Target="fonts/font14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font" Target="fonts/font13.fntdata"/><Relationship Id="rId2" Type="http://schemas.openxmlformats.org/officeDocument/2006/relationships/slide" Target="slides/slide1.xml"/><Relationship Id="rId16" Type="http://schemas.openxmlformats.org/officeDocument/2006/relationships/font" Target="fonts/font12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font" Target="fonts/font11.fntdata"/><Relationship Id="rId10" Type="http://schemas.openxmlformats.org/officeDocument/2006/relationships/font" Target="fonts/font6.fntdata"/><Relationship Id="rId19" Type="http://schemas.openxmlformats.org/officeDocument/2006/relationships/presProps" Target="presProps.xml"/><Relationship Id="rId4" Type="http://schemas.openxmlformats.org/officeDocument/2006/relationships/notesMaster" Target="notesMasters/notesMaster1.xml"/><Relationship Id="rId9" Type="http://schemas.openxmlformats.org/officeDocument/2006/relationships/font" Target="fonts/font5.fntdata"/><Relationship Id="rId14" Type="http://schemas.openxmlformats.org/officeDocument/2006/relationships/font" Target="fonts/font10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993A1D-BB44-454D-86F0-BCF055A7EF2F}" type="datetimeFigureOut">
              <a:rPr lang="es-UY" smtClean="0"/>
              <a:pPr/>
              <a:t>06/05/2018</a:t>
            </a:fld>
            <a:endParaRPr lang="es-UY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UY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DD5CE6-D8DA-4A72-B17C-5F0D629191A7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UY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DD5CE6-D8DA-4A72-B17C-5F0D629191A7}" type="slidenum">
              <a:rPr lang="es-UY" smtClean="0"/>
              <a:pPr/>
              <a:t>1</a:t>
            </a:fld>
            <a:endParaRPr lang="es-UY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F1E2A-8FCC-4A3F-AD10-68D53740AFF6}" type="datetimeFigureOut">
              <a:rPr lang="es-UY" smtClean="0"/>
              <a:pPr/>
              <a:t>06/05/2018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CEF78-F4FB-4DFC-BF7B-5A6E8D3B7E74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F1E2A-8FCC-4A3F-AD10-68D53740AFF6}" type="datetimeFigureOut">
              <a:rPr lang="es-UY" smtClean="0"/>
              <a:pPr/>
              <a:t>06/05/2018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CEF78-F4FB-4DFC-BF7B-5A6E8D3B7E74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F1E2A-8FCC-4A3F-AD10-68D53740AFF6}" type="datetimeFigureOut">
              <a:rPr lang="es-UY" smtClean="0"/>
              <a:pPr/>
              <a:t>06/05/2018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CEF78-F4FB-4DFC-BF7B-5A6E8D3B7E74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F1E2A-8FCC-4A3F-AD10-68D53740AFF6}" type="datetimeFigureOut">
              <a:rPr lang="es-UY" smtClean="0"/>
              <a:pPr/>
              <a:t>06/05/2018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CEF78-F4FB-4DFC-BF7B-5A6E8D3B7E74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F1E2A-8FCC-4A3F-AD10-68D53740AFF6}" type="datetimeFigureOut">
              <a:rPr lang="es-UY" smtClean="0"/>
              <a:pPr/>
              <a:t>06/05/2018</a:t>
            </a:fld>
            <a:endParaRPr lang="es-UY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CEF78-F4FB-4DFC-BF7B-5A6E8D3B7E74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F1E2A-8FCC-4A3F-AD10-68D53740AFF6}" type="datetimeFigureOut">
              <a:rPr lang="es-UY" smtClean="0"/>
              <a:pPr/>
              <a:t>06/05/2018</a:t>
            </a:fld>
            <a:endParaRPr lang="es-UY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CEF78-F4FB-4DFC-BF7B-5A6E8D3B7E74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F1E2A-8FCC-4A3F-AD10-68D53740AFF6}" type="datetimeFigureOut">
              <a:rPr lang="es-UY" smtClean="0"/>
              <a:pPr/>
              <a:t>06/05/2018</a:t>
            </a:fld>
            <a:endParaRPr lang="es-UY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CEF78-F4FB-4DFC-BF7B-5A6E8D3B7E74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F1E2A-8FCC-4A3F-AD10-68D53740AFF6}" type="datetimeFigureOut">
              <a:rPr lang="es-UY" smtClean="0"/>
              <a:pPr/>
              <a:t>06/05/2018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CEF78-F4FB-4DFC-BF7B-5A6E8D3B7E74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F1E2A-8FCC-4A3F-AD10-68D53740AFF6}" type="datetimeFigureOut">
              <a:rPr lang="es-UY" smtClean="0"/>
              <a:pPr/>
              <a:t>06/05/2018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CEF78-F4FB-4DFC-BF7B-5A6E8D3B7E74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F1E2A-8FCC-4A3F-AD10-68D53740AFF6}" type="datetimeFigureOut">
              <a:rPr lang="es-UY" smtClean="0"/>
              <a:pPr/>
              <a:t>06/05/2018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CEF78-F4FB-4DFC-BF7B-5A6E8D3B7E74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F1E2A-8FCC-4A3F-AD10-68D53740AFF6}" type="datetimeFigureOut">
              <a:rPr lang="es-UY" smtClean="0"/>
              <a:pPr/>
              <a:t>06/05/2018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CEF78-F4FB-4DFC-BF7B-5A6E8D3B7E74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1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EF1E2A-8FCC-4A3F-AD10-68D53740AFF6}" type="datetimeFigureOut">
              <a:rPr lang="es-UY" smtClean="0"/>
              <a:pPr/>
              <a:t>06/05/2018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ECEF78-F4FB-4DFC-BF7B-5A6E8D3B7E74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e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.png"/><Relationship Id="rId10" Type="http://schemas.openxmlformats.org/officeDocument/2006/relationships/image" Target="../media/image1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8000">
              <a:srgbClr val="D6B19C">
                <a:alpha val="34000"/>
              </a:srgbClr>
            </a:gs>
            <a:gs pos="30000">
              <a:srgbClr val="D49E6C"/>
            </a:gs>
            <a:gs pos="70000">
              <a:srgbClr val="A65528"/>
            </a:gs>
            <a:gs pos="93000">
              <a:srgbClr val="663012">
                <a:alpha val="27000"/>
              </a:srgb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4" cstate="print"/>
          <a:srcRect l="1963"/>
          <a:stretch>
            <a:fillRect/>
          </a:stretch>
        </p:blipFill>
        <p:spPr>
          <a:xfrm>
            <a:off x="0" y="0"/>
            <a:ext cx="9144000" cy="4869160"/>
          </a:xfrm>
          <a:prstGeom prst="rect">
            <a:avLst/>
          </a:prstGeom>
        </p:spPr>
      </p:pic>
      <p:pic>
        <p:nvPicPr>
          <p:cNvPr id="5" name="4 Imagen" descr="Imagen2 2.jpg"/>
          <p:cNvPicPr>
            <a:picLocks noChangeAspect="1"/>
          </p:cNvPicPr>
          <p:nvPr/>
        </p:nvPicPr>
        <p:blipFill>
          <a:blip r:embed="rId5" cstate="print"/>
          <a:srcRect l="1762"/>
          <a:stretch>
            <a:fillRect/>
          </a:stretch>
        </p:blipFill>
        <p:spPr>
          <a:xfrm>
            <a:off x="0" y="0"/>
            <a:ext cx="9144000" cy="4869160"/>
          </a:xfrm>
          <a:prstGeom prst="rect">
            <a:avLst/>
          </a:prstGeom>
        </p:spPr>
      </p:pic>
      <p:pic>
        <p:nvPicPr>
          <p:cNvPr id="13" name="12 Imagen" descr="Imagen2 2 2.jpg"/>
          <p:cNvPicPr>
            <a:picLocks noChangeAspect="1"/>
          </p:cNvPicPr>
          <p:nvPr/>
        </p:nvPicPr>
        <p:blipFill>
          <a:blip r:embed="rId6" cstate="print"/>
          <a:srcRect l="1717"/>
          <a:stretch>
            <a:fillRect/>
          </a:stretch>
        </p:blipFill>
        <p:spPr>
          <a:xfrm>
            <a:off x="0" y="0"/>
            <a:ext cx="9144000" cy="4869160"/>
          </a:xfrm>
          <a:prstGeom prst="rect">
            <a:avLst/>
          </a:prstGeom>
        </p:spPr>
      </p:pic>
      <p:pic>
        <p:nvPicPr>
          <p:cNvPr id="20" name="19 Imagen" descr="Imagen2 222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4869160"/>
          </a:xfrm>
          <a:prstGeom prst="rect">
            <a:avLst/>
          </a:prstGeom>
        </p:spPr>
      </p:pic>
      <p:pic>
        <p:nvPicPr>
          <p:cNvPr id="16" name="15 Imagen" descr="2675 - woman - LB TUBES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-324544" y="1628800"/>
            <a:ext cx="4392488" cy="5561856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611560" y="6581001"/>
            <a:ext cx="7159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 smtClean="0">
                <a:solidFill>
                  <a:srgbClr val="F7DAAF"/>
                </a:solidFill>
              </a:rPr>
              <a:t>Tube </a:t>
            </a:r>
            <a:r>
              <a:rPr lang="en-US" sz="1200" i="1" dirty="0" smtClean="0">
                <a:solidFill>
                  <a:srgbClr val="F7DAAF"/>
                </a:solidFill>
                <a:latin typeface="Bell MT" pitchFamily="18" charset="0"/>
              </a:rPr>
              <a:t>LB</a:t>
            </a:r>
            <a:endParaRPr lang="es-UY" sz="1200" i="1" dirty="0">
              <a:solidFill>
                <a:srgbClr val="F7DAAF"/>
              </a:solidFill>
              <a:latin typeface="Bell MT" pitchFamily="18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5580112" y="5229200"/>
            <a:ext cx="1885324" cy="7925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550" dirty="0" smtClean="0">
                <a:solidFill>
                  <a:srgbClr val="311A11"/>
                </a:solidFill>
                <a:latin typeface="A Charming Font Expanded" pitchFamily="2" charset="0"/>
              </a:rPr>
              <a:t>Voy hacia </a:t>
            </a:r>
            <a:r>
              <a:rPr lang="en-US" sz="4550" dirty="0" err="1" smtClean="0">
                <a:solidFill>
                  <a:srgbClr val="311A11"/>
                </a:solidFill>
                <a:latin typeface="A Charming Font Expanded" pitchFamily="2" charset="0"/>
              </a:rPr>
              <a:t>ti</a:t>
            </a:r>
            <a:endParaRPr lang="es-UY" sz="4550" dirty="0">
              <a:solidFill>
                <a:srgbClr val="311A11"/>
              </a:solidFill>
              <a:latin typeface="A Charming Font Expanded" pitchFamily="2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7020272" y="6021288"/>
            <a:ext cx="1553630" cy="5801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170" dirty="0" smtClean="0">
                <a:solidFill>
                  <a:srgbClr val="311A11"/>
                </a:solidFill>
                <a:latin typeface="A Charming Font Expanded" pitchFamily="2" charset="0"/>
              </a:rPr>
              <a:t>Julia Prilutzky</a:t>
            </a:r>
            <a:endParaRPr lang="es-UY" sz="3170" dirty="0">
              <a:solidFill>
                <a:srgbClr val="311A11"/>
              </a:solidFill>
              <a:latin typeface="A Charming Font Expanded" pitchFamily="2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4788024" y="5373216"/>
            <a:ext cx="2809295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300" i="1" dirty="0" smtClean="0">
                <a:solidFill>
                  <a:srgbClr val="311A11"/>
                </a:solidFill>
                <a:latin typeface="Cambria" pitchFamily="18" charset="0"/>
              </a:rPr>
              <a:t>Voy hacia ti como una rosa viva</a:t>
            </a:r>
            <a:br>
              <a:rPr lang="es-UY" sz="1300" i="1" dirty="0" smtClean="0">
                <a:solidFill>
                  <a:srgbClr val="311A11"/>
                </a:solidFill>
                <a:latin typeface="Cambria" pitchFamily="18" charset="0"/>
              </a:rPr>
            </a:br>
            <a:r>
              <a:rPr lang="es-UY" sz="1300" i="1" dirty="0" smtClean="0">
                <a:solidFill>
                  <a:srgbClr val="311A11"/>
                </a:solidFill>
                <a:latin typeface="Cambria" pitchFamily="18" charset="0"/>
              </a:rPr>
              <a:t>deshojada en distancias y en esperas...</a:t>
            </a:r>
            <a:br>
              <a:rPr lang="es-UY" sz="1300" i="1" dirty="0" smtClean="0">
                <a:solidFill>
                  <a:srgbClr val="311A11"/>
                </a:solidFill>
                <a:latin typeface="Cambria" pitchFamily="18" charset="0"/>
              </a:rPr>
            </a:br>
            <a:r>
              <a:rPr lang="es-UY" sz="1300" i="1" dirty="0" smtClean="0">
                <a:solidFill>
                  <a:srgbClr val="311A11"/>
                </a:solidFill>
                <a:latin typeface="Cambria" pitchFamily="18" charset="0"/>
              </a:rPr>
              <a:t>No lo sabes aún. Y no aceleras</a:t>
            </a:r>
          </a:p>
          <a:p>
            <a:r>
              <a:rPr lang="en-US" sz="1300" i="1" dirty="0" smtClean="0">
                <a:solidFill>
                  <a:srgbClr val="311A11"/>
                </a:solidFill>
                <a:latin typeface="Cambria" pitchFamily="18" charset="0"/>
              </a:rPr>
              <a:t>el </a:t>
            </a:r>
            <a:r>
              <a:rPr lang="en-US" sz="1300" i="1" dirty="0" err="1" smtClean="0">
                <a:solidFill>
                  <a:srgbClr val="311A11"/>
                </a:solidFill>
                <a:latin typeface="Cambria" pitchFamily="18" charset="0"/>
              </a:rPr>
              <a:t>encuentro</a:t>
            </a:r>
            <a:r>
              <a:rPr lang="en-US" sz="1300" i="1" dirty="0" smtClean="0">
                <a:solidFill>
                  <a:srgbClr val="311A11"/>
                </a:solidFill>
                <a:latin typeface="Cambria" pitchFamily="18" charset="0"/>
              </a:rPr>
              <a:t> en la </a:t>
            </a:r>
            <a:r>
              <a:rPr lang="en-US" sz="1300" i="1" dirty="0" err="1" smtClean="0">
                <a:solidFill>
                  <a:srgbClr val="311A11"/>
                </a:solidFill>
                <a:latin typeface="Cambria" pitchFamily="18" charset="0"/>
              </a:rPr>
              <a:t>hora</a:t>
            </a:r>
            <a:r>
              <a:rPr lang="en-US" sz="1300" i="1" dirty="0" smtClean="0">
                <a:solidFill>
                  <a:srgbClr val="311A11"/>
                </a:solidFill>
                <a:latin typeface="Cambria" pitchFamily="18" charset="0"/>
              </a:rPr>
              <a:t> </a:t>
            </a:r>
            <a:r>
              <a:rPr lang="en-US" sz="1300" i="1" dirty="0" err="1" smtClean="0">
                <a:solidFill>
                  <a:srgbClr val="311A11"/>
                </a:solidFill>
                <a:latin typeface="Cambria" pitchFamily="18" charset="0"/>
              </a:rPr>
              <a:t>decisiva</a:t>
            </a:r>
            <a:r>
              <a:rPr lang="en-US" sz="1300" i="1" dirty="0" smtClean="0">
                <a:solidFill>
                  <a:srgbClr val="311A11"/>
                </a:solidFill>
                <a:latin typeface="Cambria" pitchFamily="18" charset="0"/>
              </a:rPr>
              <a:t>.</a:t>
            </a:r>
            <a:endParaRPr lang="es-UY" sz="1300" i="1" dirty="0" smtClean="0">
              <a:solidFill>
                <a:srgbClr val="311A11"/>
              </a:solidFill>
              <a:latin typeface="Cambria" pitchFamily="18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4860032" y="5373216"/>
            <a:ext cx="2644314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300" i="1" dirty="0" smtClean="0">
                <a:solidFill>
                  <a:srgbClr val="311A11"/>
                </a:solidFill>
                <a:latin typeface="Cambria" pitchFamily="18" charset="0"/>
              </a:rPr>
              <a:t>Voy hacia ti con precisión altiva </a:t>
            </a:r>
            <a:br>
              <a:rPr lang="es-UY" sz="1300" i="1" dirty="0" smtClean="0">
                <a:solidFill>
                  <a:srgbClr val="311A11"/>
                </a:solidFill>
                <a:latin typeface="Cambria" pitchFamily="18" charset="0"/>
              </a:rPr>
            </a:br>
            <a:r>
              <a:rPr lang="es-UY" sz="1300" i="1" dirty="0" smtClean="0">
                <a:solidFill>
                  <a:srgbClr val="311A11"/>
                </a:solidFill>
                <a:latin typeface="Cambria" pitchFamily="18" charset="0"/>
              </a:rPr>
              <a:t>y antes que yo -oscuras mensajeras </a:t>
            </a:r>
            <a:br>
              <a:rPr lang="es-UY" sz="1300" i="1" dirty="0" smtClean="0">
                <a:solidFill>
                  <a:srgbClr val="311A11"/>
                </a:solidFill>
                <a:latin typeface="Cambria" pitchFamily="18" charset="0"/>
              </a:rPr>
            </a:br>
            <a:r>
              <a:rPr lang="es-UY" sz="1300" i="1" dirty="0" smtClean="0">
                <a:solidFill>
                  <a:srgbClr val="311A11"/>
                </a:solidFill>
                <a:latin typeface="Cambria" pitchFamily="18" charset="0"/>
              </a:rPr>
              <a:t>del porvenir- las grises hilanderas </a:t>
            </a:r>
            <a:br>
              <a:rPr lang="es-UY" sz="1300" i="1" dirty="0" smtClean="0">
                <a:solidFill>
                  <a:srgbClr val="311A11"/>
                </a:solidFill>
                <a:latin typeface="Cambria" pitchFamily="18" charset="0"/>
              </a:rPr>
            </a:br>
            <a:r>
              <a:rPr lang="es-UY" sz="1300" i="1" dirty="0" smtClean="0">
                <a:solidFill>
                  <a:srgbClr val="311A11"/>
                </a:solidFill>
                <a:latin typeface="Cambria" pitchFamily="18" charset="0"/>
              </a:rPr>
              <a:t>van tejiendo la trama fugitiva.</a:t>
            </a:r>
            <a:endParaRPr lang="es-UY" sz="1300" i="1" dirty="0">
              <a:solidFill>
                <a:srgbClr val="311A11"/>
              </a:solidFill>
              <a:latin typeface="Cambria" pitchFamily="18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3419872" y="5373216"/>
            <a:ext cx="2537939" cy="6924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300" i="1" dirty="0" smtClean="0">
                <a:solidFill>
                  <a:srgbClr val="311A11"/>
                </a:solidFill>
                <a:latin typeface="Cambria" pitchFamily="18" charset="0"/>
              </a:rPr>
              <a:t>Estás en mí. Y no eres el culpable: </a:t>
            </a:r>
            <a:br>
              <a:rPr lang="es-UY" sz="1300" i="1" dirty="0" smtClean="0">
                <a:solidFill>
                  <a:srgbClr val="311A11"/>
                </a:solidFill>
                <a:latin typeface="Cambria" pitchFamily="18" charset="0"/>
              </a:rPr>
            </a:br>
            <a:r>
              <a:rPr lang="es-UY" sz="1300" i="1" dirty="0" smtClean="0">
                <a:solidFill>
                  <a:srgbClr val="311A11"/>
                </a:solidFill>
                <a:latin typeface="Cambria" pitchFamily="18" charset="0"/>
              </a:rPr>
              <a:t>algo de tu presencia indescifrable </a:t>
            </a:r>
            <a:br>
              <a:rPr lang="es-UY" sz="1300" i="1" dirty="0" smtClean="0">
                <a:solidFill>
                  <a:srgbClr val="311A11"/>
                </a:solidFill>
                <a:latin typeface="Cambria" pitchFamily="18" charset="0"/>
              </a:rPr>
            </a:br>
            <a:r>
              <a:rPr lang="es-UY" sz="1300" i="1" dirty="0" smtClean="0">
                <a:solidFill>
                  <a:srgbClr val="311A11"/>
                </a:solidFill>
                <a:latin typeface="Cambria" pitchFamily="18" charset="0"/>
              </a:rPr>
              <a:t>me dilata en las venas el latido</a:t>
            </a:r>
            <a:endParaRPr lang="es-UY" sz="1300" i="1" dirty="0">
              <a:solidFill>
                <a:srgbClr val="311A11"/>
              </a:solidFill>
              <a:latin typeface="Cambria" pitchFamily="18" charset="0"/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6012160" y="5373216"/>
            <a:ext cx="2851935" cy="6924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300" i="1" dirty="0" smtClean="0">
                <a:solidFill>
                  <a:srgbClr val="311A11"/>
                </a:solidFill>
                <a:latin typeface="Cambria" pitchFamily="18" charset="0"/>
              </a:rPr>
              <a:t>y se estira en mi piel con grave alarde. </a:t>
            </a:r>
            <a:br>
              <a:rPr lang="es-UY" sz="1300" i="1" dirty="0" smtClean="0">
                <a:solidFill>
                  <a:srgbClr val="311A11"/>
                </a:solidFill>
                <a:latin typeface="Cambria" pitchFamily="18" charset="0"/>
              </a:rPr>
            </a:br>
            <a:r>
              <a:rPr lang="es-UY" sz="1300" i="1" dirty="0" smtClean="0">
                <a:solidFill>
                  <a:srgbClr val="311A11"/>
                </a:solidFill>
                <a:latin typeface="Cambria" pitchFamily="18" charset="0"/>
              </a:rPr>
              <a:t>Mis pájaros se alargan en la tarde </a:t>
            </a:r>
            <a:br>
              <a:rPr lang="es-UY" sz="1300" i="1" dirty="0" smtClean="0">
                <a:solidFill>
                  <a:srgbClr val="311A11"/>
                </a:solidFill>
                <a:latin typeface="Cambria" pitchFamily="18" charset="0"/>
              </a:rPr>
            </a:br>
            <a:r>
              <a:rPr lang="es-UY" sz="1300" i="1" dirty="0" smtClean="0">
                <a:solidFill>
                  <a:srgbClr val="311A11"/>
                </a:solidFill>
                <a:latin typeface="Cambria" pitchFamily="18" charset="0"/>
              </a:rPr>
              <a:t>y todo es tan perfecto, que ya ha sido.</a:t>
            </a:r>
            <a:endParaRPr lang="es-UY" sz="1300" i="1" dirty="0">
              <a:solidFill>
                <a:srgbClr val="311A11"/>
              </a:solidFill>
              <a:latin typeface="Cambria" pitchFamily="18" charset="0"/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4499992" y="5445224"/>
            <a:ext cx="2690160" cy="5940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60" dirty="0" smtClean="0">
                <a:solidFill>
                  <a:srgbClr val="311A13"/>
                </a:solidFill>
                <a:latin typeface="Fiolex Girls" pitchFamily="34" charset="0"/>
              </a:rPr>
              <a:t>inesgaret@gmail.com</a:t>
            </a:r>
            <a:endParaRPr lang="es-UY" sz="3260" dirty="0">
              <a:solidFill>
                <a:srgbClr val="311A13"/>
              </a:solidFill>
              <a:latin typeface="Fiolex Girls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-315416"/>
            <a:ext cx="9144000" cy="7344816"/>
          </a:xfrm>
          <a:prstGeom prst="rect">
            <a:avLst/>
          </a:prstGeom>
          <a:solidFill>
            <a:srgbClr val="9966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23" name="22 Rectángulo"/>
          <p:cNvSpPr/>
          <p:nvPr/>
        </p:nvSpPr>
        <p:spPr>
          <a:xfrm>
            <a:off x="0" y="-315416"/>
            <a:ext cx="9144000" cy="7173416"/>
          </a:xfrm>
          <a:prstGeom prst="rect">
            <a:avLst/>
          </a:prstGeom>
          <a:solidFill>
            <a:srgbClr val="9966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pic>
        <p:nvPicPr>
          <p:cNvPr id="24" name="23 Imagen" descr="p2-0_630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0" y="-315416"/>
            <a:ext cx="9144000" cy="7344816"/>
          </a:xfrm>
          <a:prstGeom prst="rect">
            <a:avLst/>
          </a:prstGeom>
        </p:spPr>
      </p:pic>
      <p:sp>
        <p:nvSpPr>
          <p:cNvPr id="25" name="24 Rectángulo"/>
          <p:cNvSpPr/>
          <p:nvPr/>
        </p:nvSpPr>
        <p:spPr>
          <a:xfrm>
            <a:off x="0" y="-457200"/>
            <a:ext cx="9396536" cy="755860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</p:spTree>
  </p:cSld>
  <p:clrMapOvr>
    <a:masterClrMapping/>
  </p:clrMapOvr>
  <p:transition>
    <p:sndAc>
      <p:stSnd>
        <p:snd r:embed="rId3" name="ERNESTO_CORTAZAR_Without_a_Fath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10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4500"/>
                            </p:stCondLst>
                            <p:childTnLst>
                              <p:par>
                                <p:cTn id="2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9500"/>
                            </p:stCondLst>
                            <p:childTnLst>
                              <p:par>
                                <p:cTn id="39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4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7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35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8500"/>
                            </p:stCondLst>
                            <p:childTnLst>
                              <p:par>
                                <p:cTn id="55" presetID="10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6500"/>
                            </p:stCondLst>
                            <p:childTnLst>
                              <p:par>
                                <p:cTn id="62" presetID="2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3100"/>
                            </p:stCondLst>
                            <p:childTnLst>
                              <p:par>
                                <p:cTn id="79" presetID="16" presetClass="entr" presetSubtype="2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7" grpId="0"/>
      <p:bldP spid="17" grpId="1"/>
      <p:bldP spid="18" grpId="0"/>
      <p:bldP spid="18" grpId="1"/>
      <p:bldP spid="19" grpId="0"/>
      <p:bldP spid="19" grpId="1"/>
      <p:bldP spid="21" grpId="0"/>
      <p:bldP spid="21" grpId="1"/>
      <p:bldP spid="22" grpId="0"/>
      <p:bldP spid="10" grpId="0" animBg="1"/>
      <p:bldP spid="2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861</TotalTime>
  <Words>58</Words>
  <Application>Microsoft Office PowerPoint</Application>
  <PresentationFormat>Presentación en pantalla (4:3)</PresentationFormat>
  <Paragraphs>12</Paragraphs>
  <Slides>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Arial</vt:lpstr>
      <vt:lpstr>Calibri</vt:lpstr>
      <vt:lpstr>Bell MT</vt:lpstr>
      <vt:lpstr>A Charming Font Expanded</vt:lpstr>
      <vt:lpstr>Cambria</vt:lpstr>
      <vt:lpstr>Fiolex Girls</vt:lpstr>
      <vt:lpstr>Kristen ITC</vt:lpstr>
      <vt:lpstr>Tema de Office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inesgaret</dc:creator>
  <cp:lastModifiedBy>inesgaret</cp:lastModifiedBy>
  <cp:revision>77</cp:revision>
  <dcterms:created xsi:type="dcterms:W3CDTF">2018-05-01T15:49:04Z</dcterms:created>
  <dcterms:modified xsi:type="dcterms:W3CDTF">2018-05-06T18:42:18Z</dcterms:modified>
</cp:coreProperties>
</file>