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70" r:id="rId3"/>
    <p:sldId id="256" r:id="rId4"/>
    <p:sldId id="267" r:id="rId5"/>
    <p:sldId id="268" r:id="rId6"/>
    <p:sldId id="266" r:id="rId7"/>
    <p:sldId id="265" r:id="rId8"/>
    <p:sldId id="264" r:id="rId9"/>
    <p:sldId id="263" r:id="rId10"/>
    <p:sldId id="262" r:id="rId11"/>
    <p:sldId id="261" r:id="rId12"/>
    <p:sldId id="260" r:id="rId13"/>
    <p:sldId id="259" r:id="rId14"/>
    <p:sldId id="271" r:id="rId15"/>
    <p:sldId id="257" r:id="rId16"/>
    <p:sldId id="258" r:id="rId17"/>
    <p:sldId id="278" r:id="rId18"/>
    <p:sldId id="272" r:id="rId19"/>
    <p:sldId id="273" r:id="rId20"/>
    <p:sldId id="275" r:id="rId21"/>
    <p:sldId id="277" r:id="rId22"/>
    <p:sldId id="274" r:id="rId2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rMOb18R4IYu7Fg2iLkjXJg" hashData="S+tsmCPVzgDVBmL1IKJFGp/q4P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2C5"/>
    <a:srgbClr val="8E343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733" autoAdjust="0"/>
    <p:restoredTop sz="94640" autoAdjust="0"/>
  </p:normalViewPr>
  <p:slideViewPr>
    <p:cSldViewPr>
      <p:cViewPr>
        <p:scale>
          <a:sx n="40" d="100"/>
          <a:sy n="40" d="100"/>
        </p:scale>
        <p:origin x="-1434" y="-6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0B0BC-0DDC-4D96-B481-BBAC0471B300}" type="datetimeFigureOut">
              <a:rPr lang="es-ES" smtClean="0"/>
              <a:pPr/>
              <a:t>13/07/2012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B8EC1-195B-4403-81DA-BDF6918CD9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0B0BC-0DDC-4D96-B481-BBAC0471B300}" type="datetimeFigureOut">
              <a:rPr lang="es-ES" smtClean="0"/>
              <a:pPr/>
              <a:t>13/07/2012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B8EC1-195B-4403-81DA-BDF6918CD9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0B0BC-0DDC-4D96-B481-BBAC0471B300}" type="datetimeFigureOut">
              <a:rPr lang="es-ES" smtClean="0"/>
              <a:pPr/>
              <a:t>13/07/2012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B8EC1-195B-4403-81DA-BDF6918CD9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0B0BC-0DDC-4D96-B481-BBAC0471B300}" type="datetimeFigureOut">
              <a:rPr lang="es-ES" smtClean="0"/>
              <a:pPr/>
              <a:t>13/07/2012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B8EC1-195B-4403-81DA-BDF6918CD9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0B0BC-0DDC-4D96-B481-BBAC0471B300}" type="datetimeFigureOut">
              <a:rPr lang="es-ES" smtClean="0"/>
              <a:pPr/>
              <a:t>13/07/2012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B8EC1-195B-4403-81DA-BDF6918CD9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0B0BC-0DDC-4D96-B481-BBAC0471B300}" type="datetimeFigureOut">
              <a:rPr lang="es-ES" smtClean="0"/>
              <a:pPr/>
              <a:t>13/07/2012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B8EC1-195B-4403-81DA-BDF6918CD9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0B0BC-0DDC-4D96-B481-BBAC0471B300}" type="datetimeFigureOut">
              <a:rPr lang="es-ES" smtClean="0"/>
              <a:pPr/>
              <a:t>13/07/2012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B8EC1-195B-4403-81DA-BDF6918CD9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0B0BC-0DDC-4D96-B481-BBAC0471B300}" type="datetimeFigureOut">
              <a:rPr lang="es-ES" smtClean="0"/>
              <a:pPr/>
              <a:t>13/07/2012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B8EC1-195B-4403-81DA-BDF6918CD9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0B0BC-0DDC-4D96-B481-BBAC0471B300}" type="datetimeFigureOut">
              <a:rPr lang="es-ES" smtClean="0"/>
              <a:pPr/>
              <a:t>13/07/2012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B8EC1-195B-4403-81DA-BDF6918CD9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0B0BC-0DDC-4D96-B481-BBAC0471B300}" type="datetimeFigureOut">
              <a:rPr lang="es-ES" smtClean="0"/>
              <a:pPr/>
              <a:t>13/07/2012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B8EC1-195B-4403-81DA-BDF6918CD9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0B0BC-0DDC-4D96-B481-BBAC0471B300}" type="datetimeFigureOut">
              <a:rPr lang="es-ES" smtClean="0"/>
              <a:pPr/>
              <a:t>13/07/2012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B8EC1-195B-4403-81DA-BDF6918CD9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87E495-464D-495D-BCD5-E42DE1C6796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F0B0BC-0DDC-4D96-B481-BBAC0471B300}" type="datetimeFigureOut">
              <a:rPr lang="es-ES" smtClean="0"/>
              <a:pPr/>
              <a:t>13/07/2012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5B8EC1-195B-4403-81DA-BDF6918CD9F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491FEEC-AA96-4B62-A497-496CA6EEF34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41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42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43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27650" name="Picture 2" descr="http://files.myopera.com/dashafide/albums/5559142/002D054pemm.gif"/>
          <p:cNvPicPr>
            <a:picLocks noChangeAspect="1" noChangeArrowheads="1" noCrop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6386" name="Picture 2" descr="http://static1.glowtxt.com/data1/3/e/f/3ef71164e6ecda32a43230ab3987ed1ac5397a2dd71e5073a876b49069a20733e8fa6ad06c3fd353f6f09faba613c54f3f8758647cc3175d0de024650fd32de92d8df83fcbd8961f069580f5.gif"/>
          <p:cNvPicPr>
            <a:picLocks noChangeAspect="1" noChangeArrowheads="1" noCrop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0" y="4143380"/>
            <a:ext cx="4429124" cy="2714620"/>
          </a:xfrm>
          <a:prstGeom prst="rect">
            <a:avLst/>
          </a:prstGeom>
          <a:noFill/>
        </p:spPr>
      </p:pic>
    </p:spTree>
  </p:cSld>
  <p:clrMapOvr>
    <a:masterClrMapping/>
  </p:clrMapOvr>
  <p:transition advTm="16000">
    <p:sndAc>
      <p:stSnd>
        <p:snd r:embed="rId2" name="jose luis rodriguez - voy a perder ok la cabeza por tu am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892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482" name="Picture 2" descr="http://pensamientosonline.com/wp-content/uploads/2011/01/parejas-romantica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9683632">
            <a:off x="-26528" y="261293"/>
            <a:ext cx="5248275" cy="3562351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2048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E4RCX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12298" name="Picture 10" descr="ROMÁNTICO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857288" y="-500090"/>
            <a:ext cx="10858578" cy="8501146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122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FRT5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229001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36" y="0"/>
            <a:ext cx="9103864" cy="6858000"/>
          </a:xfrm>
          <a:prstGeom prst="rect">
            <a:avLst/>
          </a:prstGeom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CBH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342" name="Picture 6" descr="00da05377y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571668" y="-642966"/>
            <a:ext cx="11049077" cy="8286808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143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gy6y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5362" name="Picture 2" descr="http://yohombre.com/wp-content/uploads/2010/01/modelo-masculino-hombre-negr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750546">
            <a:off x="5364615" y="-205900"/>
            <a:ext cx="4226240" cy="4844365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153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8E3432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-a2710259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143644"/>
          </a:xfrm>
          <a:prstGeom prst="rect">
            <a:avLst/>
          </a:prstGeom>
        </p:spPr>
      </p:pic>
      <p:pic>
        <p:nvPicPr>
          <p:cNvPr id="16386" name="Picture 2" descr="ROMÁNTIC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465137">
            <a:off x="4821125" y="-752449"/>
            <a:ext cx="5144907" cy="5723795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1638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rina-shayk-wallpaper-8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218" name="Picture 2" descr="http://i700.photobucket.com/albums/ww7/instantes2/personas/parejas/pareja101.jpg"/>
          <p:cNvPicPr>
            <a:picLocks noChangeAspect="1" noChangeArrowheads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26576" y="0"/>
            <a:ext cx="911742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92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ichaela-a271448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434" name="Picture 2" descr="ROMÁNTICO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20049724">
            <a:off x="-273866" y="613006"/>
            <a:ext cx="4173135" cy="592933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posando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ichar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20482" name="Picture 2" descr="ROMÁNTICO"/>
          <p:cNvPicPr>
            <a:picLocks noChangeAspect="1" noChangeArrowheads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 rot="1186487">
            <a:off x="4990820" y="-594607"/>
            <a:ext cx="4244151" cy="5749449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2048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TYU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71480"/>
            <a:ext cx="9144000" cy="5786454"/>
          </a:xfrm>
          <a:prstGeom prst="rect">
            <a:avLst/>
          </a:prstGeom>
        </p:spPr>
      </p:pic>
      <p:pic>
        <p:nvPicPr>
          <p:cNvPr id="5" name="Picture 4" descr="http://www.hola.com/imagenes/hombre/2011051652549/benjamin-millepied-yves-saint-laurent/0-176-551/hombre-benjamin-01-z.jpg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3720115">
            <a:off x="4874401" y="-107296"/>
            <a:ext cx="3861658" cy="4138072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28" name="Picture 4" descr="ammbarleon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6 Marcador de contenido" descr="Imagen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403726">
            <a:off x="4143375" y="0"/>
            <a:ext cx="5000625" cy="573405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9" name="8 Marcador de contenido"/>
          <p:cNvSpPr>
            <a:spLocks noGrp="1"/>
          </p:cNvSpPr>
          <p:nvPr>
            <p:ph idx="1"/>
          </p:nvPr>
        </p:nvSpPr>
        <p:spPr>
          <a:xfrm flipH="1" flipV="1">
            <a:off x="9143999" y="6857999"/>
            <a:ext cx="45719" cy="45719"/>
          </a:xfrm>
        </p:spPr>
        <p:txBody>
          <a:bodyPr>
            <a:normAutofit fontScale="25000" lnSpcReduction="20000"/>
          </a:bodyPr>
          <a:lstStyle/>
          <a:p>
            <a:pPr lvl="8"/>
            <a:endParaRPr lang="es-ES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eva longoria 200711274821921150559467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Imagen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vg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50093"/>
            <a:ext cx="9144000" cy="5357813"/>
          </a:xfrm>
          <a:prstGeom prst="rect">
            <a:avLst/>
          </a:prstGeom>
        </p:spPr>
      </p:pic>
      <p:pic>
        <p:nvPicPr>
          <p:cNvPr id="5" name="4 Imagen" descr="~_liebe_blumen_rot_rose_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19968">
            <a:off x="1091649" y="1765409"/>
            <a:ext cx="4857784" cy="5128632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cv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714356"/>
            <a:ext cx="9144000" cy="5477836"/>
          </a:xfrm>
        </p:spPr>
      </p:pic>
      <p:pic>
        <p:nvPicPr>
          <p:cNvPr id="1028" name="Picture 4" descr="http://sphotos.xx.fbcdn.net/hphotos-ash3/536505_3523892491739_1086640741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71480"/>
            <a:ext cx="9144000" cy="5676443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10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Marcador de contenido" descr="hot-a2717641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785794"/>
            <a:ext cx="9144000" cy="5286388"/>
          </a:xfrm>
        </p:spPr>
      </p:pic>
      <p:pic>
        <p:nvPicPr>
          <p:cNvPr id="9" name="Picture 10" descr="http://i700.photobucket.com/albums/ww7/instantes2/personas/parejas/pareja252.jpg"/>
          <p:cNvPicPr>
            <a:picLocks noChangeAspect="1" noChangeArrowheads="1"/>
          </p:cNvPicPr>
          <p:nvPr/>
        </p:nvPicPr>
        <p:blipFill>
          <a:blip r:embed="rId3">
            <a:grayscl/>
            <a:lum bright="10000"/>
          </a:blip>
          <a:srcRect/>
          <a:stretch>
            <a:fillRect/>
          </a:stretch>
        </p:blipFill>
        <p:spPr bwMode="auto">
          <a:xfrm>
            <a:off x="0" y="500042"/>
            <a:ext cx="9144000" cy="6000792"/>
          </a:xfrm>
          <a:prstGeom prst="rect">
            <a:avLst/>
          </a:prstGeom>
          <a:noFill/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0722" name="Picture 2" descr="http://i700.photobucket.com/albums/ww7/instantes2/personas/parejas/pareja28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56129"/>
          </a:xfrm>
          <a:prstGeom prst="rect">
            <a:avLst/>
          </a:prstGeom>
          <a:noFill/>
        </p:spPr>
      </p:pic>
      <p:pic>
        <p:nvPicPr>
          <p:cNvPr id="30724" name="Picture 4" descr="http://i700.photobucket.com/albums/ww7/instantes2/personas/parejas/pareja260.jpg"/>
          <p:cNvPicPr>
            <a:picLocks noChangeAspect="1" noChangeArrowheads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>
            <a:off x="-15067" y="0"/>
            <a:ext cx="9159067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307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2770" name="Picture 2" descr="http://i700.photobucket.com/albums/ww7/instantes2/personas/parejas/pareja6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087932" cy="6858000"/>
          </a:xfrm>
          <a:prstGeom prst="rect">
            <a:avLst/>
          </a:prstGeom>
          <a:noFill/>
        </p:spPr>
      </p:pic>
      <p:pic>
        <p:nvPicPr>
          <p:cNvPr id="32772" name="Picture 4" descr="http://i700.photobucket.com/albums/ww7/instantes2/personas/parejas/pareja7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327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213c53841e379335057c6e6b9e93b67_we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4 Imagen" descr="6eb7e6c23b0bf6fe705095eb2466291c.JPG"/>
          <p:cNvPicPr>
            <a:picLocks noChangeAspect="1"/>
          </p:cNvPicPr>
          <p:nvPr/>
        </p:nvPicPr>
        <p:blipFill>
          <a:blip r:embed="rId3">
            <a:lum bright="10000"/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5 CuadroTexto"/>
          <p:cNvSpPr txBox="1"/>
          <p:nvPr/>
        </p:nvSpPr>
        <p:spPr>
          <a:xfrm>
            <a:off x="0" y="5786454"/>
            <a:ext cx="35811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solidFill>
                  <a:sysClr val="windowText" lastClr="000000"/>
                </a:solidFill>
                <a:latin typeface="Matura MT Script Capitals" pitchFamily="66" charset="0"/>
              </a:rPr>
              <a:t>Francisco del Olmo-Jazmín</a:t>
            </a:r>
            <a:endParaRPr lang="es-ES" sz="2000" dirty="0">
              <a:solidFill>
                <a:sysClr val="windowText" lastClr="000000"/>
              </a:solidFill>
              <a:latin typeface="Matura MT Script Capitals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0" y="4714884"/>
            <a:ext cx="46217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Tema Musical : Voy A Perder La Cabeza Por Tu Amor</a:t>
            </a:r>
          </a:p>
          <a:p>
            <a:r>
              <a:rPr lang="es-E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Interprete : José Luis </a:t>
            </a:r>
            <a:r>
              <a:rPr lang="es-ES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Rodriguez</a:t>
            </a:r>
            <a:endParaRPr lang="es-ES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6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ción1por cambia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Presentación1por cambiar</Template>
  <TotalTime>0</TotalTime>
  <Words>79</Words>
  <Application>Microsoft Office PowerPoint</Application>
  <PresentationFormat>Presentación en pantalla (4:3)</PresentationFormat>
  <Paragraphs>31</Paragraphs>
  <Slides>21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Presentación1por cambiar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7</cp:revision>
  <dcterms:created xsi:type="dcterms:W3CDTF">2012-07-13T19:59:17Z</dcterms:created>
  <dcterms:modified xsi:type="dcterms:W3CDTF">2012-07-13T20:31:38Z</dcterms:modified>
</cp:coreProperties>
</file>