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9" r:id="rId2"/>
    <p:sldId id="257" r:id="rId3"/>
    <p:sldId id="260" r:id="rId4"/>
  </p:sldIdLst>
  <p:sldSz cx="9144000" cy="6858000" type="screen4x3"/>
  <p:notesSz cx="6858000" cy="9144000"/>
  <p:embeddedFontLst>
    <p:embeddedFont>
      <p:font typeface="A Charming Font Expanded" pitchFamily="2" charset="0"/>
      <p:regular r:id="rId5"/>
    </p:embeddedFont>
    <p:embeddedFont>
      <p:font typeface="Bell MT" pitchFamily="18" charset="0"/>
      <p:regular r:id="rId6"/>
      <p:bold r:id="rId7"/>
      <p:italic r:id="rId8"/>
    </p:embeddedFont>
    <p:embeddedFont>
      <p:font typeface="Comic Sans MS" pitchFamily="66" charset="0"/>
      <p:regular r:id="rId9"/>
      <p:bold r:id="rId10"/>
    </p:embeddedFont>
    <p:embeddedFont>
      <p:font typeface="Cambria" pitchFamily="18" charset="0"/>
      <p:regular r:id="rId11"/>
      <p:bold r:id="rId12"/>
      <p:italic r:id="rId13"/>
      <p:boldItalic r:id="rId14"/>
    </p:embeddedFont>
    <p:embeddedFont>
      <p:font typeface="Kristen ITC" pitchFamily="66" charset="0"/>
      <p:regular r:id="rId15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HfA2sW4GJrP1CCteRGNrQ==" hashData="SY2ZQLxFgPqr55yl8yhQJJ+R1j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4436"/>
    <a:srgbClr val="C1A681"/>
    <a:srgbClr val="BDA695"/>
    <a:srgbClr val="E6DDDA"/>
    <a:srgbClr val="D4C7BC"/>
    <a:srgbClr val="1C1C1C"/>
    <a:srgbClr val="B8B496"/>
    <a:srgbClr val="9C967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2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8B118C-4A4A-4751-BFEA-8101E78C0F2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ED272-124E-43C1-81C6-7829306446C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62EB34-3935-4B6E-8FEA-ADDAEA8C9C3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4105F2-4F4A-48B5-846C-6BA11A73B1F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74F36A-FFDA-47E0-B9CB-F228816EEA3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325D7B-77F3-41F3-82FD-8D495583B70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96CF1-B7E4-4CA0-8A45-25E8819ED1B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DD1E34-70D7-4E67-AF3E-E4E8CBD90F9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88A7BC-8F5D-4B89-BF4A-A0210E393AF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477CE2-85E0-4E65-9851-55531DE18B6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651A75-562D-4208-806B-A4F35A645A1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0000"/>
            <a:lum/>
          </a:blip>
          <a:srcRect/>
          <a:tile tx="63500" ty="0" sx="100000" sy="100000" flip="none" algn="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38A9769-331D-415B-B9B1-F0E006ECE9A4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657600" y="2362200"/>
            <a:ext cx="144533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700" dirty="0" smtClean="0">
                <a:latin typeface="A Charming Font Expanded" pitchFamily="2" charset="0"/>
              </a:rPr>
              <a:t>Vida</a:t>
            </a:r>
            <a:endParaRPr lang="es-UY" sz="7700" dirty="0">
              <a:latin typeface="A Charming Font Expanded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00400" y="4267200"/>
            <a:ext cx="24228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UY" dirty="0" smtClean="0"/>
          </a:p>
          <a:p>
            <a:r>
              <a:rPr lang="es-UY" sz="1780" i="1" dirty="0" smtClean="0">
                <a:latin typeface="Bell MT" pitchFamily="18" charset="0"/>
              </a:rPr>
              <a:t>Fray Bentos - Rio Negro</a:t>
            </a:r>
          </a:p>
          <a:p>
            <a:r>
              <a:rPr lang="es-UY" sz="1780" i="1" dirty="0" smtClean="0">
                <a:latin typeface="Bell MT" pitchFamily="18" charset="0"/>
              </a:rPr>
              <a:t>             Uruguay</a:t>
            </a:r>
            <a:endParaRPr lang="es-UY" sz="1780" i="1" dirty="0">
              <a:latin typeface="Bell MT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05200" y="3657600"/>
            <a:ext cx="1749197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300" dirty="0" smtClean="0">
                <a:latin typeface="A Charming Font Expanded" pitchFamily="2" charset="0"/>
              </a:rPr>
              <a:t>Mary</a:t>
            </a:r>
            <a:r>
              <a:rPr lang="en-US" sz="3300" dirty="0" smtClean="0">
                <a:solidFill>
                  <a:srgbClr val="544436"/>
                </a:solidFill>
                <a:latin typeface="A Charming Font Expanded" pitchFamily="2" charset="0"/>
              </a:rPr>
              <a:t> Massey</a:t>
            </a:r>
            <a:endParaRPr lang="es-UY" sz="3300" dirty="0">
              <a:solidFill>
                <a:srgbClr val="544436"/>
              </a:solidFill>
              <a:latin typeface="A Charming Font Expanded" pitchFamily="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219200" y="6519446"/>
            <a:ext cx="60810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600" i="1" dirty="0" smtClean="0">
                <a:solidFill>
                  <a:srgbClr val="1C1C1C"/>
                </a:solidFill>
                <a:latin typeface="Bell MT" pitchFamily="18" charset="0"/>
              </a:rPr>
              <a:t>Todos los derechos de autor © pertenecen a los respectivos artistas / fotógrafos</a:t>
            </a:r>
            <a:endParaRPr lang="es-UY" sz="1600" i="1" dirty="0">
              <a:solidFill>
                <a:srgbClr val="1C1C1C"/>
              </a:solidFill>
              <a:latin typeface="Bell MT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990600" y="5562600"/>
            <a:ext cx="1474314" cy="4201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30" dirty="0" smtClean="0">
                <a:latin typeface="Bell MT" pitchFamily="18" charset="0"/>
              </a:rPr>
              <a:t>Automatico</a:t>
            </a:r>
            <a:endParaRPr lang="es-UY" sz="2130" dirty="0">
              <a:latin typeface="Bell MT" pitchFamily="18" charset="0"/>
            </a:endParaRPr>
          </a:p>
        </p:txBody>
      </p:sp>
    </p:spTree>
  </p:cSld>
  <p:clrMapOvr>
    <a:masterClrMapping/>
  </p:clrMapOvr>
  <p:transition spd="slow" advTm="11000">
    <p:fade/>
    <p:sndAc>
      <p:stSnd>
        <p:snd r:embed="rId2" name="NANA_MOUSKOURI___Recuerdos_de_la_Alhamb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63500" ty="0" sx="100000" sy="100000" flip="none" algn="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AR105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1447800"/>
            <a:ext cx="3962400" cy="5638800"/>
          </a:xfrm>
          <a:prstGeom prst="rect">
            <a:avLst/>
          </a:prstGeom>
        </p:spPr>
      </p:pic>
      <p:sp>
        <p:nvSpPr>
          <p:cNvPr id="18" name="17 CuadroTexto"/>
          <p:cNvSpPr txBox="1"/>
          <p:nvPr/>
        </p:nvSpPr>
        <p:spPr>
          <a:xfrm>
            <a:off x="5638800" y="4648200"/>
            <a:ext cx="21307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00" dirty="0" smtClean="0">
                <a:latin typeface="Comic Sans MS" pitchFamily="66" charset="0"/>
              </a:rPr>
              <a:t>¡Hay! dame tus llamas, vida</a:t>
            </a:r>
          </a:p>
          <a:p>
            <a:r>
              <a:rPr lang="es-UY" sz="1200" dirty="0" smtClean="0">
                <a:latin typeface="Comic Sans MS" pitchFamily="66" charset="0"/>
              </a:rPr>
              <a:t>y quémame, que yo quiero</a:t>
            </a:r>
          </a:p>
          <a:p>
            <a:r>
              <a:rPr lang="es-UY" sz="1200" dirty="0" smtClean="0">
                <a:latin typeface="Comic Sans MS" pitchFamily="66" charset="0"/>
              </a:rPr>
              <a:t>dar mas luz a mis senderos</a:t>
            </a:r>
            <a:r>
              <a:rPr lang="es-UY" sz="1200" i="1" dirty="0" smtClean="0">
                <a:latin typeface="Cambria" pitchFamily="18" charset="0"/>
              </a:rPr>
              <a:t>.</a:t>
            </a:r>
            <a:endParaRPr lang="es-UY" sz="1200" i="1" dirty="0">
              <a:latin typeface="Cambria" pitchFamily="18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6248400" y="4419600"/>
            <a:ext cx="838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600" dirty="0" smtClean="0">
                <a:latin typeface="Cambria" pitchFamily="18" charset="0"/>
              </a:rPr>
              <a:t> </a:t>
            </a:r>
            <a:r>
              <a:rPr lang="es-UY" sz="1210" dirty="0" smtClean="0">
                <a:latin typeface="Comic Sans MS" pitchFamily="66" charset="0"/>
              </a:rPr>
              <a:t>Vida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5638800" y="5257800"/>
            <a:ext cx="22926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00" dirty="0" smtClean="0">
                <a:latin typeface="Comic Sans MS" pitchFamily="66" charset="0"/>
              </a:rPr>
              <a:t>Envuélveme entre tus dedos</a:t>
            </a:r>
          </a:p>
          <a:p>
            <a:r>
              <a:rPr lang="es-UY" sz="1200" dirty="0" smtClean="0">
                <a:latin typeface="Comic Sans MS" pitchFamily="66" charset="0"/>
              </a:rPr>
              <a:t>pues no aguanto este silencio,</a:t>
            </a:r>
          </a:p>
          <a:p>
            <a:r>
              <a:rPr lang="es-UY" sz="1200" dirty="0" smtClean="0">
                <a:latin typeface="Comic Sans MS" pitchFamily="66" charset="0"/>
              </a:rPr>
              <a:t>pues no refreno los potros</a:t>
            </a:r>
          </a:p>
          <a:p>
            <a:r>
              <a:rPr lang="es-UY" sz="1200" dirty="0" smtClean="0">
                <a:latin typeface="Comic Sans MS" pitchFamily="66" charset="0"/>
              </a:rPr>
              <a:t>que galopan sangre adentro,</a:t>
            </a:r>
          </a:p>
          <a:p>
            <a:r>
              <a:rPr lang="es-UY" sz="1200" dirty="0" smtClean="0">
                <a:latin typeface="Comic Sans MS" pitchFamily="66" charset="0"/>
              </a:rPr>
              <a:t>los potros de mi locura,</a:t>
            </a:r>
          </a:p>
          <a:p>
            <a:r>
              <a:rPr lang="es-UY" sz="1200" dirty="0" smtClean="0">
                <a:latin typeface="Comic Sans MS" pitchFamily="66" charset="0"/>
              </a:rPr>
              <a:t>los potros de mi tormento.</a:t>
            </a:r>
            <a:endParaRPr lang="es-UY" sz="1200" dirty="0">
              <a:latin typeface="Comic Sans MS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5715000" y="4724400"/>
            <a:ext cx="21627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00" dirty="0" smtClean="0">
                <a:latin typeface="Comic Sans MS" pitchFamily="66" charset="0"/>
              </a:rPr>
              <a:t>Abre mis voces heridas</a:t>
            </a:r>
          </a:p>
          <a:p>
            <a:r>
              <a:rPr lang="es-UY" sz="1200" dirty="0" smtClean="0">
                <a:latin typeface="Comic Sans MS" pitchFamily="66" charset="0"/>
              </a:rPr>
              <a:t>y arrójalas contra el viento,</a:t>
            </a:r>
          </a:p>
          <a:p>
            <a:r>
              <a:rPr lang="es-UY" sz="1200" dirty="0" smtClean="0">
                <a:latin typeface="Comic Sans MS" pitchFamily="66" charset="0"/>
              </a:rPr>
              <a:t>dale el furor del verano.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5715000" y="5257800"/>
            <a:ext cx="219162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00" i="1" dirty="0" smtClean="0">
                <a:latin typeface="Cambria" pitchFamily="18" charset="0"/>
              </a:rPr>
              <a:t>¡</a:t>
            </a:r>
            <a:r>
              <a:rPr lang="es-UY" sz="1200" dirty="0" smtClean="0">
                <a:latin typeface="Comic Sans MS" pitchFamily="66" charset="0"/>
              </a:rPr>
              <a:t>Hay! dame tus llamas, vida,</a:t>
            </a:r>
          </a:p>
          <a:p>
            <a:r>
              <a:rPr lang="es-UY" sz="1200" dirty="0" smtClean="0">
                <a:latin typeface="Comic Sans MS" pitchFamily="66" charset="0"/>
              </a:rPr>
              <a:t>y quémame, pues el tiempo</a:t>
            </a:r>
          </a:p>
          <a:p>
            <a:r>
              <a:rPr lang="es-UY" sz="1200" dirty="0" smtClean="0">
                <a:latin typeface="Comic Sans MS" pitchFamily="66" charset="0"/>
              </a:rPr>
              <a:t>no me entrega sus misterios</a:t>
            </a:r>
          </a:p>
          <a:p>
            <a:r>
              <a:rPr lang="es-UY" sz="1200" dirty="0" smtClean="0">
                <a:latin typeface="Comic Sans MS" pitchFamily="66" charset="0"/>
              </a:rPr>
              <a:t>y yo no sé si soy otra</a:t>
            </a:r>
          </a:p>
          <a:p>
            <a:r>
              <a:rPr lang="es-UY" sz="1200" dirty="0" smtClean="0">
                <a:latin typeface="Comic Sans MS" pitchFamily="66" charset="0"/>
              </a:rPr>
              <a:t>o soy la que yo no quiero</a:t>
            </a:r>
          </a:p>
          <a:p>
            <a:r>
              <a:rPr lang="es-UY" sz="1200" dirty="0" smtClean="0">
                <a:latin typeface="Comic Sans MS" pitchFamily="66" charset="0"/>
              </a:rPr>
              <a:t>o soy la que  quiero ser</a:t>
            </a:r>
          </a:p>
          <a:p>
            <a:r>
              <a:rPr lang="es-UY" sz="1200" dirty="0" smtClean="0">
                <a:latin typeface="Comic Sans MS" pitchFamily="66" charset="0"/>
              </a:rPr>
              <a:t>que así ya no logro serlo.</a:t>
            </a:r>
            <a:endParaRPr lang="es-UY" sz="1200" dirty="0">
              <a:latin typeface="Comic Sans MS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5638800" y="4648200"/>
            <a:ext cx="22781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00" dirty="0" smtClean="0">
                <a:latin typeface="Comic Sans MS" pitchFamily="66" charset="0"/>
              </a:rPr>
              <a:t>Porque entre ser sin pasión</a:t>
            </a:r>
          </a:p>
          <a:p>
            <a:r>
              <a:rPr lang="es-UY" sz="1200" dirty="0" smtClean="0">
                <a:latin typeface="Comic Sans MS" pitchFamily="66" charset="0"/>
              </a:rPr>
              <a:t>y sin pasión seguir siendo,</a:t>
            </a:r>
          </a:p>
          <a:p>
            <a:r>
              <a:rPr lang="es-UY" sz="1200" dirty="0" smtClean="0">
                <a:latin typeface="Comic Sans MS" pitchFamily="66" charset="0"/>
              </a:rPr>
              <a:t>es lo mismo que no ser</a:t>
            </a:r>
          </a:p>
          <a:p>
            <a:r>
              <a:rPr lang="es-UY" sz="1200" dirty="0" smtClean="0">
                <a:latin typeface="Comic Sans MS" pitchFamily="66" charset="0"/>
              </a:rPr>
              <a:t>aunque el ser siga existiendo.</a:t>
            </a:r>
          </a:p>
        </p:txBody>
      </p:sp>
      <p:pic>
        <p:nvPicPr>
          <p:cNvPr id="12" name="11 Imagen" descr="14 - 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066800"/>
            <a:ext cx="3962400" cy="2971800"/>
          </a:xfrm>
          <a:prstGeom prst="rect">
            <a:avLst/>
          </a:prstGeom>
        </p:spPr>
      </p:pic>
      <p:pic>
        <p:nvPicPr>
          <p:cNvPr id="11" name="10 Imagen" descr="14 - 1 do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1066800"/>
            <a:ext cx="3962400" cy="29718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5638800" y="5410200"/>
            <a:ext cx="220284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00" dirty="0" smtClean="0">
                <a:latin typeface="Comic Sans MS" pitchFamily="66" charset="0"/>
              </a:rPr>
              <a:t>Por eso te digo, vida,</a:t>
            </a:r>
          </a:p>
          <a:p>
            <a:r>
              <a:rPr lang="es-UY" sz="1200" dirty="0" smtClean="0">
                <a:latin typeface="Comic Sans MS" pitchFamily="66" charset="0"/>
              </a:rPr>
              <a:t>arrástrame con tus fuegos,</a:t>
            </a:r>
          </a:p>
          <a:p>
            <a:r>
              <a:rPr lang="es-UY" sz="1200" dirty="0" smtClean="0">
                <a:latin typeface="Comic Sans MS" pitchFamily="66" charset="0"/>
              </a:rPr>
              <a:t>yo me abraso entre tus olas,</a:t>
            </a:r>
          </a:p>
          <a:p>
            <a:r>
              <a:rPr lang="es-UY" sz="1200" dirty="0" smtClean="0">
                <a:latin typeface="Comic Sans MS" pitchFamily="66" charset="0"/>
              </a:rPr>
              <a:t>la fragua de mis anhelos,</a:t>
            </a:r>
          </a:p>
          <a:p>
            <a:r>
              <a:rPr lang="es-UY" sz="1200" dirty="0" smtClean="0">
                <a:latin typeface="Comic Sans MS" pitchFamily="66" charset="0"/>
              </a:rPr>
              <a:t>tormento de mis desdichas</a:t>
            </a:r>
          </a:p>
          <a:p>
            <a:r>
              <a:rPr lang="es-UY" sz="1200" dirty="0" smtClean="0">
                <a:latin typeface="Comic Sans MS" pitchFamily="66" charset="0"/>
              </a:rPr>
              <a:t>y de mis dichas, desvelos.</a:t>
            </a:r>
            <a:endParaRPr lang="es-UY" sz="1200" dirty="0">
              <a:latin typeface="Comic Sans MS" pitchFamily="66" charset="0"/>
            </a:endParaRPr>
          </a:p>
        </p:txBody>
      </p:sp>
      <p:pic>
        <p:nvPicPr>
          <p:cNvPr id="14" name="13 Imagen" descr="14 - 1 dostre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1066800"/>
            <a:ext cx="3962400" cy="2971800"/>
          </a:xfrm>
          <a:prstGeom prst="rect">
            <a:avLst/>
          </a:prstGeom>
        </p:spPr>
      </p:pic>
      <p:pic>
        <p:nvPicPr>
          <p:cNvPr id="9" name="8 Imagen" descr="rahmen-muster-8-bd-14-11-11.png"/>
          <p:cNvPicPr>
            <a:picLocks noChangeAspect="1"/>
          </p:cNvPicPr>
          <p:nvPr/>
        </p:nvPicPr>
        <p:blipFill>
          <a:blip r:embed="rId7" cstate="print">
            <a:lum bright="-40000"/>
          </a:blip>
          <a:stretch>
            <a:fillRect/>
          </a:stretch>
        </p:blipFill>
        <p:spPr>
          <a:xfrm>
            <a:off x="4267200" y="762000"/>
            <a:ext cx="4572000" cy="3505200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5334000" y="4724400"/>
            <a:ext cx="25314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atin typeface="A Charming Font Expanded" pitchFamily="2" charset="0"/>
              </a:rPr>
              <a:t>Difundiendo </a:t>
            </a:r>
            <a:r>
              <a:rPr lang="en-US" sz="4000" dirty="0" err="1" smtClean="0">
                <a:latin typeface="A Charming Font Expanded" pitchFamily="2" charset="0"/>
              </a:rPr>
              <a:t>poesia</a:t>
            </a:r>
            <a:endParaRPr lang="es-UY" sz="4000" dirty="0">
              <a:latin typeface="A Charming Font Expanded" pitchFamily="2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257800" y="5486400"/>
            <a:ext cx="28392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 Charming Font Expanded" pitchFamily="2" charset="0"/>
              </a:rPr>
              <a:t>Audio-</a:t>
            </a:r>
            <a:r>
              <a:rPr lang="en-US" sz="2400" dirty="0" err="1" smtClean="0">
                <a:latin typeface="A Charming Font Expanded" pitchFamily="2" charset="0"/>
              </a:rPr>
              <a:t>Recuerdos</a:t>
            </a:r>
            <a:r>
              <a:rPr lang="en-US" sz="2400" dirty="0" smtClean="0">
                <a:latin typeface="A Charming Font Expanded" pitchFamily="2" charset="0"/>
              </a:rPr>
              <a:t> de la Alhambra</a:t>
            </a:r>
          </a:p>
          <a:p>
            <a:r>
              <a:rPr lang="en-US" sz="2400" dirty="0" smtClean="0">
                <a:latin typeface="A Charming Font Expanded" pitchFamily="2" charset="0"/>
              </a:rPr>
              <a:t>Nana </a:t>
            </a:r>
            <a:r>
              <a:rPr lang="en-US" sz="2400" dirty="0" err="1" smtClean="0">
                <a:latin typeface="A Charming Font Expanded" pitchFamily="2" charset="0"/>
              </a:rPr>
              <a:t>Mouskouri</a:t>
            </a:r>
            <a:endParaRPr lang="es-UY" sz="2400" dirty="0">
              <a:latin typeface="A Charming Font Expanded" pitchFamily="2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5334000" y="4800600"/>
            <a:ext cx="2701381" cy="503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70" dirty="0" smtClean="0">
                <a:latin typeface="A Charming Font Expanded" pitchFamily="2" charset="0"/>
              </a:rPr>
              <a:t>Manipulacion de </a:t>
            </a:r>
            <a:r>
              <a:rPr lang="en-US" sz="2670" dirty="0" err="1" smtClean="0">
                <a:latin typeface="A Charming Font Expanded" pitchFamily="2" charset="0"/>
              </a:rPr>
              <a:t>imagenes</a:t>
            </a:r>
            <a:r>
              <a:rPr lang="en-US" sz="2670" dirty="0" smtClean="0">
                <a:latin typeface="A Charming Font Expanded" pitchFamily="2" charset="0"/>
              </a:rPr>
              <a:t>, Ines</a:t>
            </a:r>
            <a:endParaRPr lang="es-UY" sz="2670" dirty="0">
              <a:latin typeface="A Charming Font Expanded" pitchFamily="2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4953000" y="5791200"/>
            <a:ext cx="36311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atin typeface="A Charming Font Expanded" pitchFamily="2" charset="0"/>
              </a:rPr>
              <a:t>presentacionesines@gmail.com</a:t>
            </a:r>
            <a:endParaRPr lang="es-UY" sz="4000" dirty="0">
              <a:latin typeface="A Charming Font Expanded" pitchFamily="2" charset="0"/>
            </a:endParaRPr>
          </a:p>
        </p:txBody>
      </p:sp>
      <p:pic>
        <p:nvPicPr>
          <p:cNvPr id="25" name="24 Imagen" descr="basebei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50" cy="6858000"/>
          </a:xfrm>
          <a:prstGeom prst="rect">
            <a:avLst/>
          </a:prstGeom>
        </p:spPr>
      </p:pic>
      <p:sp>
        <p:nvSpPr>
          <p:cNvPr id="27" name="26 CuadroTexto"/>
          <p:cNvSpPr txBox="1"/>
          <p:nvPr/>
        </p:nvSpPr>
        <p:spPr>
          <a:xfrm>
            <a:off x="5562600" y="210026"/>
            <a:ext cx="2238690" cy="66479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dirty="0" smtClean="0"/>
              <a:t> </a:t>
            </a:r>
          </a:p>
          <a:p>
            <a:r>
              <a:rPr lang="es-UY" sz="1300" i="1" dirty="0" smtClean="0">
                <a:latin typeface="Cambria" pitchFamily="18" charset="0"/>
              </a:rPr>
              <a:t>¡Hay! dame tus llamas, vida</a:t>
            </a:r>
          </a:p>
          <a:p>
            <a:r>
              <a:rPr lang="es-UY" sz="1300" i="1" dirty="0" smtClean="0">
                <a:latin typeface="Cambria" pitchFamily="18" charset="0"/>
              </a:rPr>
              <a:t>y quémame, que yo quiero</a:t>
            </a:r>
          </a:p>
          <a:p>
            <a:r>
              <a:rPr lang="es-UY" sz="1300" i="1" dirty="0" smtClean="0">
                <a:latin typeface="Cambria" pitchFamily="18" charset="0"/>
              </a:rPr>
              <a:t>dar mas luz a mis senderos.</a:t>
            </a:r>
          </a:p>
          <a:p>
            <a:r>
              <a:rPr lang="es-UY" sz="1300" i="1" dirty="0" smtClean="0">
                <a:latin typeface="Cambria" pitchFamily="18" charset="0"/>
              </a:rPr>
              <a:t>Envuélveme entre tus dedos</a:t>
            </a:r>
          </a:p>
          <a:p>
            <a:r>
              <a:rPr lang="es-UY" sz="1300" i="1" dirty="0" smtClean="0">
                <a:latin typeface="Cambria" pitchFamily="18" charset="0"/>
              </a:rPr>
              <a:t>pues no aguanto este silencio,</a:t>
            </a:r>
          </a:p>
          <a:p>
            <a:r>
              <a:rPr lang="es-UY" sz="1300" i="1" dirty="0" smtClean="0">
                <a:latin typeface="Cambria" pitchFamily="18" charset="0"/>
              </a:rPr>
              <a:t>pues no refreno los potros</a:t>
            </a:r>
          </a:p>
          <a:p>
            <a:r>
              <a:rPr lang="es-UY" sz="1300" i="1" dirty="0" smtClean="0">
                <a:latin typeface="Cambria" pitchFamily="18" charset="0"/>
              </a:rPr>
              <a:t>que galopan sangre adentro,</a:t>
            </a:r>
          </a:p>
          <a:p>
            <a:r>
              <a:rPr lang="es-UY" sz="1300" i="1" dirty="0" smtClean="0">
                <a:latin typeface="Cambria" pitchFamily="18" charset="0"/>
              </a:rPr>
              <a:t>los potros de mi locura,</a:t>
            </a:r>
          </a:p>
          <a:p>
            <a:r>
              <a:rPr lang="es-UY" sz="1300" i="1" dirty="0" smtClean="0">
                <a:latin typeface="Cambria" pitchFamily="18" charset="0"/>
              </a:rPr>
              <a:t>los potros de mi tormento.</a:t>
            </a:r>
          </a:p>
          <a:p>
            <a:r>
              <a:rPr lang="es-UY" sz="1300" i="1" dirty="0" smtClean="0">
                <a:latin typeface="Cambria" pitchFamily="18" charset="0"/>
              </a:rPr>
              <a:t>Abre mis voces heridas</a:t>
            </a:r>
          </a:p>
          <a:p>
            <a:r>
              <a:rPr lang="es-UY" sz="1300" i="1" dirty="0" smtClean="0">
                <a:latin typeface="Cambria" pitchFamily="18" charset="0"/>
              </a:rPr>
              <a:t>y arrójalas contra el viento,</a:t>
            </a:r>
          </a:p>
          <a:p>
            <a:r>
              <a:rPr lang="es-UY" sz="1300" i="1" dirty="0" smtClean="0">
                <a:latin typeface="Cambria" pitchFamily="18" charset="0"/>
              </a:rPr>
              <a:t>dale el furor del verano.</a:t>
            </a:r>
          </a:p>
          <a:p>
            <a:r>
              <a:rPr lang="es-UY" sz="1300" i="1" dirty="0" smtClean="0">
                <a:latin typeface="Cambria" pitchFamily="18" charset="0"/>
              </a:rPr>
              <a:t>¡Hay! dame tus llamas, vida,</a:t>
            </a:r>
          </a:p>
          <a:p>
            <a:r>
              <a:rPr lang="es-UY" sz="1300" i="1" dirty="0" smtClean="0">
                <a:latin typeface="Cambria" pitchFamily="18" charset="0"/>
              </a:rPr>
              <a:t>y quémame, pues el tiempo</a:t>
            </a:r>
          </a:p>
          <a:p>
            <a:r>
              <a:rPr lang="es-UY" sz="1300" i="1" dirty="0" smtClean="0">
                <a:latin typeface="Cambria" pitchFamily="18" charset="0"/>
              </a:rPr>
              <a:t>no me entrega sus misterios</a:t>
            </a:r>
          </a:p>
          <a:p>
            <a:r>
              <a:rPr lang="es-UY" sz="1300" i="1" dirty="0" smtClean="0">
                <a:latin typeface="Cambria" pitchFamily="18" charset="0"/>
              </a:rPr>
              <a:t>y yo no sé si soy otra</a:t>
            </a:r>
          </a:p>
          <a:p>
            <a:r>
              <a:rPr lang="es-UY" sz="1300" i="1" dirty="0" smtClean="0">
                <a:latin typeface="Cambria" pitchFamily="18" charset="0"/>
              </a:rPr>
              <a:t>o soy la que yo no quiero</a:t>
            </a:r>
          </a:p>
          <a:p>
            <a:r>
              <a:rPr lang="es-UY" sz="1300" i="1" dirty="0" smtClean="0">
                <a:latin typeface="Cambria" pitchFamily="18" charset="0"/>
              </a:rPr>
              <a:t>o soy la que  quiero ser</a:t>
            </a:r>
          </a:p>
          <a:p>
            <a:r>
              <a:rPr lang="es-UY" sz="1300" i="1" dirty="0" smtClean="0">
                <a:latin typeface="Cambria" pitchFamily="18" charset="0"/>
              </a:rPr>
              <a:t>que así ya no logro serlo.</a:t>
            </a:r>
          </a:p>
          <a:p>
            <a:r>
              <a:rPr lang="es-UY" sz="1300" i="1" dirty="0" smtClean="0">
                <a:latin typeface="Cambria" pitchFamily="18" charset="0"/>
              </a:rPr>
              <a:t>Porque entre ser sin pasión</a:t>
            </a:r>
          </a:p>
          <a:p>
            <a:r>
              <a:rPr lang="es-UY" sz="1300" i="1" dirty="0" smtClean="0">
                <a:latin typeface="Cambria" pitchFamily="18" charset="0"/>
              </a:rPr>
              <a:t>y sin pasión seguir siendo,</a:t>
            </a:r>
          </a:p>
          <a:p>
            <a:r>
              <a:rPr lang="es-UY" sz="1300" i="1" dirty="0" smtClean="0">
                <a:latin typeface="Cambria" pitchFamily="18" charset="0"/>
              </a:rPr>
              <a:t>es lo mismo que no ser</a:t>
            </a:r>
          </a:p>
          <a:p>
            <a:r>
              <a:rPr lang="es-UY" sz="1300" i="1" dirty="0" smtClean="0">
                <a:latin typeface="Cambria" pitchFamily="18" charset="0"/>
              </a:rPr>
              <a:t>aunque el ser siga existiendo.</a:t>
            </a:r>
          </a:p>
          <a:p>
            <a:r>
              <a:rPr lang="es-UY" sz="1300" i="1" dirty="0" smtClean="0">
                <a:latin typeface="Cambria" pitchFamily="18" charset="0"/>
              </a:rPr>
              <a:t>Por eso te digo, vida,</a:t>
            </a:r>
          </a:p>
          <a:p>
            <a:r>
              <a:rPr lang="es-UY" sz="1300" i="1" dirty="0" smtClean="0">
                <a:latin typeface="Cambria" pitchFamily="18" charset="0"/>
              </a:rPr>
              <a:t>arrástrame con tus fuegos,</a:t>
            </a:r>
          </a:p>
          <a:p>
            <a:r>
              <a:rPr lang="es-UY" sz="1300" i="1" dirty="0" smtClean="0">
                <a:latin typeface="Cambria" pitchFamily="18" charset="0"/>
              </a:rPr>
              <a:t>yo me abraso entre tus olas,</a:t>
            </a:r>
          </a:p>
          <a:p>
            <a:r>
              <a:rPr lang="es-UY" sz="1300" i="1" dirty="0" smtClean="0">
                <a:latin typeface="Cambria" pitchFamily="18" charset="0"/>
              </a:rPr>
              <a:t>la fragua de mis anhelos,</a:t>
            </a:r>
          </a:p>
          <a:p>
            <a:r>
              <a:rPr lang="es-UY" sz="1300" i="1" dirty="0" smtClean="0">
                <a:latin typeface="Cambria" pitchFamily="18" charset="0"/>
              </a:rPr>
              <a:t>tormento de mis desdichas</a:t>
            </a:r>
          </a:p>
          <a:p>
            <a:r>
              <a:rPr lang="es-UY" sz="1300" i="1" dirty="0" smtClean="0">
                <a:latin typeface="Cambria" pitchFamily="18" charset="0"/>
              </a:rPr>
              <a:t>y de mis dichas, desvelos.</a:t>
            </a:r>
          </a:p>
          <a:p>
            <a:r>
              <a:rPr lang="es-UY" dirty="0" smtClean="0"/>
              <a:t>    </a:t>
            </a:r>
            <a:r>
              <a:rPr lang="es-UY" sz="1310" dirty="0" smtClean="0">
                <a:latin typeface="Cambria" pitchFamily="18" charset="0"/>
              </a:rPr>
              <a:t>Mary </a:t>
            </a:r>
            <a:r>
              <a:rPr lang="es-UY" sz="1310" dirty="0" err="1" smtClean="0">
                <a:latin typeface="Cambria" pitchFamily="18" charset="0"/>
              </a:rPr>
              <a:t>Massey</a:t>
            </a:r>
            <a:endParaRPr lang="es-UY" sz="1310" dirty="0">
              <a:latin typeface="Cambria" pitchFamily="18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6324600" y="228600"/>
            <a:ext cx="506870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dirty="0" smtClean="0">
                <a:latin typeface="Cambria" pitchFamily="18" charset="0"/>
              </a:rPr>
              <a:t>Vida</a:t>
            </a:r>
            <a:endParaRPr lang="es-UY" sz="1300" dirty="0">
              <a:latin typeface="Cambria" pitchFamily="18" charset="0"/>
            </a:endParaRPr>
          </a:p>
        </p:txBody>
      </p:sp>
      <p:pic>
        <p:nvPicPr>
          <p:cNvPr id="29" name="28 Imagen" descr="AR105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1600200"/>
            <a:ext cx="3962400" cy="5638800"/>
          </a:xfrm>
          <a:prstGeom prst="rect">
            <a:avLst/>
          </a:prstGeom>
        </p:spPr>
      </p:pic>
    </p:spTree>
  </p:cSld>
  <p:clrMapOvr>
    <a:masterClrMapping/>
  </p:clrMapOvr>
  <p:transition spd="slow" advClick="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0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2500"/>
                            </p:stCondLst>
                            <p:childTnLst>
                              <p:par>
                                <p:cTn id="35" presetID="10" presetClass="exit" presetSubtype="0" fill="hold" grpId="1" nodeType="afterEffect">
                                  <p:stCondLst>
                                    <p:cond delay="10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6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9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1000"/>
                            </p:stCondLst>
                            <p:childTnLst>
                              <p:par>
                                <p:cTn id="56" presetID="10" presetClass="exit" presetSubtype="0" fill="hold" grpId="1" nodeType="afterEffect">
                                  <p:stCondLst>
                                    <p:cond delay="10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10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4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8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00"/>
                            </p:stCondLst>
                            <p:childTnLst>
                              <p:par>
                                <p:cTn id="71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4500"/>
                            </p:stCondLst>
                            <p:childTnLst>
                              <p:par>
                                <p:cTn id="78" presetID="5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8000"/>
                            </p:stCondLst>
                            <p:childTnLst>
                              <p:par>
                                <p:cTn id="8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4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4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24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20" grpId="0"/>
      <p:bldP spid="21" grpId="0"/>
      <p:bldP spid="22" grpId="0"/>
      <p:bldP spid="22" grpId="1"/>
      <p:bldP spid="23" grpId="0"/>
      <p:bldP spid="26" grpId="0"/>
      <p:bldP spid="26" grpId="1"/>
      <p:bldP spid="13" grpId="0"/>
      <p:bldP spid="13" grpId="1"/>
      <p:bldP spid="15" grpId="0"/>
      <p:bldP spid="17" grpId="0"/>
      <p:bldP spid="17" grpId="1"/>
      <p:bldP spid="19" grpId="0"/>
      <p:bldP spid="19" grpId="1"/>
      <p:bldP spid="24" grpId="0"/>
      <p:bldP spid="27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2405</TotalTime>
  <Words>221</Words>
  <Application>Microsoft Office PowerPoint</Application>
  <PresentationFormat>Presentación en pantalla (4:3)</PresentationFormat>
  <Paragraphs>76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Arial</vt:lpstr>
      <vt:lpstr>A Charming Font Expanded</vt:lpstr>
      <vt:lpstr>Bell MT</vt:lpstr>
      <vt:lpstr>Comic Sans MS</vt:lpstr>
      <vt:lpstr>Cambria</vt:lpstr>
      <vt:lpstr>Kristen ITC</vt:lpstr>
      <vt:lpstr>Diseño predeterminado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145</cp:revision>
  <dcterms:created xsi:type="dcterms:W3CDTF">2009-09-17T11:51:57Z</dcterms:created>
  <dcterms:modified xsi:type="dcterms:W3CDTF">2018-07-23T14:05:10Z</dcterms:modified>
</cp:coreProperties>
</file>