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1"/>
  </p:notesMasterIdLst>
  <p:sldIdLst>
    <p:sldId id="350" r:id="rId3"/>
    <p:sldId id="416" r:id="rId4"/>
    <p:sldId id="409" r:id="rId5"/>
    <p:sldId id="411" r:id="rId6"/>
    <p:sldId id="401" r:id="rId7"/>
    <p:sldId id="394" r:id="rId8"/>
    <p:sldId id="417" r:id="rId9"/>
    <p:sldId id="395" r:id="rId10"/>
    <p:sldId id="396" r:id="rId11"/>
    <p:sldId id="399" r:id="rId12"/>
    <p:sldId id="400" r:id="rId13"/>
    <p:sldId id="393" r:id="rId14"/>
    <p:sldId id="402" r:id="rId15"/>
    <p:sldId id="403" r:id="rId16"/>
    <p:sldId id="404" r:id="rId17"/>
    <p:sldId id="410" r:id="rId18"/>
    <p:sldId id="397" r:id="rId19"/>
    <p:sldId id="398" r:id="rId20"/>
    <p:sldId id="405" r:id="rId21"/>
    <p:sldId id="406" r:id="rId22"/>
    <p:sldId id="407" r:id="rId23"/>
    <p:sldId id="413" r:id="rId24"/>
    <p:sldId id="408" r:id="rId25"/>
    <p:sldId id="412" r:id="rId26"/>
    <p:sldId id="390" r:id="rId27"/>
    <p:sldId id="418" r:id="rId28"/>
    <p:sldId id="387" r:id="rId29"/>
    <p:sldId id="419" r:id="rId30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H9gSuzsw59htO6Sd4IvdQ==" hashData="uv+7OnEXInlmXK/54ogIKKYWy7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00FF00"/>
    <a:srgbClr val="FFFF00"/>
    <a:srgbClr val="E31C07"/>
    <a:srgbClr val="1116E9"/>
    <a:srgbClr val="1C861C"/>
    <a:srgbClr val="167ED4"/>
    <a:srgbClr val="663300"/>
    <a:srgbClr val="FF99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7075" autoAdjust="0"/>
  </p:normalViewPr>
  <p:slideViewPr>
    <p:cSldViewPr>
      <p:cViewPr varScale="1">
        <p:scale>
          <a:sx n="33" d="100"/>
          <a:sy n="33" d="100"/>
        </p:scale>
        <p:origin x="-510" y="-9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792EE-8E88-4335-8F0B-F983532D1D85}" type="datetimeFigureOut">
              <a:rPr lang="es-ES" smtClean="0"/>
              <a:pPr/>
              <a:t>07/08/2014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5843CB-74A3-43A8-BBA0-4CE9DB87CF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843CB-74A3-43A8-BBA0-4CE9DB87CFB0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89DB0-1D82-4CEC-842B-9828C6F0D62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5A5B7-AB8B-4D62-8DCF-563513BC103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90B8BB-4F4C-4253-857D-46282532DB8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9C802-34CB-4B9B-A374-32CCD530B4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A9692-2C8B-46F9-8D06-D05E87394C4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5AABE0-9841-4030-8B4B-D5557A312C8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CAC3F-9086-412D-9060-3367E2D4FCE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6A21C1-9755-4A52-8618-42611B48B2A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89A53-A4FA-4BEB-A9CB-AB9A02B5817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33DE9F-848A-4CEC-93CD-14514569E3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68CB1-6FEA-4EFF-AB7D-220B277379C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3D0B9A-AA0A-4AD9-A703-D1699FFB1D4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81660E-1F99-4C43-9736-2D36B57C050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5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119F3589-A03B-48BB-AEBB-B12ED94B251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27.jpeg"/><Relationship Id="rId7" Type="http://schemas.openxmlformats.org/officeDocument/2006/relationships/image" Target="../media/image10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19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0.gif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Relationship Id="rId9" Type="http://schemas.openxmlformats.org/officeDocument/2006/relationships/image" Target="../media/image1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10.gif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10.gif"/><Relationship Id="rId4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gif"/><Relationship Id="rId4" Type="http://schemas.openxmlformats.org/officeDocument/2006/relationships/image" Target="../media/image5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66" name="Image 1" descr="2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4695488" y="12690475"/>
            <a:ext cx="5289550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0735072" y="1240557"/>
            <a:ext cx="11176000" cy="1778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VIAJERA</a:t>
            </a:r>
            <a:endParaRPr lang="es-ES" sz="4000" b="1" i="1" kern="10" dirty="0">
              <a:ln w="25400">
                <a:solidFill>
                  <a:srgbClr val="FFFF00"/>
                </a:solidFill>
                <a:round/>
                <a:headEnd/>
                <a:tailEnd/>
              </a:ln>
              <a:solidFill>
                <a:srgbClr val="00B05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725488" y="13122275"/>
            <a:ext cx="5266185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dirty="0" smtClean="0">
                <a:solidFill>
                  <a:schemeClr val="bg1"/>
                </a:solidFill>
              </a:rPr>
              <a:t>LOS SABANDEÑOS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55665" name="Picture 17" descr="notas musicales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5488" y="11177588"/>
            <a:ext cx="4176712" cy="1525587"/>
          </a:xfrm>
          <a:prstGeom prst="rect">
            <a:avLst/>
          </a:prstGeom>
          <a:noFill/>
        </p:spPr>
      </p:pic>
      <p:pic>
        <p:nvPicPr>
          <p:cNvPr id="13" name="Picture 3" descr="C:\Users\TOURIA\Desktop\Moment Perdau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7928" y="0"/>
            <a:ext cx="7566182" cy="908145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10000">
    <p:random/>
    <p:sndAc>
      <p:stSnd loop="1">
        <p:snd r:embed="rId2" name="los sabandeños - 02 - viaj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55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698" name="Picture 2" descr="C:\Documents and Settings\Dell\Escritorio\VVVVVV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3774400" cy="147944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06" name="Image 4" descr="x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7" name="Image 3" descr="Image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48738" y="1452563"/>
            <a:ext cx="7058025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8" name="Image 3" descr="Image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12975" y="1214438"/>
            <a:ext cx="4973638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9" name="Image 4" descr="0a7c5da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88" y="9590088"/>
            <a:ext cx="5724525" cy="425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4" name="Image 1" descr="5xbb4cdq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9555" name="Image 3" descr="Image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92688"/>
            <a:ext cx="4973638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de347f40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359775"/>
            <a:ext cx="7924800" cy="588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9557" name="Image 3" descr="Image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10638" y="5770563"/>
            <a:ext cx="4973637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3"/>
          <p:cNvSpPr>
            <a:spLocks noChangeArrowheads="1"/>
          </p:cNvSpPr>
          <p:nvPr/>
        </p:nvSpPr>
        <p:spPr bwMode="auto">
          <a:xfrm>
            <a:off x="14182725" y="13531850"/>
            <a:ext cx="9591675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6903" tIns="118451" rIns="236903" bIns="118451">
            <a:spAutoFit/>
          </a:bodyPr>
          <a:lstStyle/>
          <a:p>
            <a:pPr defTabSz="2368550"/>
            <a:r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t>Il est </a:t>
            </a:r>
            <a:fld id="{9C496844-945C-4622-898C-CA3C835FAAE5}" type="datetime10"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pPr defTabSz="2368550"/>
              <a:t>11:37</a:t>
            </a:fld>
            <a:r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t> h.  </a:t>
            </a:r>
            <a:fld id="{D10FCA68-F7FE-45DA-AFE2-079D7E4A9B3A}" type="datetime4"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pPr defTabSz="2368550"/>
              <a:t>7 août 2014</a:t>
            </a:fld>
            <a:r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t> </a:t>
            </a:r>
          </a:p>
        </p:txBody>
      </p:sp>
      <p:pic>
        <p:nvPicPr>
          <p:cNvPr id="269315" name="Image 2" descr="pays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9316" name="Image 3" descr="702fde1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0338" y="8321675"/>
            <a:ext cx="9159875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9317" name="Image 3" descr="Image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59638" y="3095625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9318" name="Image 3" descr="Image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62425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6" name="Image 1" descr="ros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TOURIA\Desktop\Moment Perda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6040" y="1816621"/>
            <a:ext cx="8230186" cy="1114423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4"/>
          <p:cNvSpPr>
            <a:spLocks noChangeArrowheads="1"/>
          </p:cNvSpPr>
          <p:nvPr/>
        </p:nvSpPr>
        <p:spPr bwMode="auto">
          <a:xfrm>
            <a:off x="14182725" y="13531850"/>
            <a:ext cx="9591675" cy="212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36903" tIns="118451" rIns="236903" bIns="118451">
            <a:spAutoFit/>
          </a:bodyPr>
          <a:lstStyle/>
          <a:p>
            <a:pPr defTabSz="2368550"/>
            <a:r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t>Il est </a:t>
            </a:r>
            <a:fld id="{536DEDA6-2F18-43A8-9DCC-3D2CFCA04BB3}" type="datetime10"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pPr defTabSz="2368550"/>
              <a:t>11:37</a:t>
            </a:fld>
            <a:r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t> h.  </a:t>
            </a:r>
            <a:fld id="{F5A9C1F3-A195-40AC-8A07-F7D6B28A10C4}" type="datetime4"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pPr defTabSz="2368550"/>
              <a:t>7 août 2014</a:t>
            </a:fld>
            <a:r>
              <a:rPr lang="fr-FR" sz="6200">
                <a:solidFill>
                  <a:schemeClr val="bg1"/>
                </a:solidFill>
                <a:latin typeface="Brush Script MT" pitchFamily="66" charset="0"/>
                <a:cs typeface="Arial" charset="0"/>
              </a:rPr>
              <a:t> </a:t>
            </a:r>
          </a:p>
        </p:txBody>
      </p:sp>
      <p:pic>
        <p:nvPicPr>
          <p:cNvPr id="263171" name="Image 3" descr="9a47d15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0aaf611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7513" y="3189288"/>
            <a:ext cx="11120438" cy="1153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coeu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4638" y="3816350"/>
            <a:ext cx="2022475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coeu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2088" y="2224088"/>
            <a:ext cx="2022475" cy="135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 descr="coeu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9738" y="609600"/>
            <a:ext cx="20224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coeur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9738" y="0"/>
            <a:ext cx="2022475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Image 9" descr="Image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05413" y="9532938"/>
            <a:ext cx="2030412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4" name="Image 4" descr="232253_les-plus-belles-photos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b91d7de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8938"/>
            <a:ext cx="9702800" cy="151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6830063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969750" y="7000875"/>
            <a:ext cx="11804650" cy="877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197" name="Image 6" descr="48c3aac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2750" y="12485688"/>
            <a:ext cx="1852613" cy="223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198" name="Image 3" descr="Image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5075" y="0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Image 1" descr="10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TOURIA\Desktop\Moment Perda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1984" y="736501"/>
            <a:ext cx="9187408" cy="1244038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7" descr="a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887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a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87200" y="0"/>
            <a:ext cx="11887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48d58f7f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444163"/>
            <a:ext cx="3871913" cy="42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4e33efde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505238" y="5116513"/>
            <a:ext cx="7269162" cy="960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8294" name="Image 3" descr="Imag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8213" y="658813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coeur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245013" y="4886325"/>
            <a:ext cx="141605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 descr="coeur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608425" y="2200275"/>
            <a:ext cx="141605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coeur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68788" y="3435350"/>
            <a:ext cx="1414462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0" descr="coeurs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054513" y="555625"/>
            <a:ext cx="141605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2" name="Image 1" descr="20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1aee104c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4119448" y="2455863"/>
            <a:ext cx="9217024" cy="1226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a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887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a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87200" y="0"/>
            <a:ext cx="11887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0340" name="Image 10" descr="07649bad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30363" y="3108325"/>
            <a:ext cx="10917237" cy="1205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3" descr="Image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74063" y="1219200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3" descr="Image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247240" y="1096541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coeur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25763" y="2859088"/>
            <a:ext cx="141605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coeur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33775" y="1570038"/>
            <a:ext cx="1414463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oeur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1025" y="0"/>
            <a:ext cx="1411288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2" name="Image 1" descr="Vignes-fleuries-de-lAltenbour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1363" name="Image 2" descr="787ea0c0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70363" y="1889125"/>
            <a:ext cx="10412413" cy="128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Image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88" y="396875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6" name="Image 1" descr="Image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2387" name="Image 2" descr="3b07bae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19775"/>
            <a:ext cx="7050088" cy="931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Image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95788" y="3819525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3" descr="Image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28525" y="2506663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30" name="Image 1" descr="0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4e33efd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16513"/>
            <a:ext cx="8070850" cy="960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TOURIA\Desktop\Moment Perda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1984" y="736501"/>
            <a:ext cx="9187408" cy="1244038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2" name="Image 1" descr="0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a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294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0" descr="a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89625"/>
            <a:ext cx="237744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a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944813"/>
            <a:ext cx="23774400" cy="294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a4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8832850"/>
            <a:ext cx="23774400" cy="294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a5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1777663"/>
            <a:ext cx="23774400" cy="294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7bbd3b7a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150850" y="4408488"/>
            <a:ext cx="5951538" cy="1073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coeur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025938" y="4224338"/>
            <a:ext cx="1411287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coeur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667163" y="2252663"/>
            <a:ext cx="1411287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coeur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384713" y="1460500"/>
            <a:ext cx="1411287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oeur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414750" y="747713"/>
            <a:ext cx="141605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coeurs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390938" y="0"/>
            <a:ext cx="1411287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4" name="Image 1" descr="images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1" descr="beaux-paysages-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mini_500_37759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7586139" y="2040149"/>
            <a:ext cx="8049229" cy="1223066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74437" name="Image 3" descr="Image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8388" y="576263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4438" name="Image 3" descr="Image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292013" y="576263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4439" name="Image 6" descr="eclairs00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92325" y="679450"/>
            <a:ext cx="172085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4440" name="Image 7" descr="eclairs00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85150" y="576263"/>
            <a:ext cx="172085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7" descr="a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887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a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87200" y="0"/>
            <a:ext cx="118872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327015coupletiram205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27325"/>
            <a:ext cx="8267700" cy="1199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5461" name="Image 3" descr="Image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9413" y="601663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5462" name="Image 3" descr="Image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678988" y="882650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602" name="Image 1" descr="05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2" descr="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063625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1606" name="Image 3" descr="501f405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025313" y="-703263"/>
            <a:ext cx="11749087" cy="1542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1.jpg 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95188" y="0"/>
            <a:ext cx="11479212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Image1.jpg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304713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484" name="Image 3" descr="501f405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5288" y="2493963"/>
            <a:ext cx="8370887" cy="1151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3" descr="Image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36800" y="449263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Image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88" y="396875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insecte_papillon019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2233662">
            <a:off x="11131550" y="16079788"/>
            <a:ext cx="1762125" cy="12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4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38889E-6 2.77824E-6 L -0.30937 -0.34 " pathEditMode="relative" rAng="0" ptsTypes="AA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" y="-1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78" name="Image 1" descr="Image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Image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88" y="396875"/>
            <a:ext cx="705802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3" descr="Image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01625" y="2020888"/>
            <a:ext cx="7058025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mini_500_37759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15701439" y="3056149"/>
            <a:ext cx="8049229" cy="1223066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3" name="Picture 5" descr="imag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62075" y="-919163"/>
            <a:ext cx="27074813" cy="17225963"/>
          </a:xfrm>
          <a:prstGeom prst="rect">
            <a:avLst/>
          </a:prstGeom>
          <a:noFill/>
        </p:spPr>
      </p:pic>
      <p:pic>
        <p:nvPicPr>
          <p:cNvPr id="4" name="Image 12" descr="1aee104c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55863"/>
            <a:ext cx="8135938" cy="1226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470376" y="964863"/>
            <a:ext cx="11887200" cy="137576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Porque ha perdido una perla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llora una </a:t>
            </a: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concha </a:t>
            </a: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</a:t>
            </a: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el mar,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porque el sol no se ha asomado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está triste el pavo real.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Porque han pasado las horas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y la barca no llegó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está llorando en el puerto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la novia del pescador.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 todo lo que más quieras,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dime que sí;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 tu madrecita buena,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dime que sí;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que me vas a querer tanto,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dime que sí;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que me vas a querer tanto,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como yo te quiero a ti.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Mañana cuando te alejes,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viajera de mi ilusión,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qué voy a hacer si contigo</a:t>
            </a:r>
            <a:b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3600" b="1" i="1" dirty="0" smtClean="0">
                <a:ln w="18000">
                  <a:noFill/>
                  <a:prstDash val="solid"/>
                  <a:miter lim="800000"/>
                </a:ln>
                <a:effectLst>
                  <a:glow rad="101600">
                    <a:srgbClr val="FFFF00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te llevas mi corazón.</a:t>
            </a:r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2000" dirty="0" smtClean="0"/>
              <a:t/>
            </a:r>
            <a:br>
              <a:rPr lang="es-ES" sz="2000" dirty="0" smtClean="0"/>
            </a:br>
            <a:endParaRPr lang="es-ES" sz="2000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13759408" y="520477"/>
            <a:ext cx="11887200" cy="1363450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i="1" dirty="0" smtClean="0">
                <a:latin typeface="Arial Black" pitchFamily="34" charset="0"/>
              </a:rPr>
              <a:t/>
            </a:r>
            <a:br>
              <a:rPr lang="es-ES" sz="4000" b="1" i="1" dirty="0" smtClean="0"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Si una concha está llorando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porque una perla perdió,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¿qué harán mis ojos mañana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cuando me digas adiós?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/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Por todo lo que más quieras,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dime que sí;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por tu madrecita buena,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dime que sí;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que me vas a querer tanto,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dime que sí;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que me vas a querer tanto,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como yo te quiero a ti.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/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Que me vas a querer tanto,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dime que sí;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que me vas a querer tanto,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como yo te quiero a ti.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/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Que me vas a querer tanto,</a:t>
            </a:r>
            <a:b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</a:br>
            <a:r>
              <a:rPr lang="es-ES" sz="4000" b="1" i="1" dirty="0" smtClean="0"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Arial Black" pitchFamily="34" charset="0"/>
              </a:rPr>
              <a:t>como yo te quiero a ti.</a:t>
            </a:r>
            <a:endParaRPr lang="es-ES" sz="4000" b="1" i="1" dirty="0">
              <a:effectLst>
                <a:glow rad="101600">
                  <a:srgbClr val="FFFF00">
                    <a:alpha val="60000"/>
                  </a:srgbClr>
                </a:glow>
              </a:effectLst>
              <a:latin typeface="Arial Black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230016" y="4288850"/>
            <a:ext cx="1471800" cy="1043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1116E9"/>
                  </a:solidFill>
                  <a:round/>
                  <a:headEnd/>
                  <a:tailEnd/>
                </a:ln>
                <a:solidFill>
                  <a:srgbClr val="9933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 pitchFamily="18" charset="0"/>
                <a:cs typeface="Times New Roman"/>
              </a:rPr>
              <a:t>VIAJERA</a:t>
            </a:r>
            <a:endParaRPr lang="es-ES" sz="9600" b="1" i="1" kern="10" dirty="0">
              <a:ln w="25400">
                <a:solidFill>
                  <a:srgbClr val="1116E9"/>
                </a:solidFill>
                <a:round/>
                <a:headEnd/>
                <a:tailEnd/>
              </a:ln>
              <a:solidFill>
                <a:srgbClr val="9933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 pitchFamily="18" charset="0"/>
              <a:cs typeface="Times New Roman"/>
            </a:endParaRP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31216" y="12689829"/>
            <a:ext cx="1695018" cy="1698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Dell\Escritorio\los-sabandenos60767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944" y="520477"/>
            <a:ext cx="3600400" cy="3600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TOURIA\Desktop\Moment Perda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95112" y="0"/>
            <a:ext cx="12679288" cy="1521855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014413" y="1096963"/>
            <a:ext cx="9645650" cy="6478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Un  Fuerte  Abrazo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Forte"/>
            </a:endParaRP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Que  tengas  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un 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Buen   Día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5416213" y="12401550"/>
            <a:ext cx="5297487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1116E9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spd="slow" advClick="0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0.8|1|0.6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0.9|1.2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|0.8|1.1|1.2|1.4"/>
</p:tagLst>
</file>

<file path=ppt/theme/theme1.xml><?xml version="1.0" encoding="utf-8"?>
<a:theme xmlns:a="http://schemas.openxmlformats.org/drawingml/2006/main" name="VIAJERA">
  <a:themeElements>
    <a:clrScheme name="MAL DE AMOR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L DE AMOR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AL DE AMOR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L DE AMOR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L DE AMOR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L DE AMOR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L DE AMOR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L DE AMOR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L DE AMOR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L DE AMOR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L DE AMOR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L DE AMOR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L DE AMOR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L DE AMOR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VIAJERA</Template>
  <TotalTime>2</TotalTime>
  <Words>97</Words>
  <Application>Microsoft Office PowerPoint</Application>
  <PresentationFormat>Personalizado</PresentationFormat>
  <Paragraphs>41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VIAJERA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2014-08-07T09:37:17Z</dcterms:created>
  <dcterms:modified xsi:type="dcterms:W3CDTF">2014-08-07T09:39:20Z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