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media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6" r:id="rId3"/>
    <p:sldId id="257" r:id="rId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5v5LXhmCveP/X4xnRxd1g==" hashData="r1GUfKortKn9ppPL+1ig03F5vJ/sWtIlSfz2dMtH2kkcOhj+eRK+C+LNgHG5ac3cSAiPM/QQuQdfC8ceuPBh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768" y="-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A5FEE-8ECA-41B4-957B-771A64E711F6}" type="datetimeFigureOut">
              <a:rPr lang="es-MX" smtClean="0"/>
              <a:pPr/>
              <a:t>26/11/2024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3715F-CDF1-47EE-8B10-EF94D25AB876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236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61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35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1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24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21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22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1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23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3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32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26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3" name="Woman. John Lennon.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5A819A-CA5F-A6FF-D85B-6B38C2405A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7D9376A-FB25-44C0-6626-34FAEB42D2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E61208-761A-8490-B2B8-381EF3D5B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08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0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3F4BC-FCA5-4AA0-80B9-F5337E9F43F3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26/11/2024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9CC2C-6FE5-4A20-998B-4B8130657662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288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d" isContent="1"/>
        <p:sndAc>
          <p:stSnd>
            <p:snd r:embed="rId13" name="Woman. John Lennon..wav"/>
          </p:stSnd>
        </p:sndAc>
      </p:transition>
    </mc:Choice>
    <mc:Fallback xmlns="">
      <p:transition spd="slow" advClick="0" advTm="0">
        <p:fade/>
        <p:sndAc>
          <p:stSnd>
            <p:snd r:embed="rId15" name="Woman. John Lennon.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78DE07B-1B73-3369-DF27-9F29E2E0C96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3894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6096000" y="90872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9600" i="1" dirty="0">
                <a:effectLst>
                  <a:outerShdw blurRad="60007" dir="2000400" sy="-30000" kx="-800400" algn="bl">
                    <a:srgbClr val="000000">
                      <a:alpha val="20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MX" sz="9600" dirty="0">
              <a:latin typeface="Comic Sans MS" pitchFamily="66" charset="0"/>
            </a:endParaRPr>
          </a:p>
        </p:txBody>
      </p:sp>
      <p:pic>
        <p:nvPicPr>
          <p:cNvPr id="4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5" b="8017"/>
          <a:stretch/>
        </p:blipFill>
        <p:spPr>
          <a:xfrm flipH="1">
            <a:off x="0" y="-6964"/>
            <a:ext cx="12192000" cy="6864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9DE7C0F-D9A2-8D6C-9359-0751E3CD1081}"/>
              </a:ext>
            </a:extLst>
          </p:cNvPr>
          <p:cNvSpPr txBox="1"/>
          <p:nvPr/>
        </p:nvSpPr>
        <p:spPr>
          <a:xfrm>
            <a:off x="191344" y="400888"/>
            <a:ext cx="617821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6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Viaje a la soledad</a:t>
            </a:r>
            <a:endParaRPr lang="es-ES" sz="60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990CC3E-CA78-A6B5-C802-F45619AB3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" b="2067"/>
          <a:stretch/>
        </p:blipFill>
        <p:spPr>
          <a:xfrm>
            <a:off x="1199456" y="26012"/>
            <a:ext cx="12601400" cy="6858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5 Rectángulo">
            <a:extLst>
              <a:ext uri="{FF2B5EF4-FFF2-40B4-BE49-F238E27FC236}">
                <a16:creationId xmlns:a16="http://schemas.microsoft.com/office/drawing/2014/main" id="{8B0170B3-000B-E166-CD71-A20FF193F67E}"/>
              </a:ext>
            </a:extLst>
          </p:cNvPr>
          <p:cNvSpPr/>
          <p:nvPr/>
        </p:nvSpPr>
        <p:spPr>
          <a:xfrm>
            <a:off x="479376" y="869689"/>
            <a:ext cx="381642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Ya no sé si los besos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que olían a jazmín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y a lluvia remansada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destilaban azúcar o delirio.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Sólo sé que eran brotes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del alba, tintineos de la luz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en primaveras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recién amanecidas.</a:t>
            </a:r>
            <a:endParaRPr lang="es-ES" sz="30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6" name="4 Imagen">
            <a:extLst>
              <a:ext uri="{FF2B5EF4-FFF2-40B4-BE49-F238E27FC236}">
                <a16:creationId xmlns:a16="http://schemas.microsoft.com/office/drawing/2014/main" id="{0B57FA11-3495-DA44-0621-ED5487315D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1464" y="310753"/>
            <a:ext cx="12241360" cy="623649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5 Rectángulo">
            <a:extLst>
              <a:ext uri="{FF2B5EF4-FFF2-40B4-BE49-F238E27FC236}">
                <a16:creationId xmlns:a16="http://schemas.microsoft.com/office/drawing/2014/main" id="{BE8BBE4B-7BA8-0334-B79D-55C79D61DBE3}"/>
              </a:ext>
            </a:extLst>
          </p:cNvPr>
          <p:cNvSpPr/>
          <p:nvPr/>
        </p:nvSpPr>
        <p:spPr>
          <a:xfrm>
            <a:off x="695400" y="1074508"/>
            <a:ext cx="35283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Ya no sé si los labios</a:t>
            </a:r>
            <a:b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eran pozos de sed o</a:t>
            </a:r>
            <a:b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territorios de luna y de belleza.</a:t>
            </a:r>
            <a:b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Tampoco estoy seguro</a:t>
            </a:r>
            <a:b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de que un beso de amor</a:t>
            </a:r>
            <a:b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sea en sí mismo una victoria.</a:t>
            </a:r>
            <a:endParaRPr lang="es-ES" sz="3000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9" name="7 Imagen">
            <a:extLst>
              <a:ext uri="{FF2B5EF4-FFF2-40B4-BE49-F238E27FC236}">
                <a16:creationId xmlns:a16="http://schemas.microsoft.com/office/drawing/2014/main" id="{91D55589-67FD-0D0E-DE19-DD2DF85DFE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3" b="1394"/>
          <a:stretch/>
        </p:blipFill>
        <p:spPr>
          <a:xfrm>
            <a:off x="1487488" y="476672"/>
            <a:ext cx="11737304" cy="59046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8 Rectángulo">
            <a:extLst>
              <a:ext uri="{FF2B5EF4-FFF2-40B4-BE49-F238E27FC236}">
                <a16:creationId xmlns:a16="http://schemas.microsoft.com/office/drawing/2014/main" id="{7F7E6326-EC60-60A1-10B1-5CB432E915D9}"/>
              </a:ext>
            </a:extLst>
          </p:cNvPr>
          <p:cNvSpPr/>
          <p:nvPr/>
        </p:nvSpPr>
        <p:spPr>
          <a:xfrm>
            <a:off x="911424" y="382012"/>
            <a:ext cx="3672408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Sólo sé que, al marcharte,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escribiste en las lágrimas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un nombre, un tiempo, una frontera.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Y que a mí me dejaste en la memoria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el ansia inagotable del deseo,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el espejismo estéril</a:t>
            </a:r>
            <a:b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de la esperanza y del abrazo.</a:t>
            </a:r>
            <a:endParaRPr lang="es-ES" sz="30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11" name="16 Imagen">
            <a:extLst>
              <a:ext uri="{FF2B5EF4-FFF2-40B4-BE49-F238E27FC236}">
                <a16:creationId xmlns:a16="http://schemas.microsoft.com/office/drawing/2014/main" id="{277DF8E3-443A-7EB6-0951-D57374F6BD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09" b="14286"/>
          <a:stretch/>
        </p:blipFill>
        <p:spPr>
          <a:xfrm>
            <a:off x="1559496" y="620688"/>
            <a:ext cx="11305256" cy="55446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2" name="17 Rectángulo">
            <a:extLst>
              <a:ext uri="{FF2B5EF4-FFF2-40B4-BE49-F238E27FC236}">
                <a16:creationId xmlns:a16="http://schemas.microsoft.com/office/drawing/2014/main" id="{779214DC-5C2D-0A8B-66FD-B4FCA52EFE2C}"/>
              </a:ext>
            </a:extLst>
          </p:cNvPr>
          <p:cNvSpPr/>
          <p:nvPr/>
        </p:nvSpPr>
        <p:spPr>
          <a:xfrm>
            <a:off x="1343472" y="1533288"/>
            <a:ext cx="2714628" cy="379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100" dirty="0"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Pero te quiero, amor, aunque la vida</a:t>
            </a:r>
            <a:br>
              <a:rPr lang="es-ES" sz="3000" i="1" kern="100" dirty="0"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me pague con tormentas</a:t>
            </a:r>
            <a:br>
              <a:rPr lang="es-ES" sz="3000" i="1" kern="100" dirty="0"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000" i="1" kern="100" dirty="0"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de atronadora soledad.</a:t>
            </a:r>
          </a:p>
        </p:txBody>
      </p:sp>
      <p:sp>
        <p:nvSpPr>
          <p:cNvPr id="13" name="18 CuadroTexto">
            <a:extLst>
              <a:ext uri="{FF2B5EF4-FFF2-40B4-BE49-F238E27FC236}">
                <a16:creationId xmlns:a16="http://schemas.microsoft.com/office/drawing/2014/main" id="{24D2ABD0-CFE5-B811-B3AD-95A2A85C5F8A}"/>
              </a:ext>
            </a:extLst>
          </p:cNvPr>
          <p:cNvSpPr txBox="1"/>
          <p:nvPr/>
        </p:nvSpPr>
        <p:spPr>
          <a:xfrm>
            <a:off x="10272464" y="6021288"/>
            <a:ext cx="2357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i="1" dirty="0" err="1">
                <a:solidFill>
                  <a:schemeClr val="bg1"/>
                </a:solidFill>
                <a:latin typeface="Tempus Sans ITC" panose="04020404030D07020202" pitchFamily="82" charset="0"/>
              </a:rPr>
              <a:t>Jrvg</a:t>
            </a:r>
            <a:endParaRPr lang="es-ES" sz="54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B94DB83-2487-C738-3AF0-02F31A0CB7C2}"/>
              </a:ext>
            </a:extLst>
          </p:cNvPr>
          <p:cNvSpPr txBox="1"/>
          <p:nvPr/>
        </p:nvSpPr>
        <p:spPr>
          <a:xfrm>
            <a:off x="1703512" y="724542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FA90A69C-56D7-52C4-2317-22B4D08D5A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6964"/>
            <a:ext cx="12192000" cy="6838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audicortadao1(1)">
            <a:hlinkClick r:id="" action="ppaction://media"/>
            <a:extLst>
              <a:ext uri="{FF2B5EF4-FFF2-40B4-BE49-F238E27FC236}">
                <a16:creationId xmlns:a16="http://schemas.microsoft.com/office/drawing/2014/main" id="{843DA02C-C2A1-1B23-7AAC-FE13B3F978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82000" y="90456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07172"/>
      </p:ext>
    </p:extLst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0"/>
                            </p:stCondLst>
                            <p:childTnLst>
                              <p:par>
                                <p:cTn id="38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xit" presetSubtype="5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linds(vertical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900"/>
                            </p:stCondLst>
                            <p:childTnLst>
                              <p:par>
                                <p:cTn id="49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99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 tmFilter="0,0; .5, 0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100"/>
                            </p:stCondLst>
                            <p:childTnLst>
                              <p:par>
                                <p:cTn id="67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4100"/>
                            </p:stCondLst>
                            <p:childTnLst>
                              <p:par>
                                <p:cTn id="71" presetID="2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35900"/>
                            </p:stCondLst>
                            <p:childTnLst>
                              <p:par>
                                <p:cTn id="80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04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5" grpId="0"/>
      <p:bldP spid="3" grpId="0"/>
      <p:bldP spid="3" grpId="1"/>
      <p:bldP spid="8" grpId="0"/>
      <p:bldP spid="8" grpId="1"/>
      <p:bldP spid="10" grpId="0"/>
      <p:bldP spid="10" grpId="1"/>
      <p:bldP spid="12" grpId="0"/>
      <p:bldP spid="12" grpId="1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BEE6C16-A9E9-75DD-0E7B-16652E5CF7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15F2D6F-B85B-3A1B-14EE-2A3FC665A6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649BC485-56C1-EA3E-EE38-3A6E3700C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D42A92B-B5F8-9C15-D65A-F0506C5A52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9F7BB7F-6133-214F-67F8-4109E68A84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DB6EA59-D8FA-ABB6-3088-BD5BDC786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E4D633B-1408-AF60-798B-B2166D15C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CC98DEDA-5D75-F17D-E6BF-FC9C4EC76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2FCE900-7E9A-2B10-3139-C19F1F292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F095FFA-7B5E-37FE-89E5-DDF029BF8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5E24510-1906-2CA1-45A9-FE9F705B9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255DAA5-A023-C6F6-7CEF-EF91DA6B45A8}"/>
              </a:ext>
            </a:extLst>
          </p:cNvPr>
          <p:cNvSpPr txBox="1"/>
          <p:nvPr/>
        </p:nvSpPr>
        <p:spPr>
          <a:xfrm>
            <a:off x="335360" y="738944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50413004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no-es-nada-de-tu-cuerp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187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Comic Sans MS</vt:lpstr>
      <vt:lpstr>Kristen ITC</vt:lpstr>
      <vt:lpstr>Tempus Sans ITC</vt:lpstr>
      <vt:lpstr>no-es-nada-de-tu-cuerpo-milespowerpoints.com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Viaje a la soledad.......</dc:title>
  <dc:subject>ppsx</dc:subject>
  <dc:creator>jrvallegomez@outlook.es</dc:creator>
  <cp:keywords>poesia</cp:keywords>
  <cp:lastModifiedBy>jose ruiz</cp:lastModifiedBy>
  <cp:revision>56</cp:revision>
  <dcterms:created xsi:type="dcterms:W3CDTF">2011-11-09T00:25:07Z</dcterms:created>
  <dcterms:modified xsi:type="dcterms:W3CDTF">2024-11-26T12:24:54Z</dcterms:modified>
</cp:coreProperties>
</file>