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CGPl7dPaQWsGB1Co2S76g==" hashData="p3NaTqUAbRbNrB6Y4jIoGc2usygoP360ElMTMmhHRsnDAr/N2mLOgALYL/Tvu6b99WOWcLCGS8AwWZ2qrWbL+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7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31FEE3-32D6-44ED-8506-BCCB849CCC61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22121-ABD3-45B8-B631-81B868CF3F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807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269E53-612F-42B7-95FB-2A0C5B92AD79}" type="slidenum">
              <a:rPr lang="es-ES"/>
              <a:pPr/>
              <a:t>1</a:t>
            </a:fld>
            <a:endParaRPr lang="es-ES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EF28D9-3F43-40E6-A4E9-50DC43D1BC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B0AD321-77E0-4B32-9F74-182828E92E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397312-3A41-4413-A646-624CC7417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C1E7C-7011-4A45-A811-216BD376CAEA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034F80-4E83-428B-9FD3-8111120DF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C0F452-609A-4BA1-9D1B-0F1C2B079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EF568-DB19-424F-B066-F5CE56891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3219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4FED4E-3BF4-4DCF-80E1-888B3D06C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273AB5B-5DB4-462E-AFF2-531AD70861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473CE9-9868-4D51-9358-0853BBCE8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C1E7C-7011-4A45-A811-216BD376CAEA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BA6AA8-952D-4A28-97A8-E567D78AD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51FF522-4BF5-48D5-922A-C65671AD5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EF568-DB19-424F-B066-F5CE56891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7492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BA4AA5-8158-4B78-A018-3784C3ADA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1E745A8-1B5E-4286-84B5-634AAA14E4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1006C17-EBF7-410C-9B4D-47166C828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C1E7C-7011-4A45-A811-216BD376CAEA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B73EBD5-12A9-45FF-8594-BDFA058A8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2EDE1F0-C784-4DE9-990A-5EFBF891F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EF568-DB19-424F-B066-F5CE56891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6025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C7BAC6-3DD4-4653-AF59-025A15808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8F14DB2-10A3-45FE-8406-4ACF7C464A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8E4BC74-D551-4F44-8C06-6648C95010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C466031-4344-4952-8988-794D4B2BE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C1E7C-7011-4A45-A811-216BD376CAEA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9555A8F-4071-41A1-89D6-354493CA9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B2E7599-5347-438D-89D9-FDCF6C8C9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EF568-DB19-424F-B066-F5CE56891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1761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9092AD-C5C8-4A1B-97B3-3158D2B9F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E39AC37-15B7-4576-A011-1C6D69B1ED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3DACF2E-D48D-4D95-94B2-044C26FBFF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934CC8E-AF2D-4379-9655-6077D9E26A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71903BD-BCB5-481B-8E9A-B0F7BED2B4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618BDA5-5BC7-4A57-8A93-2D1BBD5C9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C1E7C-7011-4A45-A811-216BD376CAEA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DAEEF63-A0C7-4C0A-B7A1-EDD589A6C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7CF7FB0-A84D-4776-9EA5-C4B953567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EF568-DB19-424F-B066-F5CE56891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4197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4BEC63-C223-470D-89D8-9D3C11040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D80119A-87D4-4E72-A2B2-4705AF8E1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C1E7C-7011-4A45-A811-216BD376CAEA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BC89E73-7E8E-4E75-A5F0-087EC78E9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D5F1E4C-0C16-418F-9BDB-34F89EBF1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EF568-DB19-424F-B066-F5CE56891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3989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64F8214-5E41-42CD-B446-4BA4F3435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C1E7C-7011-4A45-A811-216BD376CAEA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104FD07-847A-47EA-B333-B43FF5189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CB752D0-8E84-4EF8-BCF6-5015D7BC0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EF568-DB19-424F-B066-F5CE56891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3730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35EE49-C7C1-4F9C-B3D8-41844423A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A3A2C34-8BF4-4927-A4D7-B3BC23E02D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1F86C8E-CDA9-4451-8AA3-09E34813F5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33F0659-53A2-4005-970A-C2D577D41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C1E7C-7011-4A45-A811-216BD376CAEA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405FD02-F6B0-4C34-878E-7E70B43F5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1164058-09F1-4ADD-85F2-A298C1C9D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EF568-DB19-424F-B066-F5CE56891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2849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8F5511-2A39-4FD7-8D69-C4AE59090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7421564-3D9A-4F87-8E73-E43CA5BC41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1056FCB-F11D-4754-A204-19F6FF2D45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C531BE0-253C-4030-83D9-49330E76D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C1E7C-7011-4A45-A811-216BD376CAEA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6CD054E-725A-4061-B49A-0FAD47FA4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5C9FA59-74C5-45F7-8FDA-E6ADF15F8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EF568-DB19-424F-B066-F5CE56891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9970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D663A8-0A87-4CC4-8B3C-455FA6CF7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BF2D294-A632-435F-BCD9-C25CDFA25A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AE375F1-37C1-458C-A99B-D1FE65B2A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C1E7C-7011-4A45-A811-216BD376CAEA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24CD142-16BD-47F4-9475-0EAED17E0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47C8C9-4857-40DB-8D90-FECDC6682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EF568-DB19-424F-B066-F5CE56891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7327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0D86D04-9765-4330-93AB-8075E1BBF5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9432F30-11AE-4D31-89D2-98124FA25E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E747B90-8D8C-43B2-9B35-22E41DB93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C1E7C-7011-4A45-A811-216BD376CAEA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FE959A-9450-45D3-A850-C49D9788B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8324994-270B-40AF-9F76-DECA69A76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EF568-DB19-424F-B066-F5CE56891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8486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0EF0D0-E7B7-17DA-6B1F-C272FF6557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4CDDAD3-C5A4-0C86-448B-CB852A37FB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A0DB2A-7A72-AA01-1FBC-DA9CC5C1F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964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4B8977B-84BA-422C-9EB3-169E35991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82219E8-B315-4610-B353-B0D79590C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4F97786-EA15-4142-BB31-4B85C1D81F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C1E7C-7011-4A45-A811-216BD376CAEA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CCA8E5-364F-458D-92B3-20EDBF2A16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5DB1892-C68E-4A7E-9F29-F52D53DAC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EF568-DB19-424F-B066-F5CE56891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4615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34029A6-4890-499F-DFF6-47E6F869F63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39763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11" Type="http://schemas.openxmlformats.org/officeDocument/2006/relationships/image" Target="../media/image7.jpg"/><Relationship Id="rId5" Type="http://schemas.openxmlformats.org/officeDocument/2006/relationships/image" Target="../media/image1.jpe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20111112a">
            <a:extLst>
              <a:ext uri="{FF2B5EF4-FFF2-40B4-BE49-F238E27FC236}">
                <a16:creationId xmlns:a16="http://schemas.microsoft.com/office/drawing/2014/main" id="{B526746D-37C8-6C76-8A29-E109767C3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95" y="1988288"/>
            <a:ext cx="6972005" cy="43168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8">
            <a:extLst>
              <a:ext uri="{FF2B5EF4-FFF2-40B4-BE49-F238E27FC236}">
                <a16:creationId xmlns:a16="http://schemas.microsoft.com/office/drawing/2014/main" id="{52CFA400-AF55-A320-E0E9-633E55F87F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8363" y="3073959"/>
            <a:ext cx="467830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200" i="1" dirty="0">
                <a:latin typeface="Bell MT" panose="02020503060305020303" pitchFamily="18" charset="0"/>
              </a:rPr>
              <a:t>Ven, te invito</a:t>
            </a:r>
          </a:p>
        </p:txBody>
      </p:sp>
      <p:pic>
        <p:nvPicPr>
          <p:cNvPr id="8" name="Imagen 7" descr="Un grupo de personas en un concierto de noche&#10;&#10;Descripción generada automáticamente con confianza media">
            <a:extLst>
              <a:ext uri="{FF2B5EF4-FFF2-40B4-BE49-F238E27FC236}">
                <a16:creationId xmlns:a16="http://schemas.microsoft.com/office/drawing/2014/main" id="{67A19771-1118-95A4-6F52-C63F556215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95" y="1988288"/>
            <a:ext cx="6972005" cy="4316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bbbudio1">
            <a:hlinkClick r:id="" action="ppaction://media"/>
            <a:extLst>
              <a:ext uri="{FF2B5EF4-FFF2-40B4-BE49-F238E27FC236}">
                <a16:creationId xmlns:a16="http://schemas.microsoft.com/office/drawing/2014/main" id="{9D98967B-8A72-1FC5-1FF4-A888CF7CAF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883400" y="7950200"/>
            <a:ext cx="609600" cy="609600"/>
          </a:xfrm>
          <a:prstGeom prst="rect">
            <a:avLst/>
          </a:prstGeom>
        </p:spPr>
      </p:pic>
      <p:pic>
        <p:nvPicPr>
          <p:cNvPr id="45" name="Imagen 44" descr="Un grupo de personas en un concierto de noche&#10;&#10;Descripción generada automáticamente con confianza media">
            <a:extLst>
              <a:ext uri="{FF2B5EF4-FFF2-40B4-BE49-F238E27FC236}">
                <a16:creationId xmlns:a16="http://schemas.microsoft.com/office/drawing/2014/main" id="{F01B50AF-C308-3979-23D3-9164467A85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502" y="1604682"/>
            <a:ext cx="7006856" cy="4328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E3B8FD2C-3716-A46F-2C14-004A118C3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3" b="3653"/>
          <a:stretch/>
        </p:blipFill>
        <p:spPr bwMode="auto">
          <a:xfrm>
            <a:off x="882502" y="1604683"/>
            <a:ext cx="7006856" cy="43282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 Box 10">
            <a:extLst>
              <a:ext uri="{FF2B5EF4-FFF2-40B4-BE49-F238E27FC236}">
                <a16:creationId xmlns:a16="http://schemas.microsoft.com/office/drawing/2014/main" id="{2760E514-B6CF-CD87-12B5-C21FB0911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9358" y="1137334"/>
            <a:ext cx="4221126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i="1" dirty="0">
                <a:latin typeface="Bell MT" panose="02020503060305020303" pitchFamily="18" charset="0"/>
              </a:rPr>
              <a:t>Ven, te invito a entrar en mi vida,</a:t>
            </a:r>
            <a:br>
              <a:rPr lang="es-ES" sz="2800" i="1" dirty="0">
                <a:latin typeface="Bell MT" panose="02020503060305020303" pitchFamily="18" charset="0"/>
              </a:rPr>
            </a:br>
            <a:r>
              <a:rPr lang="es-ES" sz="2800" i="1" dirty="0">
                <a:latin typeface="Bell MT" panose="02020503060305020303" pitchFamily="18" charset="0"/>
              </a:rPr>
              <a:t>quiero escuchar la suave melodía</a:t>
            </a:r>
            <a:br>
              <a:rPr lang="es-ES" sz="2800" i="1" dirty="0">
                <a:latin typeface="Bell MT" panose="02020503060305020303" pitchFamily="18" charset="0"/>
              </a:rPr>
            </a:br>
            <a:r>
              <a:rPr lang="es-ES" sz="2800" i="1" dirty="0">
                <a:latin typeface="Bell MT" panose="02020503060305020303" pitchFamily="18" charset="0"/>
              </a:rPr>
              <a:t>de tu voz en mi habitación</a:t>
            </a:r>
            <a:br>
              <a:rPr lang="es-ES" sz="2800" i="1" dirty="0">
                <a:latin typeface="Bell MT" panose="02020503060305020303" pitchFamily="18" charset="0"/>
              </a:rPr>
            </a:br>
            <a:r>
              <a:rPr lang="es-ES" sz="2800" i="1" dirty="0">
                <a:latin typeface="Bell MT" panose="02020503060305020303" pitchFamily="18" charset="0"/>
              </a:rPr>
              <a:t>tus suspiros en mi lecho.</a:t>
            </a:r>
            <a:br>
              <a:rPr lang="es-ES" sz="2800" i="1" dirty="0">
                <a:latin typeface="Bell MT" panose="02020503060305020303" pitchFamily="18" charset="0"/>
              </a:rPr>
            </a:br>
            <a:r>
              <a:rPr lang="es-ES" sz="2800" i="1" dirty="0">
                <a:latin typeface="Bell MT" panose="02020503060305020303" pitchFamily="18" charset="0"/>
              </a:rPr>
              <a:t>Déjame apagar estas ansias en tu cuerpo,</a:t>
            </a:r>
            <a:br>
              <a:rPr lang="es-ES" sz="2800" i="1" dirty="0">
                <a:latin typeface="Bell MT" panose="02020503060305020303" pitchFamily="18" charset="0"/>
              </a:rPr>
            </a:br>
            <a:r>
              <a:rPr lang="es-ES" sz="2800" i="1" dirty="0">
                <a:latin typeface="Bell MT" panose="02020503060305020303" pitchFamily="18" charset="0"/>
              </a:rPr>
              <a:t>quiero extasiarme con tu desnudez;</a:t>
            </a:r>
            <a:br>
              <a:rPr lang="es-ES" sz="2800" i="1" dirty="0">
                <a:latin typeface="Bell MT" panose="02020503060305020303" pitchFamily="18" charset="0"/>
              </a:rPr>
            </a:br>
            <a:r>
              <a:rPr lang="es-ES" sz="2800" i="1" dirty="0">
                <a:latin typeface="Bell MT" panose="02020503060305020303" pitchFamily="18" charset="0"/>
              </a:rPr>
              <a:t>beber de tu fuente comer de tu mesa.</a:t>
            </a:r>
          </a:p>
        </p:txBody>
      </p:sp>
      <p:pic>
        <p:nvPicPr>
          <p:cNvPr id="48" name="Imagen 47" descr="Un grupo de personas en un concierto de noche&#10;&#10;Descripción generada automáticamente con confianza media">
            <a:extLst>
              <a:ext uri="{FF2B5EF4-FFF2-40B4-BE49-F238E27FC236}">
                <a16:creationId xmlns:a16="http://schemas.microsoft.com/office/drawing/2014/main" id="{52087FE0-58C9-4BC5-503D-7923DBD686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010" y="1264025"/>
            <a:ext cx="6996224" cy="4329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id="{39F3B40A-596A-DE05-4BBD-7D05A50321C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44010" y="1332327"/>
            <a:ext cx="6996223" cy="4261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0" name="Text Box 12">
            <a:extLst>
              <a:ext uri="{FF2B5EF4-FFF2-40B4-BE49-F238E27FC236}">
                <a16:creationId xmlns:a16="http://schemas.microsoft.com/office/drawing/2014/main" id="{8F616748-2E20-0A70-6AE5-F899D8EF8E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40233" y="1767006"/>
            <a:ext cx="3795823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000" i="1" dirty="0">
                <a:latin typeface="Bell MT" panose="02020503060305020303" pitchFamily="18" charset="0"/>
              </a:rPr>
              <a:t>Quiero que mis manos recorran cada parte de tu piel,</a:t>
            </a:r>
            <a:br>
              <a:rPr lang="es-ES" sz="3000" i="1" dirty="0">
                <a:latin typeface="Bell MT" panose="02020503060305020303" pitchFamily="18" charset="0"/>
              </a:rPr>
            </a:br>
            <a:r>
              <a:rPr lang="es-ES" sz="3000" i="1" dirty="0">
                <a:latin typeface="Bell MT" panose="02020503060305020303" pitchFamily="18" charset="0"/>
              </a:rPr>
              <a:t>que mis besos y caricias te colmen;</a:t>
            </a:r>
            <a:br>
              <a:rPr lang="es-ES" sz="3000" i="1" dirty="0">
                <a:latin typeface="Bell MT" panose="02020503060305020303" pitchFamily="18" charset="0"/>
              </a:rPr>
            </a:br>
            <a:r>
              <a:rPr lang="es-ES" sz="3000" i="1" dirty="0">
                <a:latin typeface="Bell MT" panose="02020503060305020303" pitchFamily="18" charset="0"/>
              </a:rPr>
              <a:t>quiero despertar el deseo que mora en ti.</a:t>
            </a:r>
            <a:endParaRPr lang="es-ES" sz="3000" dirty="0">
              <a:latin typeface="Bell MT" panose="02020503060305020303" pitchFamily="18" charset="0"/>
            </a:endParaRPr>
          </a:p>
        </p:txBody>
      </p:sp>
      <p:pic>
        <p:nvPicPr>
          <p:cNvPr id="51" name="Picture 13" descr="OIP (6)">
            <a:extLst>
              <a:ext uri="{FF2B5EF4-FFF2-40B4-BE49-F238E27FC236}">
                <a16:creationId xmlns:a16="http://schemas.microsoft.com/office/drawing/2014/main" id="{00B7AC92-CB82-8199-5A0E-120F8895BB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60"/>
          <a:stretch/>
        </p:blipFill>
        <p:spPr bwMode="auto">
          <a:xfrm>
            <a:off x="1605515" y="914400"/>
            <a:ext cx="7006857" cy="42955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14">
            <a:extLst>
              <a:ext uri="{FF2B5EF4-FFF2-40B4-BE49-F238E27FC236}">
                <a16:creationId xmlns:a16="http://schemas.microsoft.com/office/drawing/2014/main" id="{B1AA3478-B686-C4E0-1C30-E9CFC175CE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799" y="1169350"/>
            <a:ext cx="3381153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latin typeface="Bell MT" panose="02020503060305020303" pitchFamily="18" charset="0"/>
              </a:rPr>
              <a:t>Ven, te invito a entrar en mi vida,</a:t>
            </a:r>
            <a:br>
              <a:rPr lang="es-ES" sz="3000" i="1" dirty="0">
                <a:latin typeface="Bell MT" panose="02020503060305020303" pitchFamily="18" charset="0"/>
              </a:rPr>
            </a:br>
            <a:r>
              <a:rPr lang="es-ES" sz="3000" i="1" dirty="0">
                <a:latin typeface="Bell MT" panose="02020503060305020303" pitchFamily="18" charset="0"/>
              </a:rPr>
              <a:t>quiero ser el que te provoque placer,</a:t>
            </a:r>
            <a:br>
              <a:rPr lang="es-ES" sz="3000" i="1" dirty="0">
                <a:latin typeface="Bell MT" panose="02020503060305020303" pitchFamily="18" charset="0"/>
              </a:rPr>
            </a:br>
            <a:r>
              <a:rPr lang="es-ES" sz="3000" i="1" dirty="0">
                <a:latin typeface="Bell MT" panose="02020503060305020303" pitchFamily="18" charset="0"/>
              </a:rPr>
              <a:t>el que te arranque suspiros</a:t>
            </a:r>
            <a:br>
              <a:rPr lang="es-ES" sz="3000" i="1" dirty="0">
                <a:latin typeface="Bell MT" panose="02020503060305020303" pitchFamily="18" charset="0"/>
              </a:rPr>
            </a:br>
            <a:r>
              <a:rPr lang="es-ES" sz="3000" i="1" dirty="0">
                <a:latin typeface="Bell MT" panose="02020503060305020303" pitchFamily="18" charset="0"/>
              </a:rPr>
              <a:t>el que sacie tus ansias de mujer. </a:t>
            </a:r>
          </a:p>
        </p:txBody>
      </p:sp>
      <p:sp>
        <p:nvSpPr>
          <p:cNvPr id="53" name="Text Box 15">
            <a:extLst>
              <a:ext uri="{FF2B5EF4-FFF2-40B4-BE49-F238E27FC236}">
                <a16:creationId xmlns:a16="http://schemas.microsoft.com/office/drawing/2014/main" id="{A7FF61A6-23DC-6076-F9F3-4E29CBF96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77375" y="5800290"/>
            <a:ext cx="200944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5400" i="1" dirty="0" err="1">
                <a:latin typeface="Bell MT" panose="02020503060305020303" pitchFamily="18" charset="0"/>
              </a:rPr>
              <a:t>jrvg</a:t>
            </a:r>
            <a:endParaRPr lang="es-ES" sz="5400" i="1" dirty="0">
              <a:latin typeface="Bell MT" panose="02020503060305020303" pitchFamily="18" charset="0"/>
            </a:endParaRP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E3193D3D-D856-BB5B-1FCF-8C840BF77ACD}"/>
              </a:ext>
            </a:extLst>
          </p:cNvPr>
          <p:cNvSpPr txBox="1"/>
          <p:nvPr/>
        </p:nvSpPr>
        <p:spPr>
          <a:xfrm>
            <a:off x="929148" y="6990735"/>
            <a:ext cx="2611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55" name="Imagen 54" descr="Un grupo de personas en un concierto de noche&#10;&#10;Descripción generada automáticamente con confianza media">
            <a:extLst>
              <a:ext uri="{FF2B5EF4-FFF2-40B4-BE49-F238E27FC236}">
                <a16:creationId xmlns:a16="http://schemas.microsoft.com/office/drawing/2014/main" id="{2836C55B-6E75-C01B-072F-61A28C6AF2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515" y="914400"/>
            <a:ext cx="7006857" cy="4295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3E00598E-DC9E-73E5-3E55-7D358CAE376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03" b="4003"/>
          <a:stretch/>
        </p:blipFill>
        <p:spPr>
          <a:xfrm>
            <a:off x="1605514" y="914400"/>
            <a:ext cx="7006857" cy="4295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2000">
        <p14:flash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3" presetClass="exit" presetSubtype="0" fill="hold" grpId="1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500"/>
                            </p:stCondLst>
                            <p:childTnLst>
                              <p:par>
                                <p:cTn id="27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0"/>
                            </p:stCondLst>
                            <p:childTnLst>
                              <p:par>
                                <p:cTn id="46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4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9000"/>
                            </p:stCondLst>
                            <p:childTnLst>
                              <p:par>
                                <p:cTn id="56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xit" presetSubtype="0" fill="hold" grpId="1" nodeType="withEffect">
                                  <p:stCondLst>
                                    <p:cond delay="1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3000"/>
                            </p:stCondLst>
                            <p:childTnLst>
                              <p:par>
                                <p:cTn id="67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7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3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43000"/>
                            </p:stCondLst>
                            <p:childTnLst>
                              <p:par>
                                <p:cTn id="86" presetID="2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4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7000"/>
                            </p:stCondLst>
                            <p:childTnLst>
                              <p:par>
                                <p:cTn id="96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1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1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7" grpId="1"/>
      <p:bldP spid="47" grpId="0" build="p" advAuto="3500"/>
      <p:bldP spid="47" grpId="1" build="allAtOnce"/>
      <p:bldP spid="50" grpId="0"/>
      <p:bldP spid="50" grpId="1"/>
      <p:bldP spid="52" grpId="0"/>
      <p:bldP spid="52" grpId="1"/>
      <p:bldP spid="53" grpId="0"/>
      <p:bldP spid="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44A29B3-5082-6AED-7441-D35E5C0F7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076D55F-FB73-CA05-EF0F-5C7BC53302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34CEFB80-D214-F821-976C-0CFBA535A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76E3764-7454-3B97-1172-A6A1AA8F73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CC6FD55-DB41-24AC-D8AA-5DA5F33F2A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B40D352-7762-493F-1B49-0E37CB1E7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C6B3499-D602-7EF5-13AD-B0CFEAE78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287FC831-2EF5-8EAF-CDEE-851A870E9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2AAB87A8-E2E2-297A-EC18-A87DF48CD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4A76491C-EAF5-E134-6C2B-22A3932F5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34E1B2A2-6718-34F4-EACE-5695A08F3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EA36078-7F35-30F8-38BF-998C1F9D73EF}"/>
              </a:ext>
            </a:extLst>
          </p:cNvPr>
          <p:cNvSpPr txBox="1"/>
          <p:nvPr/>
        </p:nvSpPr>
        <p:spPr>
          <a:xfrm>
            <a:off x="0" y="7014411"/>
            <a:ext cx="103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016466233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155</Words>
  <Application>Microsoft Office PowerPoint</Application>
  <PresentationFormat>Panorámica</PresentationFormat>
  <Paragraphs>10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Ven, te invito ........</dc:title>
  <dc:subject>ppsx</dc:subject>
  <dc:creator>jrvallegomez@outlook.es</dc:creator>
  <cp:keywords>poesia</cp:keywords>
  <cp:lastModifiedBy>jose ruiz</cp:lastModifiedBy>
  <cp:revision>20</cp:revision>
  <dcterms:created xsi:type="dcterms:W3CDTF">2023-03-02T09:04:43Z</dcterms:created>
  <dcterms:modified xsi:type="dcterms:W3CDTF">2024-09-20T09:00:00Z</dcterms:modified>
</cp:coreProperties>
</file>