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4"/>
  </p:notesMasterIdLst>
  <p:sldIdLst>
    <p:sldId id="256" r:id="rId2"/>
    <p:sldId id="257" r:id="rId3"/>
    <p:sldId id="324" r:id="rId4"/>
    <p:sldId id="278" r:id="rId5"/>
    <p:sldId id="265" r:id="rId6"/>
    <p:sldId id="273" r:id="rId7"/>
    <p:sldId id="258" r:id="rId8"/>
    <p:sldId id="266" r:id="rId9"/>
    <p:sldId id="275" r:id="rId10"/>
    <p:sldId id="267" r:id="rId11"/>
    <p:sldId id="271" r:id="rId12"/>
    <p:sldId id="260" r:id="rId13"/>
    <p:sldId id="268" r:id="rId14"/>
    <p:sldId id="274" r:id="rId15"/>
    <p:sldId id="262" r:id="rId16"/>
    <p:sldId id="269" r:id="rId17"/>
    <p:sldId id="287" r:id="rId18"/>
    <p:sldId id="276" r:id="rId19"/>
    <p:sldId id="263" r:id="rId20"/>
    <p:sldId id="270" r:id="rId21"/>
    <p:sldId id="286" r:id="rId22"/>
    <p:sldId id="318" r:id="rId23"/>
    <p:sldId id="283" r:id="rId24"/>
    <p:sldId id="285" r:id="rId25"/>
    <p:sldId id="319" r:id="rId26"/>
    <p:sldId id="281" r:id="rId27"/>
    <p:sldId id="282" r:id="rId28"/>
    <p:sldId id="280" r:id="rId29"/>
    <p:sldId id="272" r:id="rId30"/>
    <p:sldId id="264" r:id="rId31"/>
    <p:sldId id="320" r:id="rId32"/>
    <p:sldId id="289" r:id="rId33"/>
    <p:sldId id="290" r:id="rId34"/>
    <p:sldId id="291" r:id="rId35"/>
    <p:sldId id="292" r:id="rId36"/>
    <p:sldId id="325" r:id="rId37"/>
    <p:sldId id="294" r:id="rId38"/>
    <p:sldId id="322" r:id="rId39"/>
    <p:sldId id="295" r:id="rId40"/>
    <p:sldId id="297" r:id="rId41"/>
    <p:sldId id="298" r:id="rId42"/>
    <p:sldId id="299" r:id="rId43"/>
    <p:sldId id="300" r:id="rId44"/>
    <p:sldId id="301" r:id="rId45"/>
    <p:sldId id="293" r:id="rId46"/>
    <p:sldId id="303" r:id="rId47"/>
    <p:sldId id="304" r:id="rId48"/>
    <p:sldId id="305" r:id="rId49"/>
    <p:sldId id="302" r:id="rId50"/>
    <p:sldId id="306" r:id="rId51"/>
    <p:sldId id="307" r:id="rId52"/>
    <p:sldId id="309" r:id="rId53"/>
    <p:sldId id="321" r:id="rId54"/>
    <p:sldId id="310" r:id="rId55"/>
    <p:sldId id="311" r:id="rId56"/>
    <p:sldId id="312" r:id="rId57"/>
    <p:sldId id="313" r:id="rId58"/>
    <p:sldId id="314" r:id="rId59"/>
    <p:sldId id="315" r:id="rId60"/>
    <p:sldId id="296" r:id="rId61"/>
    <p:sldId id="316" r:id="rId62"/>
    <p:sldId id="326" r:id="rId63"/>
  </p:sldIdLst>
  <p:sldSz cx="9144000" cy="6858000" type="screen4x3"/>
  <p:notesSz cx="6858000" cy="9144000"/>
  <p:defaultTextStyle>
    <a:defPPr>
      <a:defRPr lang="es-E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x+GFGV4mos2d2WqaUnqTQ==" hashData="/il/AdZnJuiwkclb7pQTq52UJgJEAQom+phJzXUM8Y/6xJ41v6r3nr0ETmnWwiOAoPAa56csDbWvQ4HxyCwnfQ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DDB7B"/>
    <a:srgbClr val="FFE1FF"/>
    <a:srgbClr val="CCECFF"/>
    <a:srgbClr val="FF6699"/>
    <a:srgbClr val="669900"/>
    <a:srgbClr val="800000"/>
    <a:srgbClr val="FDF1FB"/>
    <a:srgbClr val="FF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20" d="100"/>
          <a:sy n="120" d="100"/>
        </p:scale>
        <p:origin x="1344" y="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viewProps" Target="viewProp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205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307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noProof="0" smtClean="0"/>
              <a:t>Haga clic para modificar el estilo de texto del patrón</a:t>
            </a:r>
          </a:p>
          <a:p>
            <a:pPr lvl="1"/>
            <a:r>
              <a:rPr lang="es-ES" altLang="es-ES" noProof="0" smtClean="0"/>
              <a:t>Segundo nivel</a:t>
            </a:r>
          </a:p>
          <a:p>
            <a:pPr lvl="2"/>
            <a:r>
              <a:rPr lang="es-ES" altLang="es-ES" noProof="0" smtClean="0"/>
              <a:t>Tercer nivel</a:t>
            </a:r>
          </a:p>
          <a:p>
            <a:pPr lvl="3"/>
            <a:r>
              <a:rPr lang="es-ES" altLang="es-ES" noProof="0" smtClean="0"/>
              <a:t>Cuarto nivel</a:t>
            </a:r>
          </a:p>
          <a:p>
            <a:pPr lvl="4"/>
            <a:r>
              <a:rPr lang="es-ES" altLang="es-ES" noProof="0" smtClean="0"/>
              <a:t>Quinto nivel</a:t>
            </a: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206FC1CD-2275-4D79-AD34-4DA30B8EC8B0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490559F8-60F8-4A7A-BC45-94F3DF6D25D6}" type="slidenum">
              <a:rPr lang="es-ES" altLang="es-ES" smtClean="0"/>
              <a:pPr/>
              <a:t>1</a:t>
            </a:fld>
            <a:endParaRPr lang="es-ES" altLang="es-ES" smtClean="0"/>
          </a:p>
        </p:txBody>
      </p:sp>
      <p:sp>
        <p:nvSpPr>
          <p:cNvPr id="40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0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ES" altLang="es-E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20370F03-FC8D-4B81-AF44-82FA6FE9B633}" type="slidenum">
              <a:rPr lang="es-ES" altLang="es-ES" smtClean="0"/>
              <a:pPr/>
              <a:t>2</a:t>
            </a:fld>
            <a:endParaRPr lang="es-ES" altLang="es-ES" smtClean="0"/>
          </a:p>
        </p:txBody>
      </p:sp>
      <p:sp>
        <p:nvSpPr>
          <p:cNvPr id="6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ES" altLang="es-ES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158C6714-A295-420C-BF3A-317260696D13}" type="slidenum">
              <a:rPr lang="es-ES" altLang="es-ES" smtClean="0"/>
              <a:pPr/>
              <a:t>4</a:t>
            </a:fld>
            <a:endParaRPr lang="es-ES" altLang="es-ES" smtClean="0"/>
          </a:p>
        </p:txBody>
      </p:sp>
      <p:sp>
        <p:nvSpPr>
          <p:cNvPr id="92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22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ES" altLang="es-ES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FEBE8016-5DB5-4DFC-93AB-FFED02930716}" type="slidenum">
              <a:rPr lang="es-ES" altLang="es-ES" smtClean="0"/>
              <a:pPr/>
              <a:t>5</a:t>
            </a:fld>
            <a:endParaRPr lang="es-ES" altLang="es-ES" smtClean="0"/>
          </a:p>
        </p:txBody>
      </p:sp>
      <p:sp>
        <p:nvSpPr>
          <p:cNvPr id="112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ES" altLang="es-ES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3D49479F-591E-41BE-8D53-B427AF3E6608}" type="slidenum">
              <a:rPr lang="es-ES" altLang="es-ES" smtClean="0"/>
              <a:pPr/>
              <a:t>6</a:t>
            </a:fld>
            <a:endParaRPr lang="es-ES" altLang="es-ES" smtClean="0"/>
          </a:p>
        </p:txBody>
      </p:sp>
      <p:sp>
        <p:nvSpPr>
          <p:cNvPr id="133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31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ES" altLang="es-ES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2F0C3216-D347-4E2D-AE5B-23FBA5DA0CE7}" type="slidenum">
              <a:rPr lang="es-ES" altLang="es-ES" smtClean="0"/>
              <a:pPr/>
              <a:t>7</a:t>
            </a:fld>
            <a:endParaRPr lang="es-ES" altLang="es-ES" smtClean="0"/>
          </a:p>
        </p:txBody>
      </p:sp>
      <p:sp>
        <p:nvSpPr>
          <p:cNvPr id="153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364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ES" altLang="es-ES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19AF31FB-0347-4E65-B95F-85D35938CCA8}" type="slidenum">
              <a:rPr lang="es-ES" altLang="es-ES" smtClean="0"/>
              <a:pPr/>
              <a:t>8</a:t>
            </a:fld>
            <a:endParaRPr lang="es-ES" altLang="es-ES" smtClean="0"/>
          </a:p>
        </p:txBody>
      </p:sp>
      <p:sp>
        <p:nvSpPr>
          <p:cNvPr id="174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412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ES" altLang="es-ES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EDD44C36-4405-4C9A-A19D-1960FF2F317E}" type="slidenum">
              <a:rPr lang="es-ES" altLang="es-ES" smtClean="0"/>
              <a:pPr/>
              <a:t>9</a:t>
            </a:fld>
            <a:endParaRPr lang="es-ES" altLang="es-ES" smtClean="0"/>
          </a:p>
        </p:txBody>
      </p:sp>
      <p:sp>
        <p:nvSpPr>
          <p:cNvPr id="194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46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ES" altLang="es-ES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F2441611-C971-4214-9659-A6123B067F60}" type="slidenum">
              <a:rPr lang="es-ES" altLang="es-ES" smtClean="0"/>
              <a:pPr/>
              <a:t>10</a:t>
            </a:fld>
            <a:endParaRPr lang="es-ES" altLang="es-ES" smtClean="0"/>
          </a:p>
        </p:txBody>
      </p:sp>
      <p:sp>
        <p:nvSpPr>
          <p:cNvPr id="215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150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ES" altLang="es-ES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E5C50C95-4BA7-415D-B8C0-764E803D5866}" type="slidenum">
              <a:rPr lang="es-ES" altLang="es-ES" smtClean="0"/>
              <a:pPr/>
              <a:t>11</a:t>
            </a:fld>
            <a:endParaRPr lang="es-ES" altLang="es-ES" smtClean="0"/>
          </a:p>
        </p:txBody>
      </p:sp>
      <p:sp>
        <p:nvSpPr>
          <p:cNvPr id="235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355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ES" altLang="es-ES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D10A6603-5131-4359-9CA4-776404BBCDA8}" type="slidenum">
              <a:rPr lang="es-ES" altLang="es-ES" smtClean="0"/>
              <a:pPr/>
              <a:t>12</a:t>
            </a:fld>
            <a:endParaRPr lang="es-ES" altLang="es-ES" smtClean="0"/>
          </a:p>
        </p:txBody>
      </p:sp>
      <p:sp>
        <p:nvSpPr>
          <p:cNvPr id="256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5604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ES" altLang="es-ES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AAE08B5C-4803-4D34-83E5-321D4C6D54B9}" type="slidenum">
              <a:rPr lang="es-ES" altLang="es-ES" smtClean="0"/>
              <a:pPr/>
              <a:t>13</a:t>
            </a:fld>
            <a:endParaRPr lang="es-ES" altLang="es-ES" smtClean="0"/>
          </a:p>
        </p:txBody>
      </p:sp>
      <p:sp>
        <p:nvSpPr>
          <p:cNvPr id="276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652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ES" altLang="es-ES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47CFE4B5-5DA0-48E7-A4D7-79D8D8C52068}" type="slidenum">
              <a:rPr lang="es-ES" altLang="es-ES" smtClean="0"/>
              <a:pPr/>
              <a:t>14</a:t>
            </a:fld>
            <a:endParaRPr lang="es-ES" altLang="es-ES" smtClean="0"/>
          </a:p>
        </p:txBody>
      </p:sp>
      <p:sp>
        <p:nvSpPr>
          <p:cNvPr id="296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70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ES" altLang="es-ES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D62C6BCE-F25A-4F16-A2E0-2D077D2266C6}" type="slidenum">
              <a:rPr lang="es-ES" altLang="es-ES" smtClean="0"/>
              <a:pPr/>
              <a:t>15</a:t>
            </a:fld>
            <a:endParaRPr lang="es-ES" altLang="es-ES" smtClean="0"/>
          </a:p>
        </p:txBody>
      </p:sp>
      <p:sp>
        <p:nvSpPr>
          <p:cNvPr id="317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174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ES" altLang="es-ES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5945DCF1-8387-4FEE-AF3A-57E32C590A60}" type="slidenum">
              <a:rPr lang="es-ES" altLang="es-ES" smtClean="0"/>
              <a:pPr/>
              <a:t>16</a:t>
            </a:fld>
            <a:endParaRPr lang="es-ES" altLang="es-ES" smtClean="0"/>
          </a:p>
        </p:txBody>
      </p:sp>
      <p:sp>
        <p:nvSpPr>
          <p:cNvPr id="337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379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ES" altLang="es-ES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258AB4E6-AB92-42C8-BAF5-7EE99C58042D}" type="slidenum">
              <a:rPr lang="es-ES" altLang="es-ES" smtClean="0"/>
              <a:pPr/>
              <a:t>18</a:t>
            </a:fld>
            <a:endParaRPr lang="es-ES" altLang="es-ES" smtClean="0"/>
          </a:p>
        </p:txBody>
      </p:sp>
      <p:sp>
        <p:nvSpPr>
          <p:cNvPr id="368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686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ES" altLang="es-ES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64D7584B-817D-4930-A276-EDA44738A869}" type="slidenum">
              <a:rPr lang="es-ES" altLang="es-ES" smtClean="0"/>
              <a:pPr/>
              <a:t>19</a:t>
            </a:fld>
            <a:endParaRPr lang="es-ES" altLang="es-ES" smtClean="0"/>
          </a:p>
        </p:txBody>
      </p:sp>
      <p:sp>
        <p:nvSpPr>
          <p:cNvPr id="389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891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ES" altLang="es-ES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E1DB64FA-96A8-44AA-A6E4-325ADAF5F0BC}" type="slidenum">
              <a:rPr lang="es-ES" altLang="es-ES" smtClean="0"/>
              <a:pPr/>
              <a:t>20</a:t>
            </a:fld>
            <a:endParaRPr lang="es-ES" altLang="es-ES" smtClean="0"/>
          </a:p>
        </p:txBody>
      </p:sp>
      <p:sp>
        <p:nvSpPr>
          <p:cNvPr id="409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0964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ES" altLang="es-ES" smtClean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Marcador de imagen de diapositiva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3011" name="Marcador de notas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s-ES" altLang="es-ES" smtClean="0"/>
          </a:p>
        </p:txBody>
      </p:sp>
      <p:sp>
        <p:nvSpPr>
          <p:cNvPr id="43012" name="Marcador de número de diapositiva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4DEB931D-94C5-49B3-88EC-E47EDE6BFD91}" type="slidenum">
              <a:rPr lang="es-ES" altLang="es-ES" smtClean="0"/>
              <a:pPr/>
              <a:t>21</a:t>
            </a:fld>
            <a:endParaRPr lang="es-ES" altLang="es-ES" smtClean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DF9CB2FF-0D71-4935-A3BA-E8F20EEB5C26}" type="slidenum">
              <a:rPr lang="es-ES" altLang="es-ES" smtClean="0"/>
              <a:pPr/>
              <a:t>29</a:t>
            </a:fld>
            <a:endParaRPr lang="es-ES" altLang="es-ES" smtClean="0"/>
          </a:p>
        </p:txBody>
      </p:sp>
      <p:sp>
        <p:nvSpPr>
          <p:cNvPr id="522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222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ES" altLang="es-ES" smtClean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DA63FDCF-9DBD-4AE6-BA8B-24111A9B252C}" type="slidenum">
              <a:rPr lang="es-ES" altLang="es-ES" smtClean="0"/>
              <a:pPr/>
              <a:t>30</a:t>
            </a:fld>
            <a:endParaRPr lang="es-ES" altLang="es-ES" smtClean="0"/>
          </a:p>
        </p:txBody>
      </p:sp>
      <p:sp>
        <p:nvSpPr>
          <p:cNvPr id="542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427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ES" altLang="es-E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editar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B042648-BBF4-4453-9B16-282BAA2AAAB8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453176214"/>
      </p:ext>
    </p:extLst>
  </p:cSld>
  <p:clrMapOvr>
    <a:masterClrMapping/>
  </p:clrMapOvr>
  <p:transition advTm="7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CB3FB27-4251-4441-B00A-9F88733FA988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923108869"/>
      </p:ext>
    </p:extLst>
  </p:cSld>
  <p:clrMapOvr>
    <a:masterClrMapping/>
  </p:clrMapOvr>
  <p:transition advTm="7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C9278E1-8FD3-42FB-9C4D-7B5F83BEED50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510354679"/>
      </p:ext>
    </p:extLst>
  </p:cSld>
  <p:clrMapOvr>
    <a:masterClrMapping/>
  </p:clrMapOvr>
  <p:transition advTm="7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56A6BBD-C876-4221-AC7A-2281EE1D3677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59941068"/>
      </p:ext>
    </p:extLst>
  </p:cSld>
  <p:clrMapOvr>
    <a:masterClrMapping/>
  </p:clrMapOvr>
  <p:transition advTm="7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1242DF9-BF23-41C1-A861-8C0D279C18AF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904657015"/>
      </p:ext>
    </p:extLst>
  </p:cSld>
  <p:clrMapOvr>
    <a:masterClrMapping/>
  </p:clrMapOvr>
  <p:transition advTm="7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268FC02-CE50-4A68-88C3-37584676B7E0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414186193"/>
      </p:ext>
    </p:extLst>
  </p:cSld>
  <p:clrMapOvr>
    <a:masterClrMapping/>
  </p:clrMapOvr>
  <p:transition advTm="7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AE98FD4-75DF-4198-8685-18D9E1A05749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217834705"/>
      </p:ext>
    </p:extLst>
  </p:cSld>
  <p:clrMapOvr>
    <a:masterClrMapping/>
  </p:clrMapOvr>
  <p:transition advTm="7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2E2A557-DF37-4E5F-B890-F42447DCBB69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898125351"/>
      </p:ext>
    </p:extLst>
  </p:cSld>
  <p:clrMapOvr>
    <a:masterClrMapping/>
  </p:clrMapOvr>
  <p:transition advTm="7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4ED3285-049C-4483-B3BB-46569CBAF0B0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290085630"/>
      </p:ext>
    </p:extLst>
  </p:cSld>
  <p:clrMapOvr>
    <a:masterClrMapping/>
  </p:clrMapOvr>
  <p:transition advTm="7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0E39AAB-20F7-4BCE-AB87-3692BED6E775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506722475"/>
      </p:ext>
    </p:extLst>
  </p:cSld>
  <p:clrMapOvr>
    <a:masterClrMapping/>
  </p:clrMapOvr>
  <p:transition advTm="7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EEE3CCC-A60C-49BF-ADA2-07A80F02B846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2678911113"/>
      </p:ext>
    </p:extLst>
  </p:cSld>
  <p:clrMapOvr>
    <a:masterClrMapping/>
  </p:clrMapOvr>
  <p:transition advTm="7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i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contenido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0F23FA-AF69-4BD2-9A4F-6CCD0B2D139B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617633676"/>
      </p:ext>
    </p:extLst>
  </p:cSld>
  <p:clrMapOvr>
    <a:masterClrMapping/>
  </p:clrMapOvr>
  <p:transition advTm="7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texto del patrón</a:t>
            </a:r>
          </a:p>
          <a:p>
            <a:pPr lvl="1"/>
            <a:r>
              <a:rPr lang="es-ES" altLang="es-ES" smtClean="0"/>
              <a:t>Segundo nivel</a:t>
            </a:r>
          </a:p>
          <a:p>
            <a:pPr lvl="2"/>
            <a:r>
              <a:rPr lang="es-ES" altLang="es-ES" smtClean="0"/>
              <a:t>Tercer nivel</a:t>
            </a:r>
          </a:p>
          <a:p>
            <a:pPr lvl="3"/>
            <a:r>
              <a:rPr lang="es-ES" altLang="es-ES" smtClean="0"/>
              <a:t>Cuarto nivel</a:t>
            </a:r>
          </a:p>
          <a:p>
            <a:pPr lvl="4"/>
            <a:r>
              <a:rPr lang="es-ES" alt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A4636E62-B142-48E8-9ECD-1000765DED40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ransition advTm="700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7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8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8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2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7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1.png"/><Relationship Id="rId4" Type="http://schemas.openxmlformats.org/officeDocument/2006/relationships/image" Target="../media/image40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43.png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1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1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1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1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gif"/><Relationship Id="rId1" Type="http://schemas.openxmlformats.org/officeDocument/2006/relationships/slideLayout" Target="../slideLayouts/slideLayout12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png"/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1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1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1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12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png"/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1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12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12.xml"/></Relationships>
</file>

<file path=ppt/slides/_rels/slide6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6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83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88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5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84.png"/><Relationship Id="rId10" Type="http://schemas.openxmlformats.org/officeDocument/2006/relationships/image" Target="../media/image87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8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CFDFE"/>
            </a:gs>
            <a:gs pos="14421">
              <a:srgbClr val="BBE0E3"/>
            </a:gs>
            <a:gs pos="45065">
              <a:srgbClr val="FFE1FF"/>
            </a:gs>
            <a:gs pos="71001">
              <a:srgbClr val="E0F1F2"/>
            </a:gs>
            <a:gs pos="74001">
              <a:srgbClr val="E0F1F2"/>
            </a:gs>
            <a:gs pos="100000">
              <a:srgbClr val="EBF6F7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Imagen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260350"/>
            <a:ext cx="2949575" cy="920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Imagen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313" y="2968625"/>
            <a:ext cx="8461375" cy="920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6" name="Imagen 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738" y="5805488"/>
            <a:ext cx="4670425" cy="585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350"/>
            <a:ext cx="9144000" cy="684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7000">
    <p:sndAc>
      <p:stSnd>
        <p:snd r:embed="rId3" name="LETRA COMPLETA   variacion para un recuerdo(1)------10 y  MUSICA(1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Imagen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463" y="-9525"/>
            <a:ext cx="10012363" cy="6840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3175" y="1290638"/>
            <a:ext cx="4057650" cy="4276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Marcador de contenido 2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692150"/>
            <a:ext cx="9151938" cy="5724525"/>
          </a:xfrm>
        </p:spPr>
      </p:pic>
      <p:sp>
        <p:nvSpPr>
          <p:cNvPr id="8195" name="CuadroTexto 1"/>
          <p:cNvSpPr txBox="1">
            <a:spLocks noChangeArrowheads="1"/>
          </p:cNvSpPr>
          <p:nvPr/>
        </p:nvSpPr>
        <p:spPr bwMode="auto">
          <a:xfrm>
            <a:off x="1042988" y="34925"/>
            <a:ext cx="51117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ES" altLang="es-ES" sz="2400">
                <a:solidFill>
                  <a:srgbClr val="FFC000"/>
                </a:solidFill>
              </a:rPr>
              <a:t>El</a:t>
            </a:r>
            <a:r>
              <a:rPr lang="es-ES" altLang="es-ES" sz="1800"/>
              <a:t>l </a:t>
            </a:r>
            <a:r>
              <a:rPr lang="es-ES" altLang="es-ES" sz="2400">
                <a:solidFill>
                  <a:srgbClr val="FFC000"/>
                </a:solidFill>
              </a:rPr>
              <a:t>tiempo,ya, Cecilia, sobre mi alma</a:t>
            </a:r>
            <a:endParaRPr lang="es-ES" altLang="es-ES" sz="1800">
              <a:solidFill>
                <a:srgbClr val="FFC000"/>
              </a:solidFill>
            </a:endParaRPr>
          </a:p>
        </p:txBody>
      </p:sp>
      <p:sp>
        <p:nvSpPr>
          <p:cNvPr id="8196" name="CuadroTexto 2"/>
          <p:cNvSpPr txBox="1">
            <a:spLocks noChangeArrowheads="1"/>
          </p:cNvSpPr>
          <p:nvPr/>
        </p:nvSpPr>
        <p:spPr bwMode="auto">
          <a:xfrm>
            <a:off x="1258888" y="6334125"/>
            <a:ext cx="45974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ES" altLang="es-ES" sz="2800">
                <a:solidFill>
                  <a:srgbClr val="FFC000"/>
                </a:solidFill>
              </a:rPr>
              <a:t>Y en mi cumbre  de sombra</a:t>
            </a:r>
          </a:p>
        </p:txBody>
      </p:sp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175" y="115888"/>
            <a:ext cx="8909050" cy="6553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Imagen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763" y="-28575"/>
            <a:ext cx="9120188" cy="6840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Imagen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69913"/>
            <a:ext cx="9144000" cy="5718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50" y="-28575"/>
            <a:ext cx="6667500" cy="666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0404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0"/>
            <a:ext cx="8769350" cy="6840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06375"/>
            <a:ext cx="9144000" cy="6445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11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3" y="12700"/>
            <a:ext cx="9134475" cy="6832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Imagen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20713"/>
            <a:ext cx="9144000" cy="571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52513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627" name="CuadroTexto 2"/>
          <p:cNvSpPr txBox="1">
            <a:spLocks noChangeArrowheads="1"/>
          </p:cNvSpPr>
          <p:nvPr/>
        </p:nvSpPr>
        <p:spPr bwMode="auto">
          <a:xfrm>
            <a:off x="755650" y="260350"/>
            <a:ext cx="5576888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ES" altLang="es-ES" sz="2800">
                <a:solidFill>
                  <a:srgbClr val="FDF1FB"/>
                </a:solidFill>
              </a:rPr>
              <a:t>Y al fulgor excesivo de la lámpara</a:t>
            </a:r>
          </a:p>
        </p:txBody>
      </p:sp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CFDFE"/>
            </a:gs>
            <a:gs pos="14421">
              <a:srgbClr val="BBE0E3"/>
            </a:gs>
            <a:gs pos="45065">
              <a:srgbClr val="FFE1FF"/>
            </a:gs>
            <a:gs pos="71001">
              <a:srgbClr val="E0F1F2"/>
            </a:gs>
            <a:gs pos="74001">
              <a:srgbClr val="E0F1F2"/>
            </a:gs>
            <a:gs pos="82892">
              <a:srgbClr val="FFE1FF"/>
            </a:gs>
            <a:gs pos="100000">
              <a:srgbClr val="EBF6F7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75" y="1112838"/>
            <a:ext cx="9010650" cy="4632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110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Marcador de contenido 1"/>
          <p:cNvPicPr>
            <a:picLocks noGrp="1" noChangeAspect="1"/>
          </p:cNvPicPr>
          <p:nvPr>
            <p:ph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5875" y="333375"/>
            <a:ext cx="9082088" cy="6046788"/>
          </a:xfrm>
        </p:spPr>
      </p:pic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1600"/>
            <a:ext cx="9144000" cy="665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771" name="Imagen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1484313"/>
            <a:ext cx="6632575" cy="3678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2772" name="CuadroTexto 3"/>
          <p:cNvSpPr txBox="1">
            <a:spLocks noChangeArrowheads="1"/>
          </p:cNvSpPr>
          <p:nvPr/>
        </p:nvSpPr>
        <p:spPr bwMode="auto">
          <a:xfrm>
            <a:off x="1763713" y="4508500"/>
            <a:ext cx="56705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ES" altLang="es-ES" sz="2400" b="1">
                <a:solidFill>
                  <a:srgbClr val="FFFF00"/>
                </a:solidFill>
              </a:rPr>
              <a:t>Un poco menos largo que tus piernas</a:t>
            </a: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Imagen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49275"/>
            <a:ext cx="9144000" cy="609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4819" name="CuadroTexto 1"/>
          <p:cNvSpPr txBox="1">
            <a:spLocks noChangeArrowheads="1"/>
          </p:cNvSpPr>
          <p:nvPr/>
        </p:nvSpPr>
        <p:spPr bwMode="auto">
          <a:xfrm>
            <a:off x="971550" y="0"/>
            <a:ext cx="5881688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ES" altLang="es-ES" sz="2400">
                <a:solidFill>
                  <a:srgbClr val="FF6699"/>
                </a:solidFill>
              </a:rPr>
              <a:t>Y ardió entonces ,la lámpara en la sangre</a:t>
            </a:r>
          </a:p>
        </p:txBody>
      </p:sp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Marcador de contenido 1"/>
          <p:cNvPicPr>
            <a:picLocks noGrp="1" noChangeAspect="1"/>
          </p:cNvPicPr>
          <p:nvPr>
            <p:ph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50825" y="260350"/>
            <a:ext cx="8713788" cy="6394450"/>
          </a:xfrm>
        </p:spPr>
      </p:pic>
      <p:pic>
        <p:nvPicPr>
          <p:cNvPr id="35843" name="Imagen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9375" y="2001838"/>
            <a:ext cx="6445250" cy="2854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Marcador de contenido 1"/>
          <p:cNvPicPr>
            <a:picLocks noGrp="1" noChangeAspect="1"/>
          </p:cNvPicPr>
          <p:nvPr>
            <p:ph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0638" y="692150"/>
            <a:ext cx="9123362" cy="5975350"/>
          </a:xfrm>
        </p:spPr>
      </p:pic>
      <p:sp>
        <p:nvSpPr>
          <p:cNvPr id="37891" name="CuadroTexto 3"/>
          <p:cNvSpPr txBox="1">
            <a:spLocks noChangeArrowheads="1"/>
          </p:cNvSpPr>
          <p:nvPr/>
        </p:nvSpPr>
        <p:spPr bwMode="auto">
          <a:xfrm>
            <a:off x="1331913" y="115888"/>
            <a:ext cx="64008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ES" altLang="es-ES" sz="2400">
                <a:solidFill>
                  <a:srgbClr val="FF0000"/>
                </a:solidFill>
              </a:rPr>
              <a:t>Al erguirte, tu cuerpo fue más alto que nunca</a:t>
            </a:r>
          </a:p>
        </p:txBody>
      </p:sp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08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350"/>
            <a:ext cx="9144000" cy="684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9939" name="Imagen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975" y="1776413"/>
            <a:ext cx="8540750" cy="3305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11000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00" y="476250"/>
            <a:ext cx="9118600" cy="5688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Marcador de conteni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-36513" y="549275"/>
            <a:ext cx="9180513" cy="5614988"/>
          </a:xfrm>
        </p:spPr>
      </p:pic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altLang="es-ES" smtClean="0"/>
          </a:p>
        </p:txBody>
      </p:sp>
      <p:pic>
        <p:nvPicPr>
          <p:cNvPr id="45059" name="Marcador de contenido 1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8575" y="-19050"/>
            <a:ext cx="9120188" cy="6840538"/>
          </a:xfrm>
        </p:spPr>
      </p:pic>
      <p:sp>
        <p:nvSpPr>
          <p:cNvPr id="45060" name="CuadroTexto 1"/>
          <p:cNvSpPr txBox="1">
            <a:spLocks noChangeArrowheads="1"/>
          </p:cNvSpPr>
          <p:nvPr/>
        </p:nvSpPr>
        <p:spPr bwMode="auto">
          <a:xfrm>
            <a:off x="279400" y="274638"/>
            <a:ext cx="8618538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ES" altLang="es-ES" sz="2000">
                <a:solidFill>
                  <a:srgbClr val="FFFF00"/>
                </a:solidFill>
              </a:rPr>
              <a:t>Mas ya el tiempo                                                       eras tu dentro del alma</a:t>
            </a:r>
          </a:p>
        </p:txBody>
      </p:sp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" y="620713"/>
            <a:ext cx="8953500" cy="557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6083" name="CuadroTexto 1"/>
          <p:cNvSpPr txBox="1">
            <a:spLocks noChangeArrowheads="1"/>
          </p:cNvSpPr>
          <p:nvPr/>
        </p:nvSpPr>
        <p:spPr bwMode="auto">
          <a:xfrm>
            <a:off x="1476375" y="0"/>
            <a:ext cx="5322888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ES" altLang="es-ES" sz="2800">
                <a:solidFill>
                  <a:srgbClr val="FFCC00"/>
                </a:solidFill>
              </a:rPr>
              <a:t>Dime, por tus salones elegantes</a:t>
            </a:r>
          </a:p>
        </p:txBody>
      </p:sp>
      <p:sp>
        <p:nvSpPr>
          <p:cNvPr id="46084" name="CuadroTexto 2"/>
          <p:cNvSpPr txBox="1">
            <a:spLocks noChangeArrowheads="1"/>
          </p:cNvSpPr>
          <p:nvPr/>
        </p:nvSpPr>
        <p:spPr bwMode="auto">
          <a:xfrm>
            <a:off x="1476375" y="6256338"/>
            <a:ext cx="564197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ES" altLang="es-ES" sz="2800">
                <a:solidFill>
                  <a:srgbClr val="FFCC00"/>
                </a:solidFill>
              </a:rPr>
              <a:t>entre una luz , de joyas y de galas</a:t>
            </a:r>
          </a:p>
        </p:txBody>
      </p:sp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CFDFE"/>
            </a:gs>
            <a:gs pos="3999">
              <a:srgbClr val="808080"/>
            </a:gs>
            <a:gs pos="23413">
              <a:srgbClr val="689709"/>
            </a:gs>
            <a:gs pos="27942">
              <a:srgbClr val="C00000"/>
            </a:gs>
            <a:gs pos="58000">
              <a:srgbClr val="669900"/>
            </a:gs>
            <a:gs pos="83000">
              <a:srgbClr val="E0F1F2"/>
            </a:gs>
            <a:gs pos="87000">
              <a:srgbClr val="C00000"/>
            </a:gs>
            <a:gs pos="100000">
              <a:srgbClr val="000000"/>
            </a:gs>
            <a:gs pos="100000">
              <a:srgbClr val="EBF6F7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altLang="es-ES" smtClean="0"/>
          </a:p>
        </p:txBody>
      </p:sp>
      <p:pic>
        <p:nvPicPr>
          <p:cNvPr id="47107" name="Marcador de contenido 1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274638"/>
            <a:ext cx="9134475" cy="6119812"/>
          </a:xfrm>
        </p:spPr>
      </p:pic>
      <p:sp>
        <p:nvSpPr>
          <p:cNvPr id="47108" name="CuadroTexto 1"/>
          <p:cNvSpPr txBox="1">
            <a:spLocks noChangeArrowheads="1"/>
          </p:cNvSpPr>
          <p:nvPr/>
        </p:nvSpPr>
        <p:spPr bwMode="auto">
          <a:xfrm>
            <a:off x="900113" y="6396038"/>
            <a:ext cx="4808537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ES" altLang="es-ES" sz="2400">
                <a:solidFill>
                  <a:srgbClr val="CCECFF"/>
                </a:solidFill>
              </a:rPr>
              <a:t>Surgidas al albor de tus nupciales</a:t>
            </a:r>
          </a:p>
        </p:txBody>
      </p:sp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Marcador de contenido 1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404813"/>
            <a:ext cx="9118600" cy="6119812"/>
          </a:xfrm>
          <a:solidFill>
            <a:schemeClr val="tx2"/>
          </a:solidFill>
        </p:spPr>
      </p:pic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CFDFE"/>
            </a:gs>
            <a:gs pos="22000">
              <a:srgbClr val="C00000"/>
            </a:gs>
            <a:gs pos="83000">
              <a:srgbClr val="E0F1F2"/>
            </a:gs>
            <a:gs pos="95000">
              <a:srgbClr val="800000"/>
            </a:gs>
            <a:gs pos="100000">
              <a:srgbClr val="C00000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08050"/>
            <a:ext cx="9094788" cy="5113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155" name="CuadroTexto 1"/>
          <p:cNvSpPr txBox="1">
            <a:spLocks noChangeArrowheads="1"/>
          </p:cNvSpPr>
          <p:nvPr/>
        </p:nvSpPr>
        <p:spPr bwMode="auto">
          <a:xfrm>
            <a:off x="1979613" y="333375"/>
            <a:ext cx="6675437" cy="6370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ES" altLang="es-ES" sz="2400">
                <a:solidFill>
                  <a:schemeClr val="bg1"/>
                </a:solidFill>
              </a:rPr>
              <a:t>O,en tus nupcias,ya de otro,tu azucena</a:t>
            </a:r>
          </a:p>
          <a:p>
            <a:pPr>
              <a:spcBef>
                <a:spcPct val="0"/>
              </a:spcBef>
              <a:buFontTx/>
              <a:buNone/>
            </a:pPr>
            <a:endParaRPr lang="es-ES" altLang="es-ES" sz="1800"/>
          </a:p>
          <a:p>
            <a:pPr>
              <a:spcBef>
                <a:spcPct val="0"/>
              </a:spcBef>
              <a:buFontTx/>
              <a:buNone/>
            </a:pPr>
            <a:endParaRPr lang="es-ES" altLang="es-ES" sz="1800"/>
          </a:p>
          <a:p>
            <a:pPr>
              <a:spcBef>
                <a:spcPct val="0"/>
              </a:spcBef>
              <a:buFontTx/>
              <a:buNone/>
            </a:pPr>
            <a:endParaRPr lang="es-ES" altLang="es-ES" sz="1800"/>
          </a:p>
          <a:p>
            <a:pPr>
              <a:spcBef>
                <a:spcPct val="0"/>
              </a:spcBef>
              <a:buFontTx/>
              <a:buNone/>
            </a:pPr>
            <a:endParaRPr lang="es-ES" altLang="es-ES" sz="1800"/>
          </a:p>
          <a:p>
            <a:pPr>
              <a:spcBef>
                <a:spcPct val="0"/>
              </a:spcBef>
              <a:buFontTx/>
              <a:buNone/>
            </a:pPr>
            <a:endParaRPr lang="es-ES" altLang="es-ES" sz="1800"/>
          </a:p>
          <a:p>
            <a:pPr>
              <a:spcBef>
                <a:spcPct val="0"/>
              </a:spcBef>
              <a:buFontTx/>
              <a:buNone/>
            </a:pPr>
            <a:endParaRPr lang="es-ES" altLang="es-ES" sz="1800"/>
          </a:p>
          <a:p>
            <a:pPr>
              <a:spcBef>
                <a:spcPct val="0"/>
              </a:spcBef>
              <a:buFontTx/>
              <a:buNone/>
            </a:pPr>
            <a:endParaRPr lang="es-ES" altLang="es-ES" sz="1800"/>
          </a:p>
          <a:p>
            <a:pPr>
              <a:spcBef>
                <a:spcPct val="0"/>
              </a:spcBef>
              <a:buFontTx/>
              <a:buNone/>
            </a:pPr>
            <a:endParaRPr lang="es-ES" altLang="es-ES" sz="1800"/>
          </a:p>
          <a:p>
            <a:pPr>
              <a:spcBef>
                <a:spcPct val="0"/>
              </a:spcBef>
              <a:buFontTx/>
              <a:buNone/>
            </a:pPr>
            <a:endParaRPr lang="es-ES" altLang="es-ES" sz="1800"/>
          </a:p>
          <a:p>
            <a:pPr>
              <a:spcBef>
                <a:spcPct val="0"/>
              </a:spcBef>
              <a:buFontTx/>
              <a:buNone/>
            </a:pPr>
            <a:endParaRPr lang="es-ES" altLang="es-ES" sz="1800"/>
          </a:p>
          <a:p>
            <a:pPr>
              <a:spcBef>
                <a:spcPct val="0"/>
              </a:spcBef>
              <a:buFontTx/>
              <a:buNone/>
            </a:pPr>
            <a:endParaRPr lang="es-ES" altLang="es-ES" sz="1800"/>
          </a:p>
          <a:p>
            <a:pPr>
              <a:spcBef>
                <a:spcPct val="0"/>
              </a:spcBef>
              <a:buFontTx/>
              <a:buNone/>
            </a:pPr>
            <a:endParaRPr lang="es-ES" altLang="es-ES" sz="1800"/>
          </a:p>
          <a:p>
            <a:pPr>
              <a:spcBef>
                <a:spcPct val="0"/>
              </a:spcBef>
              <a:buFontTx/>
              <a:buNone/>
            </a:pPr>
            <a:endParaRPr lang="es-ES" altLang="es-ES" sz="1800"/>
          </a:p>
          <a:p>
            <a:pPr>
              <a:spcBef>
                <a:spcPct val="0"/>
              </a:spcBef>
              <a:buFontTx/>
              <a:buNone/>
            </a:pPr>
            <a:endParaRPr lang="es-ES" altLang="es-ES" sz="1800"/>
          </a:p>
          <a:p>
            <a:pPr>
              <a:spcBef>
                <a:spcPct val="0"/>
              </a:spcBef>
              <a:buFontTx/>
              <a:buNone/>
            </a:pPr>
            <a:endParaRPr lang="es-ES" altLang="es-ES" sz="1800"/>
          </a:p>
          <a:p>
            <a:pPr>
              <a:spcBef>
                <a:spcPct val="0"/>
              </a:spcBef>
              <a:buFontTx/>
              <a:buNone/>
            </a:pPr>
            <a:endParaRPr lang="es-ES" altLang="es-ES" sz="1800"/>
          </a:p>
          <a:p>
            <a:pPr>
              <a:spcBef>
                <a:spcPct val="0"/>
              </a:spcBef>
              <a:buFontTx/>
              <a:buNone/>
            </a:pPr>
            <a:endParaRPr lang="es-ES" altLang="es-ES" sz="1800"/>
          </a:p>
          <a:p>
            <a:pPr>
              <a:spcBef>
                <a:spcPct val="0"/>
              </a:spcBef>
              <a:buFontTx/>
              <a:buNone/>
            </a:pPr>
            <a:endParaRPr lang="es-ES" altLang="es-ES" sz="1800"/>
          </a:p>
          <a:p>
            <a:pPr>
              <a:spcBef>
                <a:spcPct val="0"/>
              </a:spcBef>
              <a:buFontTx/>
              <a:buNone/>
            </a:pPr>
            <a:endParaRPr lang="es-ES" altLang="es-ES" sz="1800"/>
          </a:p>
          <a:p>
            <a:pPr>
              <a:spcBef>
                <a:spcPct val="0"/>
              </a:spcBef>
              <a:buFontTx/>
              <a:buNone/>
            </a:pPr>
            <a:endParaRPr lang="es-ES" altLang="es-ES" sz="1800"/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ES" sz="2400">
                <a:solidFill>
                  <a:schemeClr val="bg1"/>
                </a:solidFill>
              </a:rPr>
              <a:t>No evocaste algún momento, aquella estancia?</a:t>
            </a:r>
          </a:p>
        </p:txBody>
      </p:sp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CFDFE"/>
            </a:gs>
            <a:gs pos="22000">
              <a:srgbClr val="C00000"/>
            </a:gs>
            <a:gs pos="51341">
              <a:srgbClr val="800000"/>
            </a:gs>
            <a:gs pos="83000">
              <a:srgbClr val="E0F1F2"/>
            </a:gs>
            <a:gs pos="95000">
              <a:srgbClr val="800000"/>
            </a:gs>
            <a:gs pos="100000">
              <a:srgbClr val="C00000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altLang="es-ES" smtClean="0"/>
          </a:p>
        </p:txBody>
      </p:sp>
      <p:pic>
        <p:nvPicPr>
          <p:cNvPr id="50179" name="Marcador de contenido 2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95275" y="0"/>
            <a:ext cx="8553450" cy="6840538"/>
          </a:xfrm>
        </p:spPr>
      </p:pic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Marcador de contenido 1"/>
          <p:cNvPicPr>
            <a:picLocks noGrp="1" noChangeAspect="1"/>
          </p:cNvPicPr>
          <p:nvPr>
            <p:ph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476375" y="333375"/>
            <a:ext cx="6046788" cy="6046788"/>
          </a:xfrm>
        </p:spPr>
      </p:pic>
      <p:pic>
        <p:nvPicPr>
          <p:cNvPr id="52227" name="Imagen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2075" y="1249363"/>
            <a:ext cx="6419850" cy="435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250"/>
                                        <p:tgtEl>
                                          <p:spTgt spid="522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13" y="0"/>
            <a:ext cx="91217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3251" name="Imagen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138" y="260350"/>
            <a:ext cx="8467725" cy="2895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13000"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Marcador de contenido 2"/>
          <p:cNvPicPr>
            <a:picLocks noGrp="1" noChangeAspect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68313" y="1052513"/>
            <a:ext cx="8105775" cy="5148262"/>
          </a:xfrm>
        </p:spPr>
      </p:pic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Marcador de contenido 2"/>
          <p:cNvPicPr>
            <a:picLocks noGrp="1" noChangeAspect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56323" name="Imagen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1341438"/>
            <a:ext cx="7931150" cy="3316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CFDFE"/>
            </a:gs>
            <a:gs pos="12622">
              <a:srgbClr val="C00000"/>
            </a:gs>
            <a:gs pos="59473">
              <a:srgbClr val="800000"/>
            </a:gs>
            <a:gs pos="74001">
              <a:srgbClr val="C00000"/>
            </a:gs>
            <a:gs pos="83000">
              <a:srgbClr val="E0F1F2"/>
            </a:gs>
            <a:gs pos="100000">
              <a:srgbClr val="000000"/>
            </a:gs>
            <a:gs pos="100000">
              <a:srgbClr val="EBF6F7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Marcador de contenido 1"/>
          <p:cNvPicPr>
            <a:picLocks noGrp="1" noChangeAspect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4288" y="836613"/>
            <a:ext cx="9093200" cy="5111750"/>
          </a:xfrm>
        </p:spPr>
      </p:pic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CFDFE"/>
            </a:gs>
            <a:gs pos="2000">
              <a:srgbClr val="808080"/>
            </a:gs>
            <a:gs pos="27942">
              <a:srgbClr val="C00000"/>
            </a:gs>
            <a:gs pos="59473">
              <a:srgbClr val="800000"/>
            </a:gs>
            <a:gs pos="83000">
              <a:srgbClr val="E0F1F2"/>
            </a:gs>
            <a:gs pos="89999">
              <a:srgbClr val="C00000"/>
            </a:gs>
            <a:gs pos="100000">
              <a:srgbClr val="000000"/>
            </a:gs>
            <a:gs pos="100000">
              <a:srgbClr val="EBF6F7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Marcador de contenido 1"/>
          <p:cNvPicPr>
            <a:picLocks noGrp="1" noChangeAspect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765175"/>
            <a:ext cx="9166225" cy="5148263"/>
          </a:xfrm>
        </p:spPr>
      </p:pic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Marcador de contenido 2"/>
          <p:cNvPicPr>
            <a:picLocks noGrp="1" noChangeAspect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59395" name="Imagen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441575"/>
            <a:ext cx="9144000" cy="987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Marcador de contenido 2"/>
          <p:cNvPicPr>
            <a:picLocks noGrp="1" noChangeAspect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763" y="0"/>
            <a:ext cx="9150350" cy="5940425"/>
          </a:xfrm>
        </p:spPr>
      </p:pic>
      <p:pic>
        <p:nvPicPr>
          <p:cNvPr id="60419" name="Imagen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6102350"/>
            <a:ext cx="5681663" cy="755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2" name="Marcador de contenido 2"/>
          <p:cNvPicPr>
            <a:picLocks noGrp="1" noChangeAspect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958013"/>
          </a:xfrm>
        </p:spPr>
      </p:pic>
      <p:pic>
        <p:nvPicPr>
          <p:cNvPr id="61443" name="Imagen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8538" y="260350"/>
            <a:ext cx="6235700" cy="4005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12000"/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CFDFE"/>
            </a:gs>
            <a:gs pos="58534">
              <a:srgbClr val="669900"/>
            </a:gs>
            <a:gs pos="74001">
              <a:srgbClr val="E0F1F2"/>
            </a:gs>
            <a:gs pos="83000">
              <a:srgbClr val="E0F1F2"/>
            </a:gs>
            <a:gs pos="91891">
              <a:srgbClr val="000000"/>
            </a:gs>
            <a:gs pos="100000">
              <a:srgbClr val="EBF6F7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6" name="Marcador de contenido 2"/>
          <p:cNvPicPr>
            <a:picLocks noGrp="1" noChangeAspect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187450" y="17463"/>
            <a:ext cx="6840538" cy="6840537"/>
          </a:xfrm>
        </p:spPr>
      </p:pic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CFDFE"/>
            </a:gs>
            <a:gs pos="12619">
              <a:srgbClr val="800000"/>
            </a:gs>
            <a:gs pos="35150">
              <a:srgbClr val="C00000"/>
            </a:gs>
            <a:gs pos="59471">
              <a:srgbClr val="486E32"/>
            </a:gs>
            <a:gs pos="83000">
              <a:srgbClr val="E0F1F2"/>
            </a:gs>
            <a:gs pos="85580">
              <a:srgbClr val="B9E6D6"/>
            </a:gs>
            <a:gs pos="96001">
              <a:srgbClr val="000000"/>
            </a:gs>
            <a:gs pos="98000">
              <a:srgbClr val="00B050"/>
            </a:gs>
            <a:gs pos="100000">
              <a:srgbClr val="EBF6F7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0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20713"/>
            <a:ext cx="9115425" cy="5111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4" name="Marcador de contenido 2"/>
          <p:cNvPicPr>
            <a:picLocks noGrp="1" noChangeAspect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-100013"/>
            <a:ext cx="9144000" cy="7058026"/>
          </a:xfrm>
        </p:spPr>
      </p:pic>
      <p:pic>
        <p:nvPicPr>
          <p:cNvPr id="64515" name="Imagen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7950" y="1042988"/>
            <a:ext cx="6388100" cy="4772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8" name="Marcador de contenido 2"/>
          <p:cNvPicPr>
            <a:picLocks noGrp="1" noChangeAspect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20188" cy="6840538"/>
          </a:xfrm>
        </p:spPr>
      </p:pic>
      <p:sp>
        <p:nvSpPr>
          <p:cNvPr id="65539" name="CuadroTexto 2"/>
          <p:cNvSpPr txBox="1">
            <a:spLocks noChangeArrowheads="1"/>
          </p:cNvSpPr>
          <p:nvPr/>
        </p:nvSpPr>
        <p:spPr bwMode="auto">
          <a:xfrm>
            <a:off x="107950" y="188913"/>
            <a:ext cx="5356225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ES" altLang="es-ES" sz="2400">
                <a:solidFill>
                  <a:srgbClr val="FFFF00"/>
                </a:solidFill>
              </a:rPr>
              <a:t>Cuando de fronda y alba, tus cabellos</a:t>
            </a:r>
          </a:p>
          <a:p>
            <a:pPr>
              <a:spcBef>
                <a:spcPct val="0"/>
              </a:spcBef>
              <a:buFontTx/>
              <a:buNone/>
            </a:pPr>
            <a:endParaRPr lang="es-ES" altLang="es-ES" sz="2400">
              <a:solidFill>
                <a:srgbClr val="FFFF00"/>
              </a:solidFill>
            </a:endParaRPr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ES" sz="2400">
                <a:solidFill>
                  <a:srgbClr val="FFFF00"/>
                </a:solidFill>
              </a:rPr>
              <a:t>despertaban los días en tu espalda</a:t>
            </a:r>
          </a:p>
        </p:txBody>
      </p:sp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2" name="Marcador de contenido 2"/>
          <p:cNvPicPr>
            <a:picLocks noGrp="1" noChangeAspect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6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74871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7587" name="CuadroTexto 4"/>
          <p:cNvSpPr txBox="1">
            <a:spLocks noChangeArrowheads="1"/>
          </p:cNvSpPr>
          <p:nvPr/>
        </p:nvSpPr>
        <p:spPr bwMode="auto">
          <a:xfrm>
            <a:off x="1755775" y="2413000"/>
            <a:ext cx="5237163" cy="2185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ES" altLang="es-ES" sz="1800">
                <a:solidFill>
                  <a:srgbClr val="CCECFF"/>
                </a:solidFill>
              </a:rPr>
              <a:t>¿ </a:t>
            </a:r>
            <a:r>
              <a:rPr lang="es-ES" altLang="es-ES" sz="1800" b="1">
                <a:solidFill>
                  <a:srgbClr val="CCECFF"/>
                </a:solidFill>
              </a:rPr>
              <a:t>Qué te hablan esas voces,¿  con que acento</a:t>
            </a:r>
          </a:p>
          <a:p>
            <a:pPr>
              <a:spcBef>
                <a:spcPct val="0"/>
              </a:spcBef>
              <a:buFontTx/>
              <a:buNone/>
            </a:pPr>
            <a:endParaRPr lang="es-ES" altLang="es-ES" sz="1800" b="1">
              <a:solidFill>
                <a:srgbClr val="CCECFF"/>
              </a:solidFill>
            </a:endParaRPr>
          </a:p>
          <a:p>
            <a:pPr>
              <a:spcBef>
                <a:spcPct val="0"/>
              </a:spcBef>
              <a:buFontTx/>
              <a:buNone/>
            </a:pPr>
            <a:endParaRPr lang="es-ES" altLang="es-ES" sz="1800" b="1">
              <a:solidFill>
                <a:srgbClr val="CCECFF"/>
              </a:solidFill>
            </a:endParaRPr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ES" sz="1800" b="1">
                <a:solidFill>
                  <a:srgbClr val="CCECFF"/>
                </a:solidFill>
              </a:rPr>
              <a:t> </a:t>
            </a:r>
            <a:r>
              <a:rPr lang="es-ES" altLang="es-ES" sz="2400" b="1">
                <a:solidFill>
                  <a:srgbClr val="CCECFF"/>
                </a:solidFill>
              </a:rPr>
              <a:t>dicen ahora la gentil palabra</a:t>
            </a:r>
            <a:r>
              <a:rPr lang="es-ES" altLang="es-ES" sz="2800" b="1">
                <a:solidFill>
                  <a:srgbClr val="CCECFF"/>
                </a:solidFill>
              </a:rPr>
              <a:t>,</a:t>
            </a:r>
            <a:endParaRPr lang="es-ES" altLang="es-ES" sz="1800" b="1">
              <a:solidFill>
                <a:srgbClr val="CCECFF"/>
              </a:solidFill>
            </a:endParaRPr>
          </a:p>
          <a:p>
            <a:pPr>
              <a:spcBef>
                <a:spcPct val="0"/>
              </a:spcBef>
              <a:buFontTx/>
              <a:buNone/>
            </a:pPr>
            <a:endParaRPr lang="es-ES" altLang="es-ES" sz="1800" b="1">
              <a:solidFill>
                <a:srgbClr val="CCECFF"/>
              </a:solidFill>
            </a:endParaRPr>
          </a:p>
          <a:p>
            <a:pPr>
              <a:spcBef>
                <a:spcPct val="0"/>
              </a:spcBef>
              <a:buFontTx/>
              <a:buNone/>
            </a:pPr>
            <a:endParaRPr lang="es-ES" altLang="es-ES" sz="1800" b="1">
              <a:solidFill>
                <a:srgbClr val="CCECFF"/>
              </a:solidFill>
            </a:endParaRPr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ES" sz="1800" b="1">
                <a:solidFill>
                  <a:srgbClr val="CCECFF"/>
                </a:solidFill>
              </a:rPr>
              <a:t>que yo una ahora te enseñé en silencio?</a:t>
            </a: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0" name="Marcador de contenido 2"/>
          <p:cNvPicPr>
            <a:picLocks noGrp="1" noChangeAspect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79388" y="115888"/>
            <a:ext cx="8785225" cy="6538912"/>
          </a:xfrm>
          <a:solidFill>
            <a:schemeClr val="tx1"/>
          </a:solidFill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CFDFE"/>
            </a:gs>
            <a:gs pos="3999">
              <a:srgbClr val="808080"/>
            </a:gs>
            <a:gs pos="23413">
              <a:srgbClr val="689709"/>
            </a:gs>
            <a:gs pos="27942">
              <a:srgbClr val="C00000"/>
            </a:gs>
            <a:gs pos="58000">
              <a:srgbClr val="669900"/>
            </a:gs>
            <a:gs pos="83000">
              <a:srgbClr val="E0F1F2"/>
            </a:gs>
            <a:gs pos="87000">
              <a:srgbClr val="C00000"/>
            </a:gs>
            <a:gs pos="100000">
              <a:srgbClr val="000000"/>
            </a:gs>
            <a:gs pos="100000">
              <a:srgbClr val="EBF6F7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4" name="Marcador de contenido 1"/>
          <p:cNvPicPr>
            <a:picLocks noGrp="1" noChangeAspect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7463" y="981075"/>
            <a:ext cx="9107487" cy="4967288"/>
          </a:xfrm>
        </p:spPr>
      </p:pic>
      <p:sp>
        <p:nvSpPr>
          <p:cNvPr id="69635" name="CuadroTexto 1"/>
          <p:cNvSpPr txBox="1">
            <a:spLocks noChangeArrowheads="1"/>
          </p:cNvSpPr>
          <p:nvPr/>
        </p:nvSpPr>
        <p:spPr bwMode="auto">
          <a:xfrm>
            <a:off x="611188" y="6381750"/>
            <a:ext cx="413067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ES" altLang="es-ES" sz="1800">
                <a:solidFill>
                  <a:srgbClr val="ADDB7B"/>
                </a:solidFill>
              </a:rPr>
              <a:t>AUTOR del archivo:  Ángel  Guillermo</a:t>
            </a:r>
            <a:r>
              <a:rPr lang="es-ES" altLang="es-ES" sz="1800"/>
              <a:t>.</a:t>
            </a:r>
          </a:p>
        </p:txBody>
      </p:sp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58" name="Marcador de contenido 2"/>
          <p:cNvPicPr>
            <a:picLocks noGrp="1" noChangeAspect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79388" y="260350"/>
            <a:ext cx="8785225" cy="6337300"/>
          </a:xfrm>
        </p:spPr>
      </p:pic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2" name="Imagen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5888"/>
            <a:ext cx="9144000" cy="6151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683" name="Imagen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5661025"/>
            <a:ext cx="4322763" cy="1017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06" name="Marcador de contenido 2"/>
          <p:cNvPicPr>
            <a:picLocks noGrp="1" noChangeAspect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79388" y="476250"/>
            <a:ext cx="8856662" cy="5545138"/>
          </a:xfrm>
        </p:spPr>
      </p:pic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730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4813"/>
            <a:ext cx="9144000" cy="6073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3731" name="CuadroTexto 4"/>
          <p:cNvSpPr txBox="1">
            <a:spLocks noChangeArrowheads="1"/>
          </p:cNvSpPr>
          <p:nvPr/>
        </p:nvSpPr>
        <p:spPr bwMode="auto">
          <a:xfrm>
            <a:off x="827088" y="-57150"/>
            <a:ext cx="4795837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ES" altLang="es-ES" sz="1800">
                <a:solidFill>
                  <a:srgbClr val="FF0000"/>
                </a:solidFill>
              </a:rPr>
              <a:t>¿</a:t>
            </a:r>
            <a:r>
              <a:rPr lang="es-ES" altLang="es-ES" sz="2400">
                <a:solidFill>
                  <a:srgbClr val="FF0000"/>
                </a:solidFill>
              </a:rPr>
              <a:t>Qué fácil traje de sensual diseño</a:t>
            </a:r>
            <a:endParaRPr lang="es-ES" altLang="es-ES" sz="1800">
              <a:solidFill>
                <a:srgbClr val="FF0000"/>
              </a:solidFill>
            </a:endParaRPr>
          </a:p>
        </p:txBody>
      </p:sp>
      <p:sp>
        <p:nvSpPr>
          <p:cNvPr id="73732" name="CuadroTexto 5"/>
          <p:cNvSpPr txBox="1">
            <a:spLocks noChangeArrowheads="1"/>
          </p:cNvSpPr>
          <p:nvPr/>
        </p:nvSpPr>
        <p:spPr bwMode="auto">
          <a:xfrm>
            <a:off x="900113" y="6381750"/>
            <a:ext cx="7037387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ES" altLang="es-ES" sz="2400">
                <a:solidFill>
                  <a:srgbClr val="FF0000"/>
                </a:solidFill>
              </a:rPr>
              <a:t>prolongará en tus hombros, la  mañana…</a:t>
            </a:r>
          </a:p>
        </p:txBody>
      </p:sp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754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4813"/>
            <a:ext cx="9136063" cy="6083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78" name="Marcador de contenido 2"/>
          <p:cNvPicPr>
            <a:picLocks noGrp="1" noChangeAspect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7950" y="333375"/>
            <a:ext cx="8928100" cy="6191250"/>
          </a:xfrm>
        </p:spPr>
      </p:pic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802" name="Marcador de contenido 1"/>
          <p:cNvPicPr>
            <a:picLocks noGrp="1" noChangeAspect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79388" y="115888"/>
            <a:ext cx="8785225" cy="6553200"/>
          </a:xfrm>
        </p:spPr>
      </p:pic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826" name="Marcador de contenido 1"/>
          <p:cNvPicPr>
            <a:picLocks noGrp="1" noChangeAspect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2700" y="549275"/>
            <a:ext cx="9158288" cy="5722938"/>
          </a:xfrm>
        </p:spPr>
      </p:pic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850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275" y="620713"/>
            <a:ext cx="4500563" cy="5795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8851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8838" y="620713"/>
            <a:ext cx="4500562" cy="5795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874" name="Marcador de contenido 2"/>
          <p:cNvPicPr>
            <a:picLocks noGrp="1" noChangeAspect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-17463" y="0"/>
            <a:ext cx="9144001" cy="6858000"/>
          </a:xfrm>
        </p:spPr>
      </p:pic>
      <p:pic>
        <p:nvPicPr>
          <p:cNvPr id="79875" name="Imagen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2852738"/>
            <a:ext cx="9144000" cy="3386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14000"/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0898" name="Marcador de contenido 1"/>
          <p:cNvPicPr>
            <a:picLocks noGrp="1" noChangeAspect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95288" y="0"/>
            <a:ext cx="8647112" cy="6840538"/>
          </a:xfrm>
        </p:spPr>
      </p:pic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22" name="Marcador de contenido 1"/>
          <p:cNvPicPr>
            <a:picLocks noGrp="1" noChangeAspect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1113" y="14288"/>
            <a:ext cx="9123362" cy="6838950"/>
          </a:xfrm>
        </p:spPr>
      </p:pic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946" name="Marcador de contenido 1"/>
          <p:cNvPicPr>
            <a:picLocks noGrp="1" noChangeAspect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7950" y="44450"/>
            <a:ext cx="8928100" cy="6769100"/>
          </a:xfrm>
          <a:solidFill>
            <a:schemeClr val="tx1"/>
          </a:solidFill>
        </p:spPr>
      </p:pic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3970" name="Marcador de contenido 2"/>
          <p:cNvPicPr>
            <a:picLocks noGrp="1" noChangeAspect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83971" name="Imagen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1700213"/>
            <a:ext cx="7102475" cy="2116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15000"/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994" name="Marcador de contenido 2"/>
          <p:cNvPicPr>
            <a:picLocks noGrp="1" noChangeAspect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958013"/>
          </a:xfrm>
        </p:spPr>
      </p:pic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CFDFE"/>
            </a:gs>
            <a:gs pos="25999">
              <a:srgbClr val="FFE1FF"/>
            </a:gs>
            <a:gs pos="35150">
              <a:srgbClr val="FFFF00"/>
            </a:gs>
            <a:gs pos="63045">
              <a:srgbClr val="FFE1FF"/>
            </a:gs>
            <a:gs pos="74001">
              <a:srgbClr val="00B050"/>
            </a:gs>
            <a:gs pos="92999">
              <a:srgbClr val="E0F1F2"/>
            </a:gs>
            <a:gs pos="100000">
              <a:srgbClr val="000000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6018" name="Marcador de contenido 1"/>
          <p:cNvPicPr>
            <a:picLocks noGrp="1" noChangeAspect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692150"/>
            <a:ext cx="8929688" cy="5580063"/>
          </a:xfrm>
        </p:spPr>
      </p:pic>
    </p:spTree>
  </p:cSld>
  <p:clrMapOvr>
    <a:masterClrMapping/>
  </p:clrMapOvr>
  <p:transition advTm="46000"/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 alt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es-ES" sz="6000" b="1">
                <a:latin typeface="Kristen ITC" panose="03050502040202030202" pitchFamily="66" charset="0"/>
              </a:rPr>
              <a:t>¿Te ha gustado?</a:t>
            </a:r>
            <a:r>
              <a:rPr lang="es-ES" altLang="es-ES" sz="4800">
                <a:latin typeface="Kristen ITC" panose="03050502040202030202" pitchFamily="66" charset="0"/>
              </a:rPr>
              <a:t> </a:t>
            </a:r>
            <a:br>
              <a:rPr lang="es-ES" altLang="es-ES" sz="4800">
                <a:latin typeface="Kristen ITC" panose="03050502040202030202" pitchFamily="66" charset="0"/>
              </a:rPr>
            </a:br>
            <a:r>
              <a:rPr lang="es-ES" altLang="es-ES" sz="4400">
                <a:latin typeface="Kristen ITC" panose="03050502040202030202" pitchFamily="66" charset="0"/>
              </a:rPr>
              <a:t>Puedes ver más entrando </a:t>
            </a:r>
            <a:br>
              <a:rPr lang="es-ES" altLang="es-ES" sz="4400">
                <a:latin typeface="Kristen ITC" panose="03050502040202030202" pitchFamily="66" charset="0"/>
              </a:rPr>
            </a:br>
            <a:r>
              <a:rPr lang="es-ES" altLang="es-ES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altLang="es-ES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ES" b="1"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es-ES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alt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52996377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1110</TotalTime>
  <Words>190</Words>
  <Application>Microsoft Office PowerPoint</Application>
  <PresentationFormat>Presentación en pantalla (4:3)</PresentationFormat>
  <Paragraphs>68</Paragraphs>
  <Slides>62</Slides>
  <Notes>21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62</vt:i4>
      </vt:variant>
    </vt:vector>
  </HeadingPairs>
  <TitlesOfParts>
    <vt:vector size="65" baseType="lpstr">
      <vt:lpstr>Arial</vt:lpstr>
      <vt:lpstr>Kristen ITC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*</dc:creator>
  <cp:lastModifiedBy>A.Guillermo Delgado Esteban</cp:lastModifiedBy>
  <cp:revision>78</cp:revision>
  <dcterms:created xsi:type="dcterms:W3CDTF">2010-04-03T23:42:00Z</dcterms:created>
  <dcterms:modified xsi:type="dcterms:W3CDTF">2016-07-13T15:05:38Z</dcterms:modified>
</cp:coreProperties>
</file>