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6" r:id="rId3"/>
    <p:sldId id="313" r:id="rId4"/>
    <p:sldId id="281" r:id="rId5"/>
    <p:sldId id="291" r:id="rId6"/>
    <p:sldId id="271" r:id="rId7"/>
    <p:sldId id="260" r:id="rId8"/>
    <p:sldId id="294" r:id="rId9"/>
    <p:sldId id="295" r:id="rId10"/>
    <p:sldId id="296" r:id="rId11"/>
    <p:sldId id="302" r:id="rId12"/>
    <p:sldId id="297" r:id="rId13"/>
    <p:sldId id="309" r:id="rId14"/>
    <p:sldId id="299" r:id="rId15"/>
    <p:sldId id="304" r:id="rId16"/>
    <p:sldId id="279" r:id="rId17"/>
    <p:sldId id="311" r:id="rId18"/>
    <p:sldId id="300" r:id="rId19"/>
    <p:sldId id="285" r:id="rId20"/>
    <p:sldId id="310" r:id="rId21"/>
    <p:sldId id="314" r:id="rId2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FWx951DwwzeAar0ByCY/g==" hashData="8cRfbTGU2w+0WJO07dszia4FaX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33400" autoAdjust="0"/>
  </p:normalViewPr>
  <p:slideViewPr>
    <p:cSldViewPr>
      <p:cViewPr varScale="1">
        <p:scale>
          <a:sx n="65" d="100"/>
          <a:sy n="65" d="100"/>
        </p:scale>
        <p:origin x="-45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E5184-A4C2-4E1B-B1C4-2C8E31B0A906}" type="datetimeFigureOut">
              <a:rPr lang="es-ES_tradnl" smtClean="0"/>
              <a:pPr/>
              <a:t>15/11/2013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BCD3D-B453-485D-AE68-F57799164F6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E5184-A4C2-4E1B-B1C4-2C8E31B0A906}" type="datetimeFigureOut">
              <a:rPr lang="es-ES_tradnl" smtClean="0"/>
              <a:pPr/>
              <a:t>15/11/2013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BCD3D-B453-485D-AE68-F57799164F6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E5184-A4C2-4E1B-B1C4-2C8E31B0A906}" type="datetimeFigureOut">
              <a:rPr lang="es-ES_tradnl" smtClean="0"/>
              <a:pPr/>
              <a:t>15/11/2013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BCD3D-B453-485D-AE68-F57799164F6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E5184-A4C2-4E1B-B1C4-2C8E31B0A906}" type="datetimeFigureOut">
              <a:rPr lang="es-ES_tradnl" smtClean="0"/>
              <a:pPr/>
              <a:t>15/11/2013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BCD3D-B453-485D-AE68-F57799164F6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E5184-A4C2-4E1B-B1C4-2C8E31B0A906}" type="datetimeFigureOut">
              <a:rPr lang="es-ES_tradnl" smtClean="0"/>
              <a:pPr/>
              <a:t>15/11/2013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BCD3D-B453-485D-AE68-F57799164F6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E5184-A4C2-4E1B-B1C4-2C8E31B0A906}" type="datetimeFigureOut">
              <a:rPr lang="es-ES_tradnl" smtClean="0"/>
              <a:pPr/>
              <a:t>15/11/2013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BCD3D-B453-485D-AE68-F57799164F6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E5184-A4C2-4E1B-B1C4-2C8E31B0A906}" type="datetimeFigureOut">
              <a:rPr lang="es-ES_tradnl" smtClean="0"/>
              <a:pPr/>
              <a:t>15/11/2013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BCD3D-B453-485D-AE68-F57799164F6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E5184-A4C2-4E1B-B1C4-2C8E31B0A906}" type="datetimeFigureOut">
              <a:rPr lang="es-ES_tradnl" smtClean="0"/>
              <a:pPr/>
              <a:t>15/11/2013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BCD3D-B453-485D-AE68-F57799164F6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E5184-A4C2-4E1B-B1C4-2C8E31B0A906}" type="datetimeFigureOut">
              <a:rPr lang="es-ES_tradnl" smtClean="0"/>
              <a:pPr/>
              <a:t>15/11/2013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BCD3D-B453-485D-AE68-F57799164F6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E5184-A4C2-4E1B-B1C4-2C8E31B0A906}" type="datetimeFigureOut">
              <a:rPr lang="es-ES_tradnl" smtClean="0"/>
              <a:pPr/>
              <a:t>15/11/2013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BCD3D-B453-485D-AE68-F57799164F6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E5184-A4C2-4E1B-B1C4-2C8E31B0A906}" type="datetimeFigureOut">
              <a:rPr lang="es-ES_tradnl" smtClean="0"/>
              <a:pPr/>
              <a:t>15/11/2013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BCD3D-B453-485D-AE68-F57799164F6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CA40F-C716-4409-B5D2-1CDCC8B177D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E5184-A4C2-4E1B-B1C4-2C8E31B0A906}" type="datetimeFigureOut">
              <a:rPr lang="es-ES_tradnl" smtClean="0"/>
              <a:pPr/>
              <a:t>15/11/2013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BCD3D-B453-485D-AE68-F57799164F6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C61681A-15F3-4F4F-9F89-19F64136B5E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25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9154" name="Picture 2" descr="3D, Otr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38254" y="500042"/>
            <a:ext cx="42217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dobe Garamond Pro" pitchFamily="18" charset="0"/>
              </a:rPr>
              <a:t>UNA TARDE</a:t>
            </a:r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dobe Garamond Pro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357290" y="6143644"/>
            <a:ext cx="133882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 thruBlk="1"/>
    <p:sndAc>
      <p:stSnd>
        <p:snd r:embed="rId2" name="Recort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atardecer nubes paisajes de la naturaleza árboles camino skyscapes escénic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000" cy="6858000"/>
          </a:xfrm>
          <a:prstGeom prst="rect">
            <a:avLst/>
          </a:prstGeom>
          <a:noFill/>
        </p:spPr>
      </p:pic>
      <p:pic>
        <p:nvPicPr>
          <p:cNvPr id="5" name="Picture 2" descr="http://redbibia.files.wordpress.com/2013/10/maxresdefault-1.jpg"/>
          <p:cNvPicPr>
            <a:picLocks noChangeAspect="1" noChangeArrowheads="1"/>
          </p:cNvPicPr>
          <p:nvPr/>
        </p:nvPicPr>
        <p:blipFill>
          <a:blip r:embed="rId3" cstate="print"/>
          <a:srcRect l="24658" t="14284" r="47161" b="11741"/>
          <a:stretch>
            <a:fillRect/>
          </a:stretch>
        </p:blipFill>
        <p:spPr bwMode="auto">
          <a:xfrm>
            <a:off x="4357686" y="1928802"/>
            <a:ext cx="2286016" cy="450059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57158" y="6215082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img.fotocommunity.com/images/Naturaleza/Paisajes/UNA-CALIDA-TARDE-DE-VERANO-GRAN-CANARIA-a26109315.jpg"/>
          <p:cNvPicPr>
            <a:picLocks noChangeAspect="1" noChangeArrowheads="1"/>
          </p:cNvPicPr>
          <p:nvPr/>
        </p:nvPicPr>
        <p:blipFill>
          <a:blip r:embed="rId2" cstate="print"/>
          <a:srcRect b="4000"/>
          <a:stretch>
            <a:fillRect/>
          </a:stretch>
        </p:blipFill>
        <p:spPr bwMode="auto">
          <a:xfrm>
            <a:off x="-42800" y="-214338"/>
            <a:ext cx="9401146" cy="70723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5984" y="50004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Una tarde de verano</a:t>
            </a:r>
            <a:br>
              <a:rPr lang="es-ES_tradnl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abrí los ojos,</a:t>
            </a:r>
            <a:endParaRPr lang="es-ES_tradnl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22530" name="Picture 2" descr="fotos-chicos-guapos-44"/>
          <p:cNvPicPr>
            <a:picLocks noChangeAspect="1" noChangeArrowheads="1"/>
          </p:cNvPicPr>
          <p:nvPr/>
        </p:nvPicPr>
        <p:blipFill>
          <a:blip r:embed="rId3" cstate="print"/>
          <a:srcRect l="22500" r="19999" b="58750"/>
          <a:stretch>
            <a:fillRect/>
          </a:stretch>
        </p:blipFill>
        <p:spPr bwMode="auto">
          <a:xfrm>
            <a:off x="5286380" y="428604"/>
            <a:ext cx="3286148" cy="3143272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7412" name="Picture 4" descr="http://4.bp.blogspot.com/-8mM2NmUqUGQ/UfvpgTx2QSI/AAAAAAABDnQ/LDqDQtBQrVY/s1600/Wallpapers+Paisajes+7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-234000"/>
            <a:ext cx="9670346" cy="709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28596" y="6286520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http://www.ambientum.com/participacion/cazados/articulos/imagenes/cazados-castillo%20y%20olmos%20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5602" name="Picture 2" descr="http://www.imo.es/wp-content/uploads/2011/07/hierb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4914000"/>
            <a:ext cx="5443200" cy="194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857620" y="35716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tumbado a la sombra</a:t>
            </a:r>
            <a:br>
              <a:rPr lang="es-ES_tradnl" sz="32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dormida de un olmo.</a:t>
            </a:r>
            <a:endParaRPr lang="es-ES_tradnl" sz="3200" b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16386" name="Picture 2" descr="http://2.bp.blogspot.com/-88YSYOtIjEs/UTzSx-1d4sI/AAAAAAAAJg8/iaZPmlAEOL4/s1600/Wallpaper+de+un+arbol+junto+a+la+pradera+empezando+el+oto%C3%B1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-136526"/>
            <a:ext cx="9144000" cy="699452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215206" y="214290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9938" name="Picture 2" descr="3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28794" y="71435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Y el viento trajo</a:t>
            </a:r>
            <a:br>
              <a:rPr lang="es-ES_tradnl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aroma de tierra,</a:t>
            </a:r>
            <a:br>
              <a:rPr lang="es-ES_tradnl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sabor a barro.</a:t>
            </a:r>
            <a:endParaRPr lang="es-ES_tradnl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7" name="Picture 2" descr="3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pic>
        <p:nvPicPr>
          <p:cNvPr id="1027" name="Picture 3" descr="C:\Users\abuelitos\Documents\BLANCA - CHICAS\3597306_640px[1].jpg"/>
          <p:cNvPicPr>
            <a:picLocks noChangeAspect="1" noChangeArrowheads="1"/>
          </p:cNvPicPr>
          <p:nvPr/>
        </p:nvPicPr>
        <p:blipFill>
          <a:blip r:embed="rId3" cstate="print"/>
          <a:srcRect l="11901" r="13293" b="18760"/>
          <a:stretch>
            <a:fillRect/>
          </a:stretch>
        </p:blipFill>
        <p:spPr bwMode="auto">
          <a:xfrm>
            <a:off x="2643174" y="3071810"/>
            <a:ext cx="3143272" cy="4357718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32247" y="6488668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7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3250" name="Picture 2" descr="3D, Paisaj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1604" y="35716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Una tarde caí,</a:t>
            </a:r>
            <a:br>
              <a:rPr lang="es-ES_tradnl" sz="32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sin esperanza.</a:t>
            </a:r>
            <a:endParaRPr lang="es-ES_tradnl" sz="32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6" name="Picture 2" descr="fotos-chicos-guapos-27"/>
          <p:cNvPicPr>
            <a:picLocks noChangeAspect="1" noChangeArrowheads="1"/>
          </p:cNvPicPr>
          <p:nvPr/>
        </p:nvPicPr>
        <p:blipFill>
          <a:blip r:embed="rId3" cstate="print"/>
          <a:srcRect l="17500" r="17500" b="58471"/>
          <a:stretch>
            <a:fillRect/>
          </a:stretch>
        </p:blipFill>
        <p:spPr bwMode="auto">
          <a:xfrm>
            <a:off x="6036480" y="0"/>
            <a:ext cx="3107520" cy="298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4578" name="Picture 2" descr="http://www.publispain.com/gifs_animados/perros/1682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500702"/>
            <a:ext cx="1809750" cy="1123950"/>
          </a:xfrm>
          <a:prstGeom prst="rect">
            <a:avLst/>
          </a:prstGeom>
          <a:noFill/>
        </p:spPr>
      </p:pic>
      <p:pic>
        <p:nvPicPr>
          <p:cNvPr id="14340" name="Picture 4" descr="http://www.nastol.com.ua/pic/201109/1920x1200/nastol.com.ua-77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57222" y="-500090"/>
            <a:ext cx="9676800" cy="735809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429520" y="6215082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1.bp.blogspot.com/_XF_J0xP6x-w/TRezOdlsvgI/AAAAAAAAAnk/4SD-sEu5-TY/s1600/bosque-en-otoa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6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43240" y="42860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El otoño me dio</a:t>
            </a:r>
            <a:br>
              <a:rPr lang="es-ES_tradnl" sz="3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sus hojas pardas.</a:t>
            </a:r>
            <a:endParaRPr lang="es-ES_tradnl" sz="32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46084" name="Picture 4" descr="http://www.cuponmania.com.uy/img/cocardaHoj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5562000"/>
            <a:ext cx="935280" cy="1296000"/>
          </a:xfrm>
          <a:prstGeom prst="rect">
            <a:avLst/>
          </a:prstGeom>
          <a:noFill/>
        </p:spPr>
      </p:pic>
      <p:pic>
        <p:nvPicPr>
          <p:cNvPr id="46088" name="Picture 8" descr="http://www.cuponmania.com.uy/img/decoradoHoja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5500702"/>
            <a:ext cx="1270064" cy="1152000"/>
          </a:xfrm>
          <a:prstGeom prst="rect">
            <a:avLst/>
          </a:prstGeom>
          <a:noFill/>
        </p:spPr>
      </p:pic>
      <p:pic>
        <p:nvPicPr>
          <p:cNvPr id="46090" name="Picture 10" descr="http://3.bp.blogspot.com/-e7yvPqLbQYI/Tac9Lqv34nI/AAAAAAAAAAc/pGTIsTFIEio/s1600/hoja%2Bpineda%2B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4572008"/>
            <a:ext cx="637875" cy="972000"/>
          </a:xfrm>
          <a:prstGeom prst="rect">
            <a:avLst/>
          </a:prstGeom>
          <a:noFill/>
        </p:spPr>
      </p:pic>
      <p:pic>
        <p:nvPicPr>
          <p:cNvPr id="46094" name="Picture 14" descr="http://moterahd.files.wordpress.com/2011/09/3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43834" y="5429264"/>
            <a:ext cx="1044000" cy="1044000"/>
          </a:xfrm>
          <a:prstGeom prst="rect">
            <a:avLst/>
          </a:prstGeom>
          <a:noFill/>
        </p:spPr>
      </p:pic>
      <p:pic>
        <p:nvPicPr>
          <p:cNvPr id="46098" name="Picture 18" descr="http://www.cuponmania.com.uy/img/decoradoHoj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0430" y="5786454"/>
            <a:ext cx="780003" cy="648000"/>
          </a:xfrm>
          <a:prstGeom prst="rect">
            <a:avLst/>
          </a:prstGeom>
          <a:noFill/>
        </p:spPr>
      </p:pic>
      <p:pic>
        <p:nvPicPr>
          <p:cNvPr id="14" name="Picture 18" descr="http://www.cuponmania.com.uy/img/decoradoHoj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4876" y="5929330"/>
            <a:ext cx="780003" cy="648000"/>
          </a:xfrm>
          <a:prstGeom prst="rect">
            <a:avLst/>
          </a:prstGeom>
          <a:noFill/>
        </p:spPr>
      </p:pic>
      <p:pic>
        <p:nvPicPr>
          <p:cNvPr id="46102" name="Picture 22" descr="http://mvtelcel.com/ESW/Images/Hoja_otoo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6250" y="5000636"/>
            <a:ext cx="1091364" cy="864000"/>
          </a:xfrm>
          <a:prstGeom prst="rect">
            <a:avLst/>
          </a:prstGeom>
          <a:noFill/>
        </p:spPr>
      </p:pic>
      <p:pic>
        <p:nvPicPr>
          <p:cNvPr id="46104" name="Picture 24" descr="http://1.bp.blogspot.com/-z16QTa7UEFc/UiLIMmwX8RI/AAAAAAAAtSY/bfEhtssfFIo/s320/DeepIntoAutumn_ele11_BCS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2" y="4786322"/>
            <a:ext cx="964225" cy="684000"/>
          </a:xfrm>
          <a:prstGeom prst="rect">
            <a:avLst/>
          </a:prstGeom>
          <a:noFill/>
        </p:spPr>
      </p:pic>
      <p:pic>
        <p:nvPicPr>
          <p:cNvPr id="46106" name="Picture 26" descr="https://lh3.googleusercontent.com/-OhuXMSqpELQ/UGS2Vq8Qf0I/AAAAAAAADCg/UTCK1YQUZqA/s100/hoja4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71670" y="4500570"/>
            <a:ext cx="756000" cy="756000"/>
          </a:xfrm>
          <a:prstGeom prst="rect">
            <a:avLst/>
          </a:prstGeom>
          <a:noFill/>
        </p:spPr>
      </p:pic>
      <p:pic>
        <p:nvPicPr>
          <p:cNvPr id="46108" name="Picture 28" descr="http://espaciosadaptados.com/images/hoja_oto%C3%B1o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29058" y="1428736"/>
            <a:ext cx="1905000" cy="733425"/>
          </a:xfrm>
          <a:prstGeom prst="rect">
            <a:avLst/>
          </a:prstGeom>
          <a:noFill/>
        </p:spPr>
      </p:pic>
      <p:pic>
        <p:nvPicPr>
          <p:cNvPr id="46110" name="Picture 30" descr="http://th09.deviantart.net/fs70/150/i/2011/213/b/7/hojas_png_by_lucyannaaa-d42cpqo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3197794">
            <a:off x="1431712" y="3672145"/>
            <a:ext cx="819150" cy="1844166"/>
          </a:xfrm>
          <a:prstGeom prst="rect">
            <a:avLst/>
          </a:prstGeom>
          <a:noFill/>
        </p:spPr>
      </p:pic>
      <p:pic>
        <p:nvPicPr>
          <p:cNvPr id="22530" name="Picture 2" descr="http://www.perrosblog.es/wp-content/uploads/2009/06/perro-y-amo-caminando-300x290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500430" y="2143116"/>
            <a:ext cx="2857500" cy="276225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9" name="Picture 20" descr="http://ilustracionesgratis.com/wp-content/uploads/2012/naturaleza/arboles/hojas/hoja-arbol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928794" y="1357298"/>
            <a:ext cx="764400" cy="1008000"/>
          </a:xfrm>
          <a:prstGeom prst="rect">
            <a:avLst/>
          </a:prstGeom>
          <a:noFill/>
        </p:spPr>
      </p:pic>
      <p:pic>
        <p:nvPicPr>
          <p:cNvPr id="20" name="Picture 20" descr="http://ilustracionesgratis.com/wp-content/uploads/2012/naturaleza/arboles/hojas/hoja-arbol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572264" y="1428736"/>
            <a:ext cx="764400" cy="1008000"/>
          </a:xfrm>
          <a:prstGeom prst="rect">
            <a:avLst/>
          </a:prstGeom>
          <a:noFill/>
        </p:spPr>
      </p:pic>
      <p:pic>
        <p:nvPicPr>
          <p:cNvPr id="21" name="Picture 20" descr="http://ilustracionesgratis.com/wp-content/uploads/2012/naturaleza/arboles/hojas/hoja-arbol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57158" y="428604"/>
            <a:ext cx="764400" cy="1008000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703719" y="214290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0.32604 0.45972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" y="23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0.2618 0.75255 " pathEditMode="relative" rAng="0" ptsTypes="AA">
                                      <p:cBhvr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" y="37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0.01927 -2.96296E-6 C 0.02795 -2.96296E-6 0.03872 0.14977 0.03872 0.27176 L 0.03872 0.54375 " pathEditMode="relative" rAng="0" ptsTypes="FfFF">
                                      <p:cBhvr>
                                        <p:cTn id="1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" y="2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://www.fondosescritoriohd.es/albums/userpics/wallpapers-de-oto_C3_B1o_recopilaci_C3_B3n2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45060" name="Picture 4" descr="https://lh5.googleusercontent.com/_f7U0BOS3kJY/TU2kmbbSXEI/AAAAAAAABvE/77cEn5LE8kY/s512/hoja-arbo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143116"/>
            <a:ext cx="845727" cy="1116000"/>
          </a:xfrm>
          <a:prstGeom prst="rect">
            <a:avLst/>
          </a:prstGeom>
          <a:noFill/>
        </p:spPr>
      </p:pic>
      <p:pic>
        <p:nvPicPr>
          <p:cNvPr id="45064" name="Picture 8" descr="http://www.urries.org/Imagenes/png/hojas%20(1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571480"/>
            <a:ext cx="900000" cy="900000"/>
          </a:xfrm>
          <a:prstGeom prst="rect">
            <a:avLst/>
          </a:prstGeom>
          <a:noFill/>
        </p:spPr>
      </p:pic>
      <p:pic>
        <p:nvPicPr>
          <p:cNvPr id="9" name="Picture 4" descr="https://lh5.googleusercontent.com/_f7U0BOS3kJY/TU2kmbbSXEI/AAAAAAAABvE/77cEn5LE8kY/s512/hoja-arbo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1142984"/>
            <a:ext cx="845727" cy="1116000"/>
          </a:xfrm>
          <a:prstGeom prst="rect">
            <a:avLst/>
          </a:prstGeom>
          <a:noFill/>
        </p:spPr>
      </p:pic>
      <p:pic>
        <p:nvPicPr>
          <p:cNvPr id="10" name="Picture 4" descr="https://lh5.googleusercontent.com/_f7U0BOS3kJY/TU2kmbbSXEI/AAAAAAAABvE/77cEn5LE8kY/s512/hoja-arbo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0"/>
            <a:ext cx="845727" cy="1116000"/>
          </a:xfrm>
          <a:prstGeom prst="rect">
            <a:avLst/>
          </a:prstGeom>
          <a:noFill/>
        </p:spPr>
      </p:pic>
      <p:pic>
        <p:nvPicPr>
          <p:cNvPr id="11" name="Picture 4" descr="https://lh5.googleusercontent.com/_f7U0BOS3kJY/TU2kmbbSXEI/AAAAAAAABvE/77cEn5LE8kY/s512/hoja-arbo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214422"/>
            <a:ext cx="845727" cy="1116000"/>
          </a:xfrm>
          <a:prstGeom prst="rect">
            <a:avLst/>
          </a:prstGeom>
          <a:noFill/>
        </p:spPr>
      </p:pic>
      <p:pic>
        <p:nvPicPr>
          <p:cNvPr id="13" name="Picture 4" descr="https://lh5.googleusercontent.com/_f7U0BOS3kJY/TU2kmbbSXEI/AAAAAAAABvE/77cEn5LE8kY/s512/hoja-arbo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214290"/>
            <a:ext cx="845727" cy="1116000"/>
          </a:xfrm>
          <a:prstGeom prst="rect">
            <a:avLst/>
          </a:prstGeom>
          <a:noFill/>
        </p:spPr>
      </p:pic>
      <p:pic>
        <p:nvPicPr>
          <p:cNvPr id="45066" name="Picture 10" descr="http://espaciosadaptados.com/images/hoja_oto%C3%B1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5929330"/>
            <a:ext cx="1905000" cy="733425"/>
          </a:xfrm>
          <a:prstGeom prst="rect">
            <a:avLst/>
          </a:prstGeom>
          <a:noFill/>
        </p:spPr>
      </p:pic>
      <p:pic>
        <p:nvPicPr>
          <p:cNvPr id="45068" name="Picture 12" descr="http://espaciosadaptados.com/images/hoja_oto%C3%B1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57166"/>
            <a:ext cx="1905000" cy="733425"/>
          </a:xfrm>
          <a:prstGeom prst="rect">
            <a:avLst/>
          </a:prstGeom>
          <a:noFill/>
        </p:spPr>
      </p:pic>
      <p:pic>
        <p:nvPicPr>
          <p:cNvPr id="16" name="Picture 4" descr="https://lh5.googleusercontent.com/_f7U0BOS3kJY/TU2kmbbSXEI/AAAAAAAABvE/77cEn5LE8kY/s512/hoja-arbo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00438"/>
            <a:ext cx="845727" cy="1116000"/>
          </a:xfrm>
          <a:prstGeom prst="rect">
            <a:avLst/>
          </a:prstGeom>
          <a:noFill/>
        </p:spPr>
      </p:pic>
      <p:pic>
        <p:nvPicPr>
          <p:cNvPr id="17" name="Picture 28" descr="http://espaciosadaptados.com/images/hoja_oto%C3%B1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214290"/>
            <a:ext cx="1905000" cy="733425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2786050" y="78579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Hojas que llegan</a:t>
            </a:r>
            <a:b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repitiendo mi nombre</a:t>
            </a:r>
            <a:b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mientras que vuelan.</a:t>
            </a:r>
            <a:endParaRPr lang="es-ES_tradnl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22529" name="Picture 1" descr="C:\Users\abuelitos\Desktop\otono-MANO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2284413"/>
            <a:ext cx="3259684" cy="356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9" name="18 Rectángulo"/>
          <p:cNvSpPr/>
          <p:nvPr/>
        </p:nvSpPr>
        <p:spPr>
          <a:xfrm>
            <a:off x="7286644" y="357166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18 -0.07222 C 0.04514 -0.06204 0.07135 -0.06968 0.09618 -0.06505 C 0.11198 -0.05833 0.11562 -0.02685 0.12482 -0.01019 C 0.12882 0.00625 0.12847 0.03264 0.13906 0.04444 C 0.14271 0.04861 0.14757 0.05046 0.15156 0.05394 C 0.16128 0.05231 0.17673 0.05185 0.18541 0.04444 C 0.20816 0.025 0.22413 0.00949 0.25156 0.00394 C 0.25694 0.00532 0.26337 0.00417 0.26771 0.0088 C 0.27916 0.02106 0.26302 0.0125 0.27656 0.01829 C 0.28021 0.02315 0.28368 0.02778 0.28732 0.03264 C 0.28906 0.03495 0.29271 0.03981 0.29271 0.04005 C 0.29462 0.05255 0.29705 0.06481 0.29791 0.07778 C 0.29965 0.10278 0.29739 0.15116 0.31944 0.16597 C 0.32916 0.17245 0.34305 0.17407 0.3533 0.17546 C 0.35833 0.18218 0.36319 0.18495 0.35694 0.19676 C 0.35555 0.19954 0.35226 0.19838 0.34982 0.19931 C 0.34791 0.2088 0.34601 0.21667 0.34271 0.22546 C 0.34201 0.23102 0.33889 0.23704 0.3408 0.24213 C 0.34219 0.24583 0.34687 0.24352 0.34982 0.24444 C 0.35173 0.24514 0.35347 0.24606 0.35521 0.24676 C 0.36146 0.25255 0.36771 0.25486 0.37482 0.2588 C 0.38351 0.25509 0.38837 0.25185 0.39982 0.2588 C 0.40173 0.25995 0.39739 0.26366 0.39618 0.26597 C 0.39982 0.28634 0.39444 0.26806 0.4033 0.27778 C 0.40555 0.28032 0.40607 0.28519 0.40868 0.28727 C 0.41632 0.29352 0.42517 0.2963 0.43368 0.29931 C 0.44791 0.31435 0.45243 0.32616 0.47118 0.33009 C 0.47361 0.33171 0.47604 0.3331 0.4783 0.33495 C 0.48194 0.33796 0.48906 0.34444 0.48906 0.34468 C 0.49392 0.35394 0.49774 0.35301 0.50521 0.3588 C 0.51198 0.36389 0.51649 0.37199 0.52291 0.37778 C 0.52361 0.38009 0.52569 0.38264 0.52482 0.38495 C 0.52239 0.39097 0.51406 0.39931 0.51406 0.39954 C 0.51163 0.40903 0.50972 0.41458 0.50521 0.42315 C 0.50607 0.44884 0.50347 0.48981 0.51944 0.51111 C 0.52048 0.51528 0.52291 0.53287 0.52482 0.53495 C 0.52795 0.53843 0.53663 0.54074 0.5408 0.54213 C 0.53958 0.54699 0.53854 0.55162 0.53732 0.55648 C 0.5368 0.5588 0.5368 0.56157 0.53541 0.56343 C 0.53403 0.56528 0.53021 0.56597 0.53021 0.5662 " pathEditMode="relative" rAng="0" ptsTypes="fffffffffffffffffffffffffffffffffffffffA">
                                      <p:cBhvr>
                                        <p:cTn id="12" dur="5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31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3 -0.0838 C 0.10226 -0.07361 0.12847 -0.08125 0.1533 -0.07662 C 0.1691 -0.06991 0.17274 -0.03843 0.18195 -0.02176 C 0.18594 -0.00533 0.18559 0.02106 0.19618 0.03287 C 0.19983 0.03703 0.20469 0.03889 0.20868 0.04236 C 0.2184 0.04074 0.23385 0.04027 0.24254 0.03287 C 0.26528 0.01342 0.28125 -0.00209 0.30868 -0.00764 C 0.31406 -0.00625 0.32049 -0.00741 0.32483 -0.00278 C 0.33629 0.00949 0.32014 0.00092 0.33368 0.00671 C 0.33733 0.01157 0.3408 0.0162 0.34445 0.02106 C 0.34618 0.02338 0.34983 0.02824 0.34983 0.02847 C 0.35174 0.04097 0.35417 0.05324 0.35504 0.0662 C 0.35677 0.0912 0.35451 0.13958 0.37656 0.15439 C 0.38629 0.16088 0.40017 0.1625 0.41042 0.16389 C 0.41545 0.1706 0.42031 0.17338 0.41406 0.18518 C 0.41267 0.18796 0.40938 0.1868 0.40695 0.18773 C 0.40504 0.19722 0.40313 0.20509 0.39983 0.21389 C 0.39913 0.21944 0.39601 0.22546 0.39792 0.23055 C 0.39931 0.23426 0.40399 0.23194 0.40695 0.23287 C 0.40885 0.23356 0.41059 0.23449 0.41233 0.23518 C 0.41858 0.24097 0.42483 0.24328 0.43195 0.24722 C 0.44063 0.24352 0.44549 0.24027 0.45695 0.24722 C 0.45885 0.24838 0.45451 0.25208 0.4533 0.25439 C 0.45695 0.27477 0.45156 0.25648 0.46042 0.2662 C 0.46267 0.26875 0.4632 0.27361 0.4658 0.27569 C 0.47344 0.28194 0.48229 0.28472 0.4908 0.28773 C 0.50504 0.30277 0.50955 0.31458 0.5283 0.31852 C 0.53073 0.32014 0.53316 0.32152 0.53542 0.32338 C 0.53906 0.32639 0.54618 0.33287 0.54618 0.3331 C 0.55104 0.34236 0.55486 0.34143 0.56233 0.34722 C 0.5691 0.35231 0.57361 0.36041 0.58004 0.3662 C 0.58073 0.36852 0.58281 0.37106 0.58195 0.37338 C 0.57951 0.37939 0.57118 0.38773 0.57118 0.38796 C 0.56875 0.39745 0.56684 0.40301 0.56233 0.41157 C 0.5632 0.43727 0.56059 0.47824 0.57656 0.49953 C 0.5776 0.5037 0.58004 0.52129 0.58195 0.52338 C 0.58507 0.52685 0.59375 0.52916 0.59792 0.53055 C 0.5967 0.53541 0.59566 0.54004 0.59445 0.5449 C 0.59392 0.54722 0.59392 0.55 0.59254 0.55185 C 0.59115 0.5537 0.58733 0.55439 0.58733 0.55463 " pathEditMode="relative" rAng="0" ptsTypes="fffffffffffffffffffffffffffffffffffffffA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31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18 -0.07222 C 0.04514 -0.06204 0.07135 -0.06968 0.09618 -0.06505 C 0.11198 -0.05833 0.11562 -0.02685 0.12482 -0.01019 C 0.12882 0.00625 0.12847 0.03264 0.13906 0.04444 C 0.14271 0.04861 0.14757 0.05046 0.15156 0.05394 C 0.16128 0.05231 0.17673 0.05185 0.18541 0.04444 C 0.20816 0.025 0.22413 0.00949 0.25156 0.00394 C 0.25694 0.00532 0.26337 0.00417 0.26771 0.0088 C 0.27916 0.02106 0.26302 0.0125 0.27656 0.01829 C 0.28021 0.02315 0.28368 0.02778 0.28732 0.03264 C 0.28906 0.03495 0.29271 0.03981 0.29271 0.04005 C 0.29462 0.05255 0.29705 0.06481 0.29791 0.07778 C 0.29965 0.10278 0.29739 0.15116 0.31944 0.16597 C 0.32916 0.17245 0.34305 0.17407 0.3533 0.17546 C 0.35833 0.18218 0.36319 0.18495 0.35694 0.19676 C 0.35555 0.19954 0.35226 0.19838 0.34982 0.19931 C 0.34791 0.2088 0.34601 0.21667 0.34271 0.22546 C 0.34201 0.23102 0.33889 0.23704 0.3408 0.24213 C 0.34219 0.24583 0.34687 0.24352 0.34982 0.24444 C 0.35173 0.24514 0.35347 0.24606 0.35521 0.24676 C 0.36146 0.25255 0.36771 0.25486 0.37482 0.2588 C 0.38351 0.25509 0.38837 0.25185 0.39982 0.2588 C 0.40173 0.25995 0.39739 0.26366 0.39618 0.26597 C 0.39982 0.28634 0.39444 0.26806 0.4033 0.27778 C 0.40555 0.28032 0.40607 0.28519 0.40868 0.28727 C 0.41632 0.29352 0.42517 0.2963 0.43368 0.29931 C 0.44791 0.31435 0.45243 0.32616 0.47118 0.33009 C 0.47361 0.33171 0.47604 0.3331 0.4783 0.33495 C 0.48194 0.33796 0.48906 0.34444 0.48906 0.34468 C 0.49392 0.35394 0.49774 0.35301 0.50521 0.3588 C 0.51198 0.36389 0.51649 0.37199 0.52291 0.37778 C 0.52361 0.38009 0.52569 0.38264 0.52482 0.38495 C 0.52239 0.39097 0.51406 0.39931 0.51406 0.39954 C 0.51163 0.40903 0.50972 0.41458 0.50521 0.42315 C 0.50607 0.44884 0.50347 0.48981 0.51944 0.51111 C 0.52048 0.51528 0.52291 0.53287 0.52482 0.53495 C 0.52795 0.53843 0.53663 0.54074 0.5408 0.54213 C 0.53958 0.54699 0.53854 0.55162 0.53732 0.55648 C 0.5368 0.5588 0.5368 0.56157 0.53541 0.56343 C 0.53403 0.56528 0.53021 0.56597 0.53021 0.5662 " pathEditMode="relative" rAng="0" ptsTypes="fffffffffffffffffffffffffffffffffffffffA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31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774 -0.03125 C 0.1717 -0.02106 0.19791 -0.0287 0.22274 -0.02407 C 0.23854 -0.01736 0.24218 0.01412 0.25138 0.03079 C 0.25538 0.04723 0.25503 0.07361 0.26562 0.08542 C 0.26927 0.08959 0.27413 0.09144 0.27812 0.09491 C 0.28784 0.09329 0.30329 0.09283 0.31197 0.08542 C 0.33472 0.06598 0.35069 0.05047 0.37812 0.04491 C 0.3835 0.0463 0.38993 0.04514 0.39427 0.04977 C 0.40572 0.06204 0.38958 0.05348 0.40312 0.05926 C 0.40677 0.06412 0.41024 0.06875 0.41388 0.07361 C 0.41562 0.07593 0.41927 0.08079 0.41927 0.08102 C 0.42118 0.09352 0.42361 0.10579 0.42447 0.11875 C 0.42621 0.14375 0.42395 0.19213 0.446 0.20695 C 0.45572 0.21343 0.46961 0.21505 0.47986 0.21644 C 0.48489 0.22315 0.48975 0.22593 0.4835 0.23773 C 0.48211 0.24051 0.47882 0.23936 0.47638 0.24028 C 0.47447 0.24977 0.47257 0.25764 0.46927 0.26644 C 0.46857 0.27199 0.46545 0.27801 0.46736 0.28311 C 0.46875 0.28681 0.47343 0.28449 0.47638 0.28542 C 0.47829 0.28611 0.48003 0.28704 0.48177 0.28773 C 0.48802 0.29352 0.49427 0.29584 0.50138 0.29977 C 0.51007 0.29607 0.51493 0.29283 0.52638 0.29977 C 0.52829 0.30093 0.52395 0.30463 0.52274 0.30695 C 0.52638 0.32732 0.521 0.30903 0.52986 0.31875 C 0.53211 0.3213 0.53263 0.32616 0.53524 0.32824 C 0.54288 0.33449 0.55173 0.33727 0.56024 0.34028 C 0.57447 0.35533 0.57899 0.36713 0.59774 0.37107 C 0.60017 0.37269 0.6026 0.37408 0.60486 0.37593 C 0.6085 0.37894 0.61562 0.38542 0.61562 0.38565 C 0.62048 0.39491 0.6243 0.39398 0.63177 0.39977 C 0.63854 0.40486 0.64305 0.41297 0.64947 0.41875 C 0.65017 0.42107 0.65225 0.42361 0.65138 0.42593 C 0.64895 0.43195 0.64062 0.44028 0.64062 0.44051 C 0.63819 0.45 0.63628 0.45556 0.63177 0.46412 C 0.63263 0.48982 0.63003 0.53079 0.646 0.55209 C 0.64704 0.55625 0.64947 0.57385 0.65138 0.57593 C 0.65451 0.5794 0.66319 0.58172 0.66736 0.58311 C 0.66614 0.58797 0.6651 0.5926 0.66388 0.59746 C 0.66336 0.59977 0.66336 0.60255 0.66197 0.6044 C 0.66059 0.60625 0.65677 0.60695 0.65677 0.60718 " pathEditMode="relative" rAng="0" ptsTypes="fffffffffffffffffffffffffffffffffffffffA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31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C 0.00243 0.00995 0.00313 0.01528 0.00712 0.02384 C 0.00886 0.02755 0.01441 0.03588 0.01598 0.04051 C 0.01945 0.05116 0.0198 0.05602 0.02136 0.06667 C 0.02066 0.09329 0.02309 0.13241 0.01059 0.15717 C 0.00643 0.17454 -0.00086 0.18611 -0.00364 0.20486 C -0.00416 0.21273 -0.00329 0.2213 -0.00538 0.2287 C -0.00607 0.23102 -0.00937 0.22917 -0.01076 0.23102 C -0.01215 0.23264 -0.01198 0.23588 -0.0125 0.23796 C -0.01145 0.28125 -0.01041 0.31967 -0.00711 0.36204 C -0.00625 0.37268 -0.00555 0.3713 -3.33333E-6 0.3787 C 0.00469 0.39167 0.00712 0.40555 0.01059 0.41921 C 0.01216 0.42569 0.01598 0.43819 0.01598 0.43819 C 0.01737 0.44907 0.01945 0.45856 0.02136 0.46921 C 0.02275 0.4875 0.02362 0.5037 0.01962 0.5213 C 0.01702 0.53333 0.01181 0.54305 0.00886 0.55463 C 0.00938 0.56111 0.00938 0.56736 0.01059 0.57384 C 0.01112 0.57662 0.0132 0.57824 0.01424 0.58079 C 0.02205 0.60185 0.0349 0.61667 0.04462 0.63588 C 0.04862 0.65208 0.04306 0.63241 0.05174 0.65231 C 0.05261 0.6544 0.05261 0.65717 0.05348 0.65972 C 0.05452 0.66227 0.05591 0.66435 0.05712 0.66643 C 0.05921 0.68935 0.06789 0.72361 0.05174 0.73819 C 0.04098 0.75903 0.05521 0.73449 0.04289 0.74745 C 0.03177 0.75926 0.04809 0.75208 0.03212 0.75694 C 0.00139 0.78472 -0.03177 0.78333 -0.06788 0.78796 C -0.07517 0.79305 -0.08211 0.79722 -0.08941 0.80231 " pathEditMode="relative" ptsTypes="ffffffffffffffffffffffffffA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59 0.05834 C 0.02587 0.08172 0.01928 0.11343 0.01459 0.13912 C 0.01598 0.16158 0.0132 0.16852 0.02344 0.18218 C 0.02952 0.20672 0.0198 0.16945 0.02882 0.1963 C 0.0323 0.20648 0.03351 0.2169 0.03594 0.22732 C 0.03889 0.24005 0.04237 0.25255 0.04497 0.26551 C 0.04601 0.2882 0.04375 0.31482 0.05382 0.33449 C 0.05764 0.35 0.05938 0.36597 0.06632 0.37963 C 0.06893 0.39074 0.075 0.39838 0.07882 0.40834 C 0.08004 0.41158 0.08143 0.41459 0.08247 0.41783 C 0.08316 0.42014 0.08334 0.42269 0.08421 0.425 C 0.08768 0.43449 0.09375 0.44074 0.09844 0.44885 C 0.10973 0.46806 0.10053 0.45834 0.11094 0.46783 C 0.11476 0.47547 0.11962 0.48148 0.12344 0.48912 C 0.13264 0.52709 0.13108 0.56736 0.13768 0.60579 C 0.13837 0.60926 0.14028 0.61227 0.14132 0.61551 C 0.1441 0.62477 0.14619 0.63449 0.14844 0.64398 C 0.14983 0.64954 0.15313 0.65347 0.15556 0.65834 C 0.15678 0.66065 0.15921 0.66551 0.15921 0.66574 C 0.16146 0.67431 0.16598 0.67917 0.16997 0.68681 C 0.17223 0.6963 0.17327 0.70023 0.18056 0.70347 C 0.18369 0.71922 0.18351 0.71852 0.19306 0.725 C 0.1948 0.72408 0.19653 0.72246 0.19844 0.72246 C 0.20035 0.72246 0.20191 0.72547 0.20382 0.725 C 0.20591 0.72454 0.20747 0.72176 0.20921 0.72014 C 0.20799 0.71783 0.20556 0.71019 0.20556 0.71297 C 0.20556 0.71806 0.20591 0.725 0.20921 0.72732 C 0.2132 0.7301 0.21771 0.73148 0.22171 0.73449 C 0.22553 0.73727 0.22848 0.74213 0.23247 0.74398 C 0.23594 0.7456 0.24306 0.74885 0.24306 0.74908 C 0.2566 0.76204 0.25608 0.77871 0.26094 0.79885 C 0.2625 0.81736 0.26372 0.83542 0.27171 0.85116 C 0.28594 0.85 0.30191 0.8463 0.31632 0.8463 " pathEditMode="relative" rAng="0" ptsTypes="ffffffffffffffffffffffffffffffffA">
                                      <p:cBhvr>
                                        <p:cTn id="22" dur="3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" y="39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81481E-6 C 0.00868 0.00301 0.01475 0.01065 0.02326 0.01435 C 0.03559 0.02523 0.02986 0.02199 0.03941 0.02616 C 0.0467 0.0331 0.0467 0.03796 0.04826 0.05 C 0.05121 0.07176 0.05034 0.09583 0.05711 0.11667 C 0.06041 0.12685 0.06302 0.125 0.07152 0.12871 C 0.075 0.13033 0.08211 0.13333 0.08211 0.13333 C 0.08576 0.14051 0.0875 0.14769 0.09114 0.15486 C 0.09166 0.17222 0.09201 0.18982 0.09288 0.20718 C 0.09323 0.21273 0.09427 0.21829 0.09461 0.22384 C 0.09548 0.23496 0.09548 0.24607 0.09652 0.25718 C 0.09739 0.2669 0.10399 0.27107 0.11076 0.27153 C 0.12795 0.27292 0.14531 0.27315 0.1625 0.27384 C 0.17066 0.27755 0.1776 0.28287 0.18576 0.28588 C 0.2026 0.30023 0.22187 0.30301 0.24114 0.30486 C 0.24878 0.30695 0.25746 0.30486 0.26441 0.30949 C 0.26684 0.31111 0.26666 0.31597 0.26788 0.31921 C 0.26944 0.3294 0.26961 0.33565 0.275 0.34283 " pathEditMode="relative" ptsTypes="fffffffffffffffffA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22222E-6 L 0.00799 0.77222 " pathEditMode="relative" rAng="0" ptsTypes="AA">
                                      <p:cBhvr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38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L 0.00243 0.77245 " pathEditMode="relative" rAng="0" ptsTypes="AA">
                                      <p:cBhvr>
                                        <p:cTn id="28" dur="50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3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9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img.fotocommunity.com/images/Naturaleza/Paisajes/TARDE-EN-LA-CUMBRE-GRAN-CANARIA-Dedicada-a-Eugenio-Fernandez-Corral-a23079852.jpg"/>
          <p:cNvPicPr>
            <a:picLocks noChangeAspect="1" noChangeArrowheads="1"/>
          </p:cNvPicPr>
          <p:nvPr/>
        </p:nvPicPr>
        <p:blipFill>
          <a:blip r:embed="rId2" cstate="print"/>
          <a:srcRect l="4501" t="5883" r="4750" b="588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71670" y="71435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Una tarde tan fresca,</a:t>
            </a:r>
            <a:br>
              <a:rPr lang="es-ES_tradn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entre mis dedos</a:t>
            </a:r>
            <a:endParaRPr lang="es-ES_tradnl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21512" name="Picture 8" descr="http://files2.soniccdn.com/imagehosting/ff/manos_9246439_5198_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4000504"/>
            <a:ext cx="3822377" cy="255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2" name="Picture 4" descr="http://www.mundopoesia.com/foros/attachment.php?attachmentid=34177&amp;d=1369622682"/>
          <p:cNvPicPr>
            <a:picLocks noChangeAspect="1" noChangeArrowheads="1"/>
          </p:cNvPicPr>
          <p:nvPr/>
        </p:nvPicPr>
        <p:blipFill>
          <a:blip r:embed="rId4" cstate="print"/>
          <a:srcRect l="11307" t="18750" r="9547" b="13750"/>
          <a:stretch>
            <a:fillRect/>
          </a:stretch>
        </p:blipFill>
        <p:spPr bwMode="auto">
          <a:xfrm>
            <a:off x="4286248" y="3071810"/>
            <a:ext cx="2548000" cy="327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1266" name="Picture 2" descr="http://www.allfons.ru/pic/201201/1366x768/allfons.ru-46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133139" y="6000768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www.bestfon.info/images/joomgallery/originals/paisajes_18/paisaje_357_20120601_15291786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358345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28860" y="64291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una linda muchacha</a:t>
            </a:r>
            <a:b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me daba besos.</a:t>
            </a:r>
            <a:endParaRPr lang="es-ES_tradnl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20486" name="Picture 6" descr="http://m1.nosotras.com/2011/04/hombre5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43250"/>
            <a:ext cx="5572125" cy="37147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846595" y="357166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www.series-de-tv.es/wp-content/uploads/2012/09/es-oto%C3%B1o-wallpapers_20240_1920x1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1604" y="50004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Bajo una encina,</a:t>
            </a:r>
            <a:b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sonrisas, placer,</a:t>
            </a:r>
            <a:b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miel y semillas.</a:t>
            </a:r>
            <a:endParaRPr lang="es-ES_tradnl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6" name="Picture 4" descr="http://www.femenino.info/wp-content/uploads/Ligar-chicos-guapos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3690000"/>
            <a:ext cx="3908574" cy="316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28596" y="6215082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http://1.bp.blogspot.com/-HvVBcLmoOoI/Uaz-DyI4OPI/AAAAAAAACU4/qcbxAWsjXp0/s1600/Bah%25C3%25ADa+L%25C3%25B3pez+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2127" cy="6912000"/>
          </a:xfrm>
          <a:prstGeom prst="rect">
            <a:avLst/>
          </a:prstGeom>
          <a:noFill/>
        </p:spPr>
      </p:pic>
      <p:pic>
        <p:nvPicPr>
          <p:cNvPr id="5" name="Picture 4" descr="C:\Users\abuelitos\Documents\BLANCA - CHICAS\mujer bajo la lluvia+mojandose+libertad+amor[1].jpg"/>
          <p:cNvPicPr>
            <a:picLocks noChangeAspect="1" noChangeArrowheads="1"/>
          </p:cNvPicPr>
          <p:nvPr/>
        </p:nvPicPr>
        <p:blipFill>
          <a:blip r:embed="rId3" cstate="print"/>
          <a:srcRect l="20235" t="27023" r="19883" b="5129"/>
          <a:stretch>
            <a:fillRect/>
          </a:stretch>
        </p:blipFill>
        <p:spPr bwMode="auto">
          <a:xfrm flipH="1">
            <a:off x="6429388" y="2322000"/>
            <a:ext cx="2479693" cy="4536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000232" y="71435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Una tarde de lluvia,</a:t>
            </a:r>
            <a:b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pelo tan negro,</a:t>
            </a:r>
            <a:endParaRPr lang="es-ES_tradnl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3719" y="6215082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www.fondosok.com/wallpaper-original/wallpapers/camino-del-otono-percy-parque-warne-23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fotos-chicos-guapos-30"/>
          <p:cNvPicPr>
            <a:picLocks noChangeAspect="1" noChangeArrowheads="1"/>
          </p:cNvPicPr>
          <p:nvPr/>
        </p:nvPicPr>
        <p:blipFill>
          <a:blip r:embed="rId3" cstate="print"/>
          <a:srcRect l="13750" t="3529" b="61176"/>
          <a:stretch>
            <a:fillRect/>
          </a:stretch>
        </p:blipFill>
        <p:spPr bwMode="auto">
          <a:xfrm>
            <a:off x="2285984" y="4000480"/>
            <a:ext cx="4929182" cy="285752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571604" y="207167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el viento se esparce</a:t>
            </a:r>
            <a:b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entre mis dedos.</a:t>
            </a:r>
            <a:endParaRPr lang="es-ES_tradnl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7170" name="Picture 2" descr="Camino en bosque cerrado verde naturaleza marron escritorio hd 169  paisajes otoño arboles 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" y="-2"/>
            <a:ext cx="9288537" cy="7072339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28596" y="6357958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1.bp.blogspot.com/_er-46wmy2ww/TGQdSuRkX2I/AAAAAAAABJc/KvZ6URAYW_Y/s1600/tar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400" cy="6858000"/>
          </a:xfrm>
          <a:prstGeom prst="rect">
            <a:avLst/>
          </a:prstGeom>
          <a:noFill/>
        </p:spPr>
      </p:pic>
      <p:pic>
        <p:nvPicPr>
          <p:cNvPr id="5" name="Picture 2" descr="fotos-chicos-guapos-35"/>
          <p:cNvPicPr>
            <a:picLocks noChangeAspect="1" noChangeArrowheads="1"/>
          </p:cNvPicPr>
          <p:nvPr/>
        </p:nvPicPr>
        <p:blipFill>
          <a:blip r:embed="rId3" cstate="print"/>
          <a:srcRect t="1672" r="7499" b="51003"/>
          <a:stretch>
            <a:fillRect/>
          </a:stretch>
        </p:blipFill>
        <p:spPr bwMode="auto">
          <a:xfrm>
            <a:off x="1357290" y="214290"/>
            <a:ext cx="4236075" cy="324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728628" y="3244334"/>
            <a:ext cx="28745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Le dije: ¡Espera!</a:t>
            </a:r>
            <a:endParaRPr lang="es-ES_tradnl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8" name="Picture 2" descr="http://4.bp.blogspot.com/-v60osAtf1ts/UiJULObZVPI/AAAAAAAAPSE/rgSTFUp-mNQ/s400/0_8c4ac_8028052a_XL%5B1%5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74000"/>
            <a:ext cx="3851164" cy="24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46" name="Picture 2" descr="http://www.fondosya.com/wallpapers/camino_con_arboles_y_flores-1280x8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215206" y="285728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8914" name="Picture 2" descr="3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78579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Que aún es pronto</a:t>
            </a:r>
            <a:b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para la tierra.</a:t>
            </a:r>
            <a:endParaRPr lang="es-ES_tradnl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9218" name="Picture 2" descr="fotos-chicos-guapos-41"/>
          <p:cNvPicPr>
            <a:picLocks noChangeAspect="1" noChangeArrowheads="1"/>
          </p:cNvPicPr>
          <p:nvPr/>
        </p:nvPicPr>
        <p:blipFill>
          <a:blip r:embed="rId3" cstate="print"/>
          <a:srcRect l="23750" r="18749" b="53777"/>
          <a:stretch>
            <a:fillRect/>
          </a:stretch>
        </p:blipFill>
        <p:spPr bwMode="auto">
          <a:xfrm>
            <a:off x="5286380" y="0"/>
            <a:ext cx="3286148" cy="343852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28596" y="6215082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4" name="Picture 2" descr="http://akcdn.okccdn.com/php/load_okc_image.php/images/0x0/0x0/0/3078458986315141053.jpeg___1_500_1_500_cb94de6a_.png"/>
          <p:cNvPicPr>
            <a:picLocks noChangeAspect="1" noChangeArrowheads="1"/>
          </p:cNvPicPr>
          <p:nvPr/>
        </p:nvPicPr>
        <p:blipFill>
          <a:blip r:embed="rId3" cstate="print"/>
          <a:srcRect l="5625" r="17499"/>
          <a:stretch>
            <a:fillRect/>
          </a:stretch>
        </p:blipFill>
        <p:spPr bwMode="auto">
          <a:xfrm>
            <a:off x="2643174" y="3429000"/>
            <a:ext cx="2419021" cy="212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es.naturewallpaperfree.com/otono/wallpaper-naturaleza-1920x1080-729-c4a6324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</p:spPr>
      </p:pic>
      <p:pic>
        <p:nvPicPr>
          <p:cNvPr id="7" name="Picture 2" descr="http://imblog.aufeminin.com/blog/D20120126/439354_873669146_002e053-nex_H234515_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3524250"/>
            <a:ext cx="2495550" cy="333375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632281" y="6143644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1746" name="Picture 2" descr="3D, Paisajes"/>
          <p:cNvPicPr>
            <a:picLocks noChangeAspect="1" noChangeArrowheads="1"/>
          </p:cNvPicPr>
          <p:nvPr/>
        </p:nvPicPr>
        <p:blipFill>
          <a:blip r:embed="rId2" cstate="print"/>
          <a:srcRect t="8311" b="7534"/>
          <a:stretch>
            <a:fillRect/>
          </a:stretch>
        </p:blipFill>
        <p:spPr bwMode="auto">
          <a:xfrm>
            <a:off x="-24000" y="0"/>
            <a:ext cx="9168000" cy="6858000"/>
          </a:xfrm>
          <a:prstGeom prst="rect">
            <a:avLst/>
          </a:prstGeom>
          <a:noFill/>
        </p:spPr>
      </p:pic>
      <p:pic>
        <p:nvPicPr>
          <p:cNvPr id="5" name="Picture 4" descr="MUJER ANGELICAL FRESCA Y PUR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4029075" cy="46291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EL UNICORNIO DE LA PUREZ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3654000"/>
            <a:ext cx="2752579" cy="320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3719" y="6072206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static.panoramio.com/photos/large/305743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3074" name="Picture 2" descr="http://3.bp.blogspot.com/_VJhZcAuU_Ac/Sw_HfYpE6OI/AAAAAAAABiA/LQ9nIWDRxdk/s1600/tumbado4.JPG"/>
          <p:cNvPicPr>
            <a:picLocks noChangeAspect="1" noChangeArrowheads="1"/>
          </p:cNvPicPr>
          <p:nvPr/>
        </p:nvPicPr>
        <p:blipFill>
          <a:blip r:embed="rId3" cstate="print"/>
          <a:srcRect t="17578"/>
          <a:stretch>
            <a:fillRect/>
          </a:stretch>
        </p:blipFill>
        <p:spPr bwMode="auto">
          <a:xfrm>
            <a:off x="6072198" y="4000504"/>
            <a:ext cx="2849984" cy="313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fotos-chicos-guapos-01"/>
          <p:cNvPicPr>
            <a:picLocks noChangeAspect="1" noChangeArrowheads="1"/>
          </p:cNvPicPr>
          <p:nvPr/>
        </p:nvPicPr>
        <p:blipFill>
          <a:blip r:embed="rId4" cstate="print"/>
          <a:srcRect l="45000" t="4181" r="11249" b="60105"/>
          <a:stretch>
            <a:fillRect/>
          </a:stretch>
        </p:blipFill>
        <p:spPr bwMode="auto">
          <a:xfrm>
            <a:off x="6643670" y="357166"/>
            <a:ext cx="2500330" cy="2928958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472" y="214290"/>
            <a:ext cx="4572000" cy="72943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Adobe Garamond Pro" pitchFamily="18" charset="0"/>
              </a:rPr>
              <a:t>Una Tarde </a:t>
            </a:r>
            <a:endParaRPr lang="es-ES_tradnl" sz="2400" dirty="0" smtClean="0">
              <a:solidFill>
                <a:schemeClr val="tx2">
                  <a:lumMod val="50000"/>
                </a:schemeClr>
              </a:solidFill>
              <a:latin typeface="Adobe Garamond Pro" pitchFamily="18" charset="0"/>
            </a:endParaRPr>
          </a:p>
          <a:p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Una tarde de verano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abrí los ojos,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tumbado a la sombra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dormida de un olmo.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Y el viento trajo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aroma de tierra,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sabor a barro.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/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Una tarde caí,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sin esperanza.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El otoño me dio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sus hojas pardas.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Hojas que llegan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repitiendo mi nombre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mientras que vuelan.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/>
            </a:r>
            <a:b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800" dirty="0" smtClean="0">
                <a:latin typeface="Adobe Garamond Pro" pitchFamily="18" charset="0"/>
              </a:rPr>
              <a:t/>
            </a:r>
            <a:br>
              <a:rPr lang="es-ES_tradnl" sz="2800" dirty="0" smtClean="0">
                <a:latin typeface="Adobe Garamond Pro" pitchFamily="18" charset="0"/>
              </a:rPr>
            </a:br>
            <a:endParaRPr lang="es-ES_tradnl" sz="2800" dirty="0">
              <a:latin typeface="Adobe Garamond Pro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857620" y="571480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Una tarde tan fresca,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entre mis dedos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una linda muchacha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me daba besos.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Bajo una encina,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sonrisas, placer,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miel y semillas.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/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Una tarde de lluvia,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pelo tan negro,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el viento se esparce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entre mis dedos.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Le dije: ¡Espera!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Que aún es pronto</a:t>
            </a:r>
            <a:b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para la tierra.</a:t>
            </a:r>
            <a:endParaRPr lang="es-ES_tradnl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072330" y="285728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Click="0" advTm="4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4.bp.blogspot.com/-DqUfOACWhWE/UAFvpb5PX1I/AAAAAAAAIlo/5A9DmxxKPvA/s1600/P1010491+-+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" y="0"/>
            <a:ext cx="9144001" cy="6912000"/>
          </a:xfrm>
          <a:prstGeom prst="rect">
            <a:avLst/>
          </a:prstGeom>
          <a:noFill/>
        </p:spPr>
      </p:pic>
      <p:pic>
        <p:nvPicPr>
          <p:cNvPr id="5" name="Picture 4" descr="http://4.bp.blogspot.com/-3DL0xfMAncU/Td2Um4itJ6I/AAAAAAAAACU/3iTHH03Ew3s/s1600/nochedeverano.jpg"/>
          <p:cNvPicPr>
            <a:picLocks noChangeAspect="1" noChangeArrowheads="1"/>
          </p:cNvPicPr>
          <p:nvPr/>
        </p:nvPicPr>
        <p:blipFill>
          <a:blip r:embed="rId3" cstate="print"/>
          <a:srcRect l="22523" r="23423" b="5499"/>
          <a:stretch>
            <a:fillRect/>
          </a:stretch>
        </p:blipFill>
        <p:spPr bwMode="auto">
          <a:xfrm>
            <a:off x="2786050" y="1000108"/>
            <a:ext cx="1412578" cy="370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5143504" y="500042"/>
            <a:ext cx="25315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b="1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Diseño </a:t>
            </a:r>
          </a:p>
          <a:p>
            <a:pPr algn="ctr"/>
            <a:r>
              <a:rPr lang="es-ES" sz="2000" b="1" cap="none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María Teresa Espín</a:t>
            </a:r>
          </a:p>
          <a:p>
            <a:pPr algn="ctr"/>
            <a:r>
              <a:rPr lang="es-ES" sz="2000" b="1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Imágenes internet</a:t>
            </a:r>
          </a:p>
          <a:p>
            <a:pPr algn="ctr"/>
            <a:r>
              <a:rPr lang="es-ES" sz="2000" b="1" cap="none" spc="1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" pitchFamily="18" charset="0"/>
              </a:rPr>
              <a:t>2013</a:t>
            </a:r>
            <a:endParaRPr lang="es-ES" sz="2000" b="1" cap="none" spc="1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</a:endParaRPr>
          </a:p>
        </p:txBody>
      </p:sp>
      <p:pic>
        <p:nvPicPr>
          <p:cNvPr id="1026" name="Picture 2" descr="http://www.fondosypantallas.com/wp-content/uploads/2009/06/ph-1105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60843" y="6215082"/>
            <a:ext cx="1338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701</TotalTime>
  <Words>191</Words>
  <Application>Microsoft Office PowerPoint</Application>
  <PresentationFormat>Presentación en pantalla (4:3)</PresentationFormat>
  <Paragraphs>68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230</cp:revision>
  <dcterms:created xsi:type="dcterms:W3CDTF">2013-04-16T22:33:46Z</dcterms:created>
  <dcterms:modified xsi:type="dcterms:W3CDTF">2013-11-15T18:36:14Z</dcterms:modified>
</cp:coreProperties>
</file>