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7"/>
  </p:notesMasterIdLst>
  <p:sldIdLst>
    <p:sldId id="257" r:id="rId3"/>
    <p:sldId id="283" r:id="rId4"/>
    <p:sldId id="282" r:id="rId5"/>
    <p:sldId id="286" r:id="rId6"/>
    <p:sldId id="261" r:id="rId7"/>
    <p:sldId id="262" r:id="rId8"/>
    <p:sldId id="284" r:id="rId9"/>
    <p:sldId id="263" r:id="rId10"/>
    <p:sldId id="264" r:id="rId11"/>
    <p:sldId id="265" r:id="rId12"/>
    <p:sldId id="267" r:id="rId13"/>
    <p:sldId id="281" r:id="rId14"/>
    <p:sldId id="268" r:id="rId15"/>
    <p:sldId id="269" r:id="rId16"/>
    <p:sldId id="270" r:id="rId17"/>
    <p:sldId id="280" r:id="rId18"/>
    <p:sldId id="271" r:id="rId19"/>
    <p:sldId id="287" r:id="rId20"/>
    <p:sldId id="275" r:id="rId21"/>
    <p:sldId id="279" r:id="rId22"/>
    <p:sldId id="276" r:id="rId23"/>
    <p:sldId id="285" r:id="rId24"/>
    <p:sldId id="278" r:id="rId25"/>
    <p:sldId id="288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SL1QxL0EhIBN9QJpU87qg" hashData="jLY1sOH5RbI+sUVgMN2VhcdFbQ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4"/>
    <p:penClr>
      <a:srgbClr val="FF0000"/>
    </p:penClr>
  </p:showPr>
  <p:clrMru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3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8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BD2AF1-D354-419D-95B2-2AFBA94E83CF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E24DC-E7B6-4718-BC9B-26E2B428D6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6792-6A7A-4CD9-A831-A6D28AA08EE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05F0-F5E3-4F06-896A-2BB18930DD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623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6792-6A7A-4CD9-A831-A6D28AA08EE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05F0-F5E3-4F06-896A-2BB18930DD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623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6792-6A7A-4CD9-A831-A6D28AA08EE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05F0-F5E3-4F06-896A-2BB18930DD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623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6792-6A7A-4CD9-A831-A6D28AA08EE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05F0-F5E3-4F06-896A-2BB18930DD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623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6792-6A7A-4CD9-A831-A6D28AA08EE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05F0-F5E3-4F06-896A-2BB18930DD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623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6792-6A7A-4CD9-A831-A6D28AA08EE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05F0-F5E3-4F06-896A-2BB18930DD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623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6792-6A7A-4CD9-A831-A6D28AA08EE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05F0-F5E3-4F06-896A-2BB18930DD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623">
    <p:randomBar dir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6792-6A7A-4CD9-A831-A6D28AA08EE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05F0-F5E3-4F06-896A-2BB18930DD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623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6792-6A7A-4CD9-A831-A6D28AA08EE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05F0-F5E3-4F06-896A-2BB18930DD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623">
    <p:randomBar dir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6792-6A7A-4CD9-A831-A6D28AA08EE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05F0-F5E3-4F06-896A-2BB18930DD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623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86792-6A7A-4CD9-A831-A6D28AA08EE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05F0-F5E3-4F06-896A-2BB18930DD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623">
    <p:randomBar dir="vert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1B3809-B51C-437B-B183-78411B29852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23CC8-DDD4-4ED7-97A1-E47699BF3BE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6B60C-2785-488A-B601-406714771AB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724962-B597-4CA2-997E-2F6FE6F35B2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3AD9E-3877-4F25-8ADB-20D3AEFFA10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E25FF1-C3AF-4247-AD4B-07BCC29FDB8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C08D2-CFBC-477F-BE15-99DA1F593E0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AD1A04-E426-42BF-ACF2-B8540E125B6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1090BB-E239-4B9D-BD4B-57DAD54ACD5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07565-F8F9-4ED0-A235-C07131961F5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CC85CA-3693-4B1E-8FDC-CBA40D6106C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86792-6A7A-4CD9-A831-A6D28AA08EE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005F0-F5E3-4F06-896A-2BB18930DD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9623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EDC50F0-6D37-4BB4-BB40-F788FF48F8C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i36.tinypic.com/2qcm73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8" descr="http://www.espaciomix.com/img/6/rosa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217777" y="5357826"/>
            <a:ext cx="1926223" cy="150017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10" descr="http://www.espaciomix.com/img/6/unarosaparati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714753"/>
            <a:ext cx="6165598" cy="314324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5500694" y="6334780"/>
            <a:ext cx="2286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</a:rPr>
              <a:t>AUTOMATICO</a:t>
            </a:r>
            <a:endParaRPr lang="es-ES" sz="2000" b="1" dirty="0">
              <a:solidFill>
                <a:srgbClr val="FF000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500958" y="214290"/>
            <a:ext cx="10001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10000">
    <p:randomBar dir="vert"/>
    <p:sndAc>
      <p:stSnd loop="1">
        <p:snd r:embed="rId2" name="Nino Bravo - Un beso y una flor 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www.ipixelbox.com/storage/smi/103/1039_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8" descr="http://image.blingee.com/images17/content/output/000/000/000/648/571454888_1440936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276975" y="0"/>
            <a:ext cx="2867025" cy="381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928662" y="5786454"/>
            <a:ext cx="66437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6" name="Picture 2" descr="http://a4.sphotos.ak.fbcdn.net/hphotos-ak-ash1/167142_1695910671393_1046613615_1861745_810718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928934"/>
            <a:ext cx="2928926" cy="219669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14348" y="5473005"/>
            <a:ext cx="664373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"La flor no tiene la culpa de haber nacido en el campo la culpa la tengo yo por haberte querido tanto." </a:t>
            </a: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5720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image.blingee.com/images19/content/output/000/000/000/79d/777796214_135718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8" descr="http://www.espaciomix.com/img/6/ros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00958" y="5643578"/>
            <a:ext cx="1926223" cy="150017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8" descr="http://www.espaciomix.com/img/6/ros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357950" y="5643578"/>
            <a:ext cx="1926223" cy="150017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http://nsa29.casimages.com/img/2012/07/09/120709122756669202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3944677" cy="421484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5357826"/>
            <a:ext cx="535785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800" b="1" dirty="0" smtClean="0">
                <a:solidFill>
                  <a:schemeClr val="bg1"/>
                </a:solidFill>
              </a:rPr>
              <a:t>"</a:t>
            </a:r>
            <a:r>
              <a:rPr lang="es-ES" sz="2800" b="1" dirty="0">
                <a:solidFill>
                  <a:schemeClr val="bg1"/>
                </a:solidFill>
              </a:rPr>
              <a:t>Si de un jardín me dan a escoger una rosa, te escojo a ti que eres la más hermosa." </a:t>
            </a:r>
            <a:br>
              <a:rPr lang="es-ES" sz="2800" b="1" dirty="0">
                <a:solidFill>
                  <a:schemeClr val="bg1"/>
                </a:solidFill>
              </a:rPr>
            </a:b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357686" y="214290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img240.imageshack.us/img240/2066/zzzvvvvj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7932430">
            <a:off x="2437762" y="3073764"/>
            <a:ext cx="2857283" cy="3806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0" y="0"/>
            <a:ext cx="592933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 "Del cielo cayó una flor y en el aire se deshojó. Cada pétalo decía: tú eres mi amor." </a:t>
            </a:r>
            <a:br>
              <a:rPr lang="es-ES" sz="2800" b="1" dirty="0" smtClean="0">
                <a:solidFill>
                  <a:schemeClr val="bg1"/>
                </a:solidFill>
              </a:rPr>
            </a:br>
            <a:endParaRPr lang="es-ES" sz="2800" dirty="0"/>
          </a:p>
        </p:txBody>
      </p:sp>
      <p:sp>
        <p:nvSpPr>
          <p:cNvPr id="5" name="4 Rectángulo"/>
          <p:cNvSpPr/>
          <p:nvPr/>
        </p:nvSpPr>
        <p:spPr>
          <a:xfrm>
            <a:off x="7572396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3667570" flipH="1">
            <a:off x="6383815" y="2305040"/>
            <a:ext cx="2499276" cy="3329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Image du Blog chouky39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85828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5786" y="4857760"/>
            <a:ext cx="70009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"</a:t>
            </a:r>
            <a:r>
              <a:rPr lang="es-ES" sz="2800" b="1" dirty="0" smtClean="0"/>
              <a:t>En la tierra nació una rosa, al nacer se abrió. Y dentro ponía el nombre del chico que quiero yo." </a:t>
            </a:r>
            <a:r>
              <a:rPr lang="es-ES" sz="2800" b="1" dirty="0" smtClean="0">
                <a:solidFill>
                  <a:schemeClr val="bg1"/>
                </a:solidFill>
              </a:rPr>
              <a:t/>
            </a:r>
            <a:br>
              <a:rPr lang="es-ES" sz="2800" b="1" dirty="0" smtClean="0">
                <a:solidFill>
                  <a:schemeClr val="bg1"/>
                </a:solidFill>
              </a:rPr>
            </a:br>
            <a:endParaRPr lang="es-ES" sz="2800" b="1" dirty="0">
              <a:solidFill>
                <a:schemeClr val="bg1"/>
              </a:solidFill>
            </a:endParaRPr>
          </a:p>
        </p:txBody>
      </p:sp>
      <p:pic>
        <p:nvPicPr>
          <p:cNvPr id="4" name="Picture 6" descr="La noche llega y con ella mis recuerd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34" y="714356"/>
            <a:ext cx="2857520" cy="214314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643438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http://chouky39.c.h.pic.centerblog.net/f8e10f2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anousdeux04.a.n.pic.centerblog.net/27010d2b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214290"/>
            <a:ext cx="5286412" cy="550072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214414" y="5500702"/>
            <a:ext cx="62865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</a:rPr>
              <a:t>"Si de una flor sale un capullo, de mi corazón sale el tuyo." </a:t>
            </a:r>
            <a:endParaRPr lang="es-ES" sz="3200" b="1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572396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http://violette03.v.i.pic.centerblog.net/593c7ab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http://img23.dreamies.de/img/507/b/t4mzois2bkk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20" y="214290"/>
            <a:ext cx="1500166" cy="1500166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4" name="Picture 2" descr="http://kasfepy.files.wordpress.com/2011/08/re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1571612"/>
            <a:ext cx="3777249" cy="285752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285720" y="5572140"/>
            <a:ext cx="7143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 </a:t>
            </a:r>
            <a:r>
              <a:rPr lang="es-ES" sz="2800" b="1" dirty="0" smtClean="0"/>
              <a:t>"Una flor en el desierto es difícil de encontrar y un amor como el tuyo es difícil de olvidar." </a:t>
            </a:r>
            <a:endParaRPr lang="es-ES" sz="2800" b="1" dirty="0"/>
          </a:p>
        </p:txBody>
      </p:sp>
      <p:sp>
        <p:nvSpPr>
          <p:cNvPr id="6" name="5 Rectángulo"/>
          <p:cNvSpPr/>
          <p:nvPr/>
        </p:nvSpPr>
        <p:spPr>
          <a:xfrm>
            <a:off x="6357950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http://veshuel.v.e.pic.centerblog.net/8dey4sdr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885828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428604"/>
            <a:ext cx="264320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"</a:t>
            </a:r>
            <a:r>
              <a:rPr lang="es-ES" sz="3200" b="1" dirty="0" smtClean="0">
                <a:solidFill>
                  <a:schemeClr val="bg1"/>
                </a:solidFill>
              </a:rPr>
              <a:t>Las flores pierden pétalos, los peces pierden escamas, y yo pierdo el tiempo pensando en quien no me ama." </a:t>
            </a:r>
            <a:br>
              <a:rPr lang="es-ES" sz="3200" b="1" dirty="0" smtClean="0">
                <a:solidFill>
                  <a:schemeClr val="bg1"/>
                </a:solidFill>
              </a:rPr>
            </a:br>
            <a:endParaRPr lang="es-ES" sz="3200" b="1" dirty="0" smtClean="0">
              <a:solidFill>
                <a:schemeClr val="bg1"/>
              </a:solidFill>
            </a:endParaRPr>
          </a:p>
          <a:p>
            <a:r>
              <a:rPr lang="es-ES" sz="3200" b="1" dirty="0" smtClean="0">
                <a:solidFill>
                  <a:schemeClr val="bg1"/>
                </a:solidFill>
              </a:rPr>
              <a:t> </a:t>
            </a:r>
            <a:endParaRPr lang="es-ES" sz="3200" b="1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285852" y="0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angeoudemongif.a.n.pic.centerblog.net/5fa49a58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00100" y="4429132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Cheri"/>
                <a:cs typeface="Arial"/>
              </a:rPr>
              <a:t>"Eres bella, eres hermosa, y entre las flores de mi jard</a:t>
            </a:r>
            <a:r>
              <a:rPr lang="es-ES" sz="2800" b="1" dirty="0" smtClean="0">
                <a:solidFill>
                  <a:schemeClr val="bg1"/>
                </a:solidFill>
                <a:latin typeface="Times New Roman"/>
              </a:rPr>
              <a:t>í</a:t>
            </a:r>
            <a:r>
              <a:rPr lang="es-ES" sz="2800" b="1" dirty="0" smtClean="0">
                <a:solidFill>
                  <a:schemeClr val="bg1"/>
                </a:solidFill>
                <a:latin typeface="Cheri"/>
                <a:cs typeface="Arial"/>
              </a:rPr>
              <a:t>n, eres la m</a:t>
            </a:r>
            <a:r>
              <a:rPr lang="es-ES" sz="2800" b="1" dirty="0" smtClean="0">
                <a:solidFill>
                  <a:schemeClr val="bg1"/>
                </a:solidFill>
                <a:latin typeface="Times New Roman"/>
              </a:rPr>
              <a:t>á</a:t>
            </a:r>
            <a:r>
              <a:rPr lang="es-ES" sz="2800" b="1" dirty="0" smtClean="0">
                <a:solidFill>
                  <a:schemeClr val="bg1"/>
                </a:solidFill>
                <a:latin typeface="Cheri"/>
                <a:cs typeface="Arial"/>
              </a:rPr>
              <a:t>s valiosa." </a:t>
            </a: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286644" y="64291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img17.dreamies.de/img/686/b/x8rxvv8vu8k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0" descr="http://img25.dreamies.de/img/218/b/56r5c7fe3b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330" y="500042"/>
            <a:ext cx="952500" cy="1905000"/>
          </a:xfrm>
          <a:prstGeom prst="rect">
            <a:avLst/>
          </a:prstGeom>
          <a:noFill/>
        </p:spPr>
      </p:pic>
      <p:pic>
        <p:nvPicPr>
          <p:cNvPr id="5" name="Picture 10" descr="http://img25.dreamies.de/img/218/b/56r5c7fe3b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1142984"/>
            <a:ext cx="952500" cy="1905000"/>
          </a:xfrm>
          <a:prstGeom prst="rect">
            <a:avLst/>
          </a:prstGeom>
          <a:noFill/>
        </p:spPr>
      </p:pic>
      <p:pic>
        <p:nvPicPr>
          <p:cNvPr id="6" name="Picture 10" descr="http://img25.dreamies.de/img/218/b/56r5c7fe3b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1024" y="1857364"/>
            <a:ext cx="952500" cy="1905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0034" y="4857760"/>
            <a:ext cx="57150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"La belleza de una rosa no tiene comparación, con la dulzura de tu rostro y la hermosura de tu corazón." </a:t>
            </a:r>
            <a:br>
              <a:rPr lang="es-ES" sz="2800" b="1" dirty="0" smtClean="0">
                <a:solidFill>
                  <a:schemeClr val="bg1"/>
                </a:solidFill>
              </a:rPr>
            </a:b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572396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http://angeoudemongif.a.n.pic.centerblog.net/08f78b6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71604" y="421481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</a:rPr>
              <a:t>"Brotó mi amor cuando me miraste, y floreció cuando me besaste." </a:t>
            </a:r>
            <a:endParaRPr lang="es-ES" sz="3200" b="1" dirty="0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572396" y="500042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http://angeoudemongif.a.n.pic.centerblog.net/cf77341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10" y="4500570"/>
            <a:ext cx="68580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2786050" y="4572008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“En tu jardín puse un pino, en tu ventana una flor y en tu boca, vida mía, un beso lleno de amor." </a:t>
            </a: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500958" y="785794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envi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UNA ROSA PARA T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308779" flipH="1">
            <a:off x="212688" y="613762"/>
            <a:ext cx="2928926" cy="274433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572396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6" name="Picture 4" descr="UNA ROSA PARA T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308779" flipH="1">
            <a:off x="2713018" y="4042762"/>
            <a:ext cx="2928926" cy="274433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UNA ROSA PARA T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308779" flipH="1">
            <a:off x="6284918" y="3899885"/>
            <a:ext cx="2928926" cy="274433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UNA ROSA PARA T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308779" flipH="1">
            <a:off x="6427794" y="1899622"/>
            <a:ext cx="2928926" cy="274433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357158" y="4643446"/>
            <a:ext cx="621507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"</a:t>
            </a:r>
            <a:r>
              <a:rPr lang="es-ES" sz="3200" b="1" dirty="0" smtClean="0">
                <a:solidFill>
                  <a:schemeClr val="bg1"/>
                </a:solidFill>
              </a:rPr>
              <a:t>Las flores al verte, celosas  están, no comprenden como una de ellas, caminando va." </a:t>
            </a:r>
            <a:br>
              <a:rPr lang="es-ES" sz="3200" b="1" dirty="0" smtClean="0">
                <a:solidFill>
                  <a:schemeClr val="bg1"/>
                </a:solidFill>
              </a:rPr>
            </a:br>
            <a:endParaRPr lang="es-ES" sz="3200" b="1" dirty="0">
              <a:solidFill>
                <a:schemeClr val="bg1"/>
              </a:solidFill>
            </a:endParaRPr>
          </a:p>
        </p:txBody>
      </p:sp>
      <p:pic>
        <p:nvPicPr>
          <p:cNvPr id="9" name="Picture 4" descr="UNA ROSA PARA T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308779" flipH="1">
            <a:off x="998505" y="2256811"/>
            <a:ext cx="2928926" cy="274433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angeoudemongif.a.n.pic.centerblog.net/27f6d487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img12.dreamies.de/img/130/b/btzle0bot7e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643570" y="4819308"/>
            <a:ext cx="2049161" cy="1681502"/>
          </a:xfrm>
          <a:prstGeom prst="rect">
            <a:avLst/>
          </a:prstGeom>
          <a:noFill/>
        </p:spPr>
      </p:pic>
      <p:pic>
        <p:nvPicPr>
          <p:cNvPr id="4" name="Picture 2" descr="http://img12.dreamies.de/img/130/b/btzle0bot7e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500298" y="4768038"/>
            <a:ext cx="2143140" cy="175861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00100" y="2500306"/>
            <a:ext cx="321471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</a:rPr>
              <a:t>"La rosa es roja, la violeta azul, el azúcar dulce y la más bella eres tú." </a:t>
            </a:r>
            <a:endParaRPr lang="es-ES" sz="3200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72330" y="1142984"/>
            <a:ext cx="86754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chouky39.c.h.pic.centerblog.net/a8427d47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71670" y="4000504"/>
            <a:ext cx="50721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</a:rPr>
              <a:t>"</a:t>
            </a:r>
            <a:r>
              <a:rPr lang="es-ES" sz="2800" b="1" dirty="0" smtClean="0">
                <a:solidFill>
                  <a:schemeClr val="bg1"/>
                </a:solidFill>
              </a:rPr>
              <a:t>La rosa en el agua dura quince días pero mi corazón sin verte no vive ni medio día." </a:t>
            </a: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572396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Image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22887" name="Picture 7" descr="http://3.bp.blogspot.com/_Rki9LYihH5w/TJo1w5_fG2I/AAAAAAAAAV4/PNppW2MTSP8/s1600/BELLEZA+Y+FLOR.png"/>
          <p:cNvPicPr>
            <a:picLocks noChangeAspect="1" noChangeArrowheads="1"/>
          </p:cNvPicPr>
          <p:nvPr/>
        </p:nvPicPr>
        <p:blipFill>
          <a:blip r:embed="rId3"/>
          <a:srcRect r="30883"/>
          <a:stretch>
            <a:fillRect/>
          </a:stretch>
        </p:blipFill>
        <p:spPr bwMode="auto">
          <a:xfrm>
            <a:off x="-214346" y="285728"/>
            <a:ext cx="4429124" cy="657227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428992" y="521495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 </a:t>
            </a:r>
            <a:r>
              <a:rPr lang="es-ES" sz="2400" b="1" dirty="0" smtClean="0">
                <a:solidFill>
                  <a:schemeClr val="bg1"/>
                </a:solidFill>
              </a:rPr>
              <a:t>"Del árbol nace la hoja, de la hoja nace la flor, dime tú, mi dulce amiga, ¿de dónde nace el amor?." </a:t>
            </a:r>
            <a:endParaRPr lang="es-ES" sz="2400" dirty="0"/>
          </a:p>
        </p:txBody>
      </p:sp>
      <p:sp>
        <p:nvSpPr>
          <p:cNvPr id="6" name="5 Rectángulo"/>
          <p:cNvSpPr/>
          <p:nvPr/>
        </p:nvSpPr>
        <p:spPr>
          <a:xfrm>
            <a:off x="7572396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angeoudemongif.a.n.pic.centerblog.net/04b0e52c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00298" y="4643446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"Entre rosas he nacido, entre espinas moriré, pero a ti, amor mío, jamás te olvidaré." </a:t>
            </a: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572396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icturestack.com/732/583/T19dshwjifl8oH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5008" y="4286256"/>
            <a:ext cx="32147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/>
              <a:t>Quisiera ser florecita y estar en tú jardín para verte toditos los días cerquita de mí." </a:t>
            </a:r>
            <a:endParaRPr lang="es-ES" sz="2400" dirty="0"/>
          </a:p>
        </p:txBody>
      </p:sp>
      <p:sp>
        <p:nvSpPr>
          <p:cNvPr id="4" name="3 Rectángulo"/>
          <p:cNvSpPr/>
          <p:nvPr/>
        </p:nvSpPr>
        <p:spPr>
          <a:xfrm>
            <a:off x="6143636" y="214290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nimatedgifs.a.n.pic.centerblog.net/151e33c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0034" y="3571876"/>
            <a:ext cx="69294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"Las rosas de mi jardín florecen en primavera pero mi amor por ti, florece la vida entera." </a:t>
            </a:r>
            <a:endParaRPr lang="es-ES" sz="2800" dirty="0"/>
          </a:p>
        </p:txBody>
      </p:sp>
      <p:sp>
        <p:nvSpPr>
          <p:cNvPr id="5" name="4 Rectángulo"/>
          <p:cNvSpPr/>
          <p:nvPr/>
        </p:nvSpPr>
        <p:spPr>
          <a:xfrm>
            <a:off x="7572396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http://angeoudemongif.a.n.pic.centerblog.net/d3c0cbb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28794" y="4857760"/>
            <a:ext cx="57150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"Flores en el cielo no se pueden encontrar y un amor como el tuyo, no se puede olvidar." </a:t>
            </a:r>
            <a:br>
              <a:rPr lang="es-ES" sz="2800" b="1" dirty="0" smtClean="0">
                <a:solidFill>
                  <a:schemeClr val="bg1"/>
                </a:solidFill>
              </a:rPr>
            </a:b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572396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Picture 2" descr="http://picturestack.com/501/904/MRgmariemarieh6T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2" name="Picture 2" descr="http://img12.dreamies.de/img/130/b/btzle0bot7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9" y="4143380"/>
            <a:ext cx="3786182" cy="296227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428604"/>
            <a:ext cx="64293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 "En el jardín de mi casa tengo un tesoro escondido, amor lleva por nombre y ternura  por apellido." </a:t>
            </a:r>
            <a:endParaRPr lang="es-ES" sz="2800" b="1" dirty="0">
              <a:solidFill>
                <a:srgbClr val="FF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572396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chouky39.c.h.pic.centerblog.net/d0559bd9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39" descr="oscuridad.jpg picture by Stella_Maris_tabl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714356"/>
            <a:ext cx="4357718" cy="414340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000232" y="4929198"/>
            <a:ext cx="55721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dirty="0" smtClean="0">
                <a:solidFill>
                  <a:prstClr val="white"/>
                </a:solidFill>
              </a:rPr>
              <a:t>"</a:t>
            </a:r>
            <a:r>
              <a:rPr lang="es-ES" sz="2800" b="1" dirty="0" smtClean="0">
                <a:solidFill>
                  <a:prstClr val="white"/>
                </a:solidFill>
              </a:rPr>
              <a:t>Eres la flor que amanece limpia y llena de rocío, ¿Dónde estas amor mío?" </a:t>
            </a:r>
            <a:endParaRPr lang="es-ES" sz="2800" b="1" dirty="0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215206" y="785794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4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9394" name="Picture 2" descr="UNA ROSA PARA TI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Boca besando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857232"/>
            <a:ext cx="1147087" cy="608305"/>
          </a:xfrm>
          <a:prstGeom prst="rect">
            <a:avLst/>
          </a:prstGeom>
          <a:noFill/>
        </p:spPr>
      </p:pic>
      <p:pic>
        <p:nvPicPr>
          <p:cNvPr id="7" name="Picture 6" descr="_helen_05100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5286388"/>
            <a:ext cx="2143140" cy="1024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500034" y="2571744"/>
            <a:ext cx="250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Monotype Corsiva" pitchFamily="66" charset="0"/>
              </a:rPr>
              <a:t>Texto ,imágenes :Internet</a:t>
            </a:r>
            <a:endParaRPr lang="es-ES" sz="1600" dirty="0">
              <a:latin typeface="Monotype Corsiva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85786" y="3000372"/>
            <a:ext cx="15716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Monotype Corsiva" pitchFamily="66" charset="0"/>
              </a:rPr>
              <a:t>Diseño: Helen</a:t>
            </a:r>
            <a:endParaRPr lang="es-ES" sz="16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7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770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5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056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8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08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104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05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557</Words>
  <Application>Microsoft Office PowerPoint</Application>
  <PresentationFormat>Presentación en pantalla (4:3)</PresentationFormat>
  <Paragraphs>76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Una Rosa Para Ti</dc:title>
  <dc:creator>Helen. V</dc:creator>
  <cp:lastModifiedBy>Eleni</cp:lastModifiedBy>
  <cp:revision>46</cp:revision>
  <dcterms:created xsi:type="dcterms:W3CDTF">2012-09-04T22:04:31Z</dcterms:created>
  <dcterms:modified xsi:type="dcterms:W3CDTF">2013-09-05T15:12:21Z</dcterms:modified>
  <cp:contentStatus>Final</cp:contentStatus>
</cp:coreProperties>
</file>