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4" r:id="rId4"/>
    <p:sldId id="257" r:id="rId5"/>
    <p:sldId id="258" r:id="rId6"/>
    <p:sldId id="259" r:id="rId7"/>
    <p:sldId id="260" r:id="rId8"/>
    <p:sldId id="261" r:id="rId9"/>
    <p:sldId id="265" r:id="rId10"/>
    <p:sldId id="266" r:id="rId11"/>
    <p:sldId id="267" r:id="rId12"/>
    <p:sldId id="268" r:id="rId13"/>
    <p:sldId id="269" r:id="rId14"/>
    <p:sldId id="271" r:id="rId15"/>
    <p:sldId id="270" r:id="rId16"/>
    <p:sldId id="273" r:id="rId17"/>
  </p:sldIdLst>
  <p:sldSz cx="14401800" cy="7921625"/>
  <p:notesSz cx="6858000" cy="9144000"/>
  <p:defaultTextStyle>
    <a:defPPr>
      <a:defRPr lang="es-ES"/>
    </a:defPPr>
    <a:lvl1pPr marL="0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86852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73703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60555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47406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434258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121109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807961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94812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n59uuw1m1oCoOh2elLSwQ==" hashData="mQZmRoNRNdo+CNXH8++beuBdeW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39" autoAdjust="0"/>
    <p:restoredTop sz="94660"/>
  </p:normalViewPr>
  <p:slideViewPr>
    <p:cSldViewPr>
      <p:cViewPr varScale="1">
        <p:scale>
          <a:sx n="48" d="100"/>
          <a:sy n="48" d="100"/>
        </p:scale>
        <p:origin x="-102" y="-168"/>
      </p:cViewPr>
      <p:guideLst>
        <p:guide orient="horz" pos="2495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868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737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060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7474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434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1211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8079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4948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EBD2E-0E12-43E6-82A9-76E35A78AA28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D11AE-E68A-4B7F-8F31-45B8E8419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EBD2E-0E12-43E6-82A9-76E35A78AA28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D11AE-E68A-4B7F-8F31-45B8E8419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3" y="5090379"/>
            <a:ext cx="12241530" cy="1573323"/>
          </a:xfrm>
        </p:spPr>
        <p:txBody>
          <a:bodyPr anchor="t"/>
          <a:lstStyle>
            <a:lvl1pPr algn="l">
              <a:defRPr sz="6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3" y="3357523"/>
            <a:ext cx="12241530" cy="1732855"/>
          </a:xfrm>
        </p:spPr>
        <p:txBody>
          <a:bodyPr anchor="b"/>
          <a:lstStyle>
            <a:lvl1pPr marL="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1pPr>
            <a:lvl2pPr marL="686852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370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6055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7406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3425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2110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796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9481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EBD2E-0E12-43E6-82A9-76E35A78AA28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D11AE-E68A-4B7F-8F31-45B8E8419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0" y="1848379"/>
            <a:ext cx="6360795" cy="5227907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5" y="1848379"/>
            <a:ext cx="6360795" cy="5227907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EBD2E-0E12-43E6-82A9-76E35A78AA28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D11AE-E68A-4B7F-8F31-45B8E8419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773199"/>
            <a:ext cx="6363296" cy="738984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6852" indent="0">
              <a:buNone/>
              <a:defRPr sz="3000" b="1"/>
            </a:lvl2pPr>
            <a:lvl3pPr marL="1373703" indent="0">
              <a:buNone/>
              <a:defRPr sz="2700" b="1"/>
            </a:lvl3pPr>
            <a:lvl4pPr marL="2060555" indent="0">
              <a:buNone/>
              <a:defRPr sz="2400" b="1"/>
            </a:lvl4pPr>
            <a:lvl5pPr marL="2747406" indent="0">
              <a:buNone/>
              <a:defRPr sz="2400" b="1"/>
            </a:lvl5pPr>
            <a:lvl6pPr marL="3434258" indent="0">
              <a:buNone/>
              <a:defRPr sz="2400" b="1"/>
            </a:lvl6pPr>
            <a:lvl7pPr marL="4121109" indent="0">
              <a:buNone/>
              <a:defRPr sz="2400" b="1"/>
            </a:lvl7pPr>
            <a:lvl8pPr marL="4807961" indent="0">
              <a:buNone/>
              <a:defRPr sz="2400" b="1"/>
            </a:lvl8pPr>
            <a:lvl9pPr marL="5494812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512182"/>
            <a:ext cx="6363296" cy="4564104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7" y="1773199"/>
            <a:ext cx="6365796" cy="738984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6852" indent="0">
              <a:buNone/>
              <a:defRPr sz="3000" b="1"/>
            </a:lvl2pPr>
            <a:lvl3pPr marL="1373703" indent="0">
              <a:buNone/>
              <a:defRPr sz="2700" b="1"/>
            </a:lvl3pPr>
            <a:lvl4pPr marL="2060555" indent="0">
              <a:buNone/>
              <a:defRPr sz="2400" b="1"/>
            </a:lvl4pPr>
            <a:lvl5pPr marL="2747406" indent="0">
              <a:buNone/>
              <a:defRPr sz="2400" b="1"/>
            </a:lvl5pPr>
            <a:lvl6pPr marL="3434258" indent="0">
              <a:buNone/>
              <a:defRPr sz="2400" b="1"/>
            </a:lvl6pPr>
            <a:lvl7pPr marL="4121109" indent="0">
              <a:buNone/>
              <a:defRPr sz="2400" b="1"/>
            </a:lvl7pPr>
            <a:lvl8pPr marL="4807961" indent="0">
              <a:buNone/>
              <a:defRPr sz="2400" b="1"/>
            </a:lvl8pPr>
            <a:lvl9pPr marL="5494812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7" y="2512182"/>
            <a:ext cx="6365796" cy="4564104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EBD2E-0E12-43E6-82A9-76E35A78AA28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D11AE-E68A-4B7F-8F31-45B8E8419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EBD2E-0E12-43E6-82A9-76E35A78AA28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D11AE-E68A-4B7F-8F31-45B8E8419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EBD2E-0E12-43E6-82A9-76E35A78AA28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D11AE-E68A-4B7F-8F31-45B8E8419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2" y="315399"/>
            <a:ext cx="4738093" cy="1342275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315399"/>
            <a:ext cx="8051006" cy="6760887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2" y="1657674"/>
            <a:ext cx="4738093" cy="5418612"/>
          </a:xfrm>
        </p:spPr>
        <p:txBody>
          <a:bodyPr/>
          <a:lstStyle>
            <a:lvl1pPr marL="0" indent="0">
              <a:buNone/>
              <a:defRPr sz="2100"/>
            </a:lvl1pPr>
            <a:lvl2pPr marL="686852" indent="0">
              <a:buNone/>
              <a:defRPr sz="1800"/>
            </a:lvl2pPr>
            <a:lvl3pPr marL="1373703" indent="0">
              <a:buNone/>
              <a:defRPr sz="1500"/>
            </a:lvl3pPr>
            <a:lvl4pPr marL="2060555" indent="0">
              <a:buNone/>
              <a:defRPr sz="1400"/>
            </a:lvl4pPr>
            <a:lvl5pPr marL="2747406" indent="0">
              <a:buNone/>
              <a:defRPr sz="1400"/>
            </a:lvl5pPr>
            <a:lvl6pPr marL="3434258" indent="0">
              <a:buNone/>
              <a:defRPr sz="1400"/>
            </a:lvl6pPr>
            <a:lvl7pPr marL="4121109" indent="0">
              <a:buNone/>
              <a:defRPr sz="1400"/>
            </a:lvl7pPr>
            <a:lvl8pPr marL="4807961" indent="0">
              <a:buNone/>
              <a:defRPr sz="1400"/>
            </a:lvl8pPr>
            <a:lvl9pPr marL="5494812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EBD2E-0E12-43E6-82A9-76E35A78AA28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D11AE-E68A-4B7F-8F31-45B8E8419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545138"/>
            <a:ext cx="8641080" cy="654635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707812"/>
            <a:ext cx="8641080" cy="4752975"/>
          </a:xfrm>
        </p:spPr>
        <p:txBody>
          <a:bodyPr/>
          <a:lstStyle>
            <a:lvl1pPr marL="0" indent="0">
              <a:buNone/>
              <a:defRPr sz="4800"/>
            </a:lvl1pPr>
            <a:lvl2pPr marL="686852" indent="0">
              <a:buNone/>
              <a:defRPr sz="4200"/>
            </a:lvl2pPr>
            <a:lvl3pPr marL="1373703" indent="0">
              <a:buNone/>
              <a:defRPr sz="3600"/>
            </a:lvl3pPr>
            <a:lvl4pPr marL="2060555" indent="0">
              <a:buNone/>
              <a:defRPr sz="3000"/>
            </a:lvl4pPr>
            <a:lvl5pPr marL="2747406" indent="0">
              <a:buNone/>
              <a:defRPr sz="3000"/>
            </a:lvl5pPr>
            <a:lvl6pPr marL="3434258" indent="0">
              <a:buNone/>
              <a:defRPr sz="3000"/>
            </a:lvl6pPr>
            <a:lvl7pPr marL="4121109" indent="0">
              <a:buNone/>
              <a:defRPr sz="3000"/>
            </a:lvl7pPr>
            <a:lvl8pPr marL="4807961" indent="0">
              <a:buNone/>
              <a:defRPr sz="3000"/>
            </a:lvl8pPr>
            <a:lvl9pPr marL="5494812" indent="0">
              <a:buNone/>
              <a:defRPr sz="3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6199773"/>
            <a:ext cx="8641080" cy="929690"/>
          </a:xfrm>
        </p:spPr>
        <p:txBody>
          <a:bodyPr/>
          <a:lstStyle>
            <a:lvl1pPr marL="0" indent="0">
              <a:buNone/>
              <a:defRPr sz="2100"/>
            </a:lvl1pPr>
            <a:lvl2pPr marL="686852" indent="0">
              <a:buNone/>
              <a:defRPr sz="1800"/>
            </a:lvl2pPr>
            <a:lvl3pPr marL="1373703" indent="0">
              <a:buNone/>
              <a:defRPr sz="1500"/>
            </a:lvl3pPr>
            <a:lvl4pPr marL="2060555" indent="0">
              <a:buNone/>
              <a:defRPr sz="1400"/>
            </a:lvl4pPr>
            <a:lvl5pPr marL="2747406" indent="0">
              <a:buNone/>
              <a:defRPr sz="1400"/>
            </a:lvl5pPr>
            <a:lvl6pPr marL="3434258" indent="0">
              <a:buNone/>
              <a:defRPr sz="1400"/>
            </a:lvl6pPr>
            <a:lvl7pPr marL="4121109" indent="0">
              <a:buNone/>
              <a:defRPr sz="1400"/>
            </a:lvl7pPr>
            <a:lvl8pPr marL="4807961" indent="0">
              <a:buNone/>
              <a:defRPr sz="1400"/>
            </a:lvl8pPr>
            <a:lvl9pPr marL="5494812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EBD2E-0E12-43E6-82A9-76E35A78AA28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D11AE-E68A-4B7F-8F31-45B8E8419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EBD2E-0E12-43E6-82A9-76E35A78AA28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D11AE-E68A-4B7F-8F31-45B8E8419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5" y="317233"/>
            <a:ext cx="3240405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0" y="317233"/>
            <a:ext cx="948118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EBD2E-0E12-43E6-82A9-76E35A78AA28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D11AE-E68A-4B7F-8F31-45B8E8419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  <a:prstGeom prst="rect">
            <a:avLst/>
          </a:prstGeom>
        </p:spPr>
        <p:txBody>
          <a:bodyPr lIns="127550" tIns="63775" rIns="127550" bIns="63775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27550" tIns="63775" rIns="127550" bIns="63775"/>
          <a:lstStyle>
            <a:lvl1pPr marL="0" indent="0" algn="ctr">
              <a:buNone/>
              <a:defRPr/>
            </a:lvl1pPr>
            <a:lvl2pPr marL="637754" indent="0" algn="ctr">
              <a:buNone/>
              <a:defRPr/>
            </a:lvl2pPr>
            <a:lvl3pPr marL="1275506" indent="0" algn="ctr">
              <a:buNone/>
              <a:defRPr/>
            </a:lvl3pPr>
            <a:lvl4pPr marL="1913259" indent="0" algn="ctr">
              <a:buNone/>
              <a:defRPr/>
            </a:lvl4pPr>
            <a:lvl5pPr marL="2551013" indent="0" algn="ctr">
              <a:buNone/>
              <a:defRPr/>
            </a:lvl5pPr>
            <a:lvl6pPr marL="3188766" indent="0" algn="ctr">
              <a:buNone/>
              <a:defRPr/>
            </a:lvl6pPr>
            <a:lvl7pPr marL="3826518" indent="0" algn="ctr">
              <a:buNone/>
              <a:defRPr/>
            </a:lvl7pPr>
            <a:lvl8pPr marL="4464272" indent="0" algn="ctr">
              <a:buNone/>
              <a:defRPr/>
            </a:lvl8pPr>
            <a:lvl9pPr marL="51020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317232"/>
            <a:ext cx="12961620" cy="1320271"/>
          </a:xfrm>
          <a:prstGeom prst="rect">
            <a:avLst/>
          </a:prstGeom>
        </p:spPr>
        <p:txBody>
          <a:bodyPr vert="horz" lIns="137370" tIns="68685" rIns="137370" bIns="68685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848379"/>
            <a:ext cx="12961620" cy="5227907"/>
          </a:xfrm>
          <a:prstGeom prst="rect">
            <a:avLst/>
          </a:prstGeom>
        </p:spPr>
        <p:txBody>
          <a:bodyPr vert="horz" lIns="137370" tIns="68685" rIns="137370" bIns="68685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5"/>
            <a:ext cx="3360420" cy="421753"/>
          </a:xfrm>
          <a:prstGeom prst="rect">
            <a:avLst/>
          </a:prstGeom>
        </p:spPr>
        <p:txBody>
          <a:bodyPr vert="horz" lIns="137370" tIns="68685" rIns="137370" bIns="68685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EBD2E-0E12-43E6-82A9-76E35A78AA28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7342175"/>
            <a:ext cx="4560570" cy="421753"/>
          </a:xfrm>
          <a:prstGeom prst="rect">
            <a:avLst/>
          </a:prstGeom>
        </p:spPr>
        <p:txBody>
          <a:bodyPr vert="horz" lIns="137370" tIns="68685" rIns="137370" bIns="68685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5"/>
            <a:ext cx="3360420" cy="421753"/>
          </a:xfrm>
          <a:prstGeom prst="rect">
            <a:avLst/>
          </a:prstGeom>
        </p:spPr>
        <p:txBody>
          <a:bodyPr vert="horz" lIns="137370" tIns="68685" rIns="137370" bIns="68685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D11AE-E68A-4B7F-8F31-45B8E8419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373703" rtl="0" eaLnBrk="1" latinLnBrk="0" hangingPunct="1"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15139" indent="-515139" algn="l" defTabSz="1373703" rtl="0" eaLnBrk="1" latinLnBrk="0" hangingPunct="1">
        <a:spcBef>
          <a:spcPct val="20000"/>
        </a:spcBef>
        <a:buFont typeface="Arial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116134" indent="-429282" algn="l" defTabSz="1373703" rtl="0" eaLnBrk="1" latinLnBrk="0" hangingPunct="1">
        <a:spcBef>
          <a:spcPct val="20000"/>
        </a:spcBef>
        <a:buFont typeface="Arial" pitchFamily="34" charset="0"/>
        <a:buChar char="–"/>
        <a:defRPr sz="4200" kern="1200">
          <a:solidFill>
            <a:schemeClr val="tx1"/>
          </a:solidFill>
          <a:latin typeface="+mn-lt"/>
          <a:ea typeface="+mn-ea"/>
          <a:cs typeface="+mn-cs"/>
        </a:defRPr>
      </a:lvl2pPr>
      <a:lvl3pPr marL="1717129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403980" indent="-343426" algn="l" defTabSz="1373703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4pPr>
      <a:lvl5pPr marL="3090832" indent="-343426" algn="l" defTabSz="1373703" rtl="0" eaLnBrk="1" latinLnBrk="0" hangingPunct="1">
        <a:spcBef>
          <a:spcPct val="20000"/>
        </a:spcBef>
        <a:buFont typeface="Arial" pitchFamily="34" charset="0"/>
        <a:buChar char="»"/>
        <a:defRPr sz="3000" kern="1200">
          <a:solidFill>
            <a:schemeClr val="tx1"/>
          </a:solidFill>
          <a:latin typeface="+mn-lt"/>
          <a:ea typeface="+mn-ea"/>
          <a:cs typeface="+mn-cs"/>
        </a:defRPr>
      </a:lvl5pPr>
      <a:lvl6pPr marL="3777684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6pPr>
      <a:lvl7pPr marL="4464535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7pPr>
      <a:lvl8pPr marL="5151387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8pPr>
      <a:lvl9pPr marL="5838238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6852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3703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60555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7406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34258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21109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7961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94812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3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559" tIns="63779" rIns="127559" bIns="63779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5pPr>
      <a:lvl6pPr marL="637794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6pPr>
      <a:lvl7pPr marL="1275588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7pPr>
      <a:lvl8pPr marL="1913382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8pPr>
      <a:lvl9pPr marL="2551176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8346" indent="-478346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94485" indent="-318897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32279" indent="-31889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70073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07867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45661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83455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21249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LIBRO Y FLORES.jpg"/>
          <p:cNvPicPr>
            <a:picLocks noChangeAspect="1"/>
          </p:cNvPicPr>
          <p:nvPr/>
        </p:nvPicPr>
        <p:blipFill>
          <a:blip r:embed="rId3" cstate="print"/>
          <a:srcRect b="3750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250246" y="2888086"/>
            <a:ext cx="9338733" cy="1523706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9000" dirty="0" smtClean="0">
                <a:latin typeface="Lucida Calligraphy" pitchFamily="66" charset="0"/>
              </a:rPr>
              <a:t>Una piel</a:t>
            </a:r>
            <a:endParaRPr lang="es-ES" sz="9000" dirty="0"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704956" y="4356897"/>
            <a:ext cx="2880320" cy="631154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1800" dirty="0" smtClean="0"/>
              <a:t>Poema</a:t>
            </a:r>
            <a:r>
              <a:rPr lang="es-AR" dirty="0" smtClean="0"/>
              <a:t>  </a:t>
            </a:r>
            <a:r>
              <a:rPr lang="es-AR" sz="3200" dirty="0" err="1" smtClean="0"/>
              <a:t>Audroc</a:t>
            </a:r>
            <a:endParaRPr lang="es-ES" sz="3200" dirty="0"/>
          </a:p>
        </p:txBody>
      </p:sp>
      <p:sp>
        <p:nvSpPr>
          <p:cNvPr id="22530" name="AutoShape 2" descr="https://mail.google.com/mail/?ui=2&amp;ik=932dc8b892&amp;view=att&amp;th=14294d9f9d3d317a&amp;attid=0.6&amp;disp=safe&amp;realattid=756ca14865cce496_0.0.4&amp;zw"/>
          <p:cNvSpPr>
            <a:spLocks noChangeAspect="1" noChangeArrowheads="1"/>
          </p:cNvSpPr>
          <p:nvPr/>
        </p:nvSpPr>
        <p:spPr bwMode="auto">
          <a:xfrm>
            <a:off x="245031" y="-166868"/>
            <a:ext cx="480060" cy="352074"/>
          </a:xfrm>
          <a:prstGeom prst="rect">
            <a:avLst/>
          </a:prstGeom>
          <a:noFill/>
        </p:spPr>
        <p:txBody>
          <a:bodyPr vert="horz" wrap="square" lIns="137370" tIns="68685" rIns="137370" bIns="68685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" name="8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009212" y="6697116"/>
            <a:ext cx="1110139" cy="738466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11476464" y="6985148"/>
            <a:ext cx="2137782" cy="554210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dirty="0" smtClean="0"/>
              <a:t>automático</a:t>
            </a:r>
            <a:endParaRPr lang="es-ES" dirty="0"/>
          </a:p>
        </p:txBody>
      </p:sp>
    </p:spTree>
  </p:cSld>
  <p:clrMapOvr>
    <a:masterClrMapping/>
  </p:clrMapOvr>
  <p:transition spd="slow" advClick="0" advTm="14000">
    <p:plus/>
    <p:sndAc>
      <p:stSnd loop="1">
        <p:snd r:embed="rId2" name="Gho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ROSA CON LIBRO Y PÉTALO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4006"/>
          <a:stretch>
            <a:fillRect/>
          </a:stretch>
        </p:blipFill>
        <p:spPr>
          <a:xfrm>
            <a:off x="0" y="-2033"/>
            <a:ext cx="14401800" cy="7923658"/>
          </a:xfrm>
        </p:spPr>
      </p:pic>
    </p:spTree>
  </p:cSld>
  <p:clrMapOvr>
    <a:masterClrMapping/>
  </p:clrMapOvr>
  <p:transition spd="slow" advClick="0" advTm="4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001B054BhY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1462643" y="4852002"/>
            <a:ext cx="11364000" cy="692709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Cuando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tu piel y  mi piel, sólo son una,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navego en tus entrañas muy profundo,</a:t>
            </a:r>
          </a:p>
        </p:txBody>
      </p:sp>
    </p:spTree>
  </p:cSld>
  <p:clrMapOvr>
    <a:masterClrMapping/>
  </p:clrMapOvr>
  <p:transition spd="slow" advClick="0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amor-y-amist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1012583" y="5743191"/>
            <a:ext cx="12376634" cy="692709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y oscilante entre el sol y el frío de la luna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mi corazón se agita en ti y se hace uno.</a:t>
            </a:r>
          </a:p>
        </p:txBody>
      </p:sp>
    </p:spTree>
  </p:cSld>
  <p:clrMapOvr>
    <a:masterClrMapping/>
  </p:clrMapOvr>
  <p:transition spd="slow" advClick="0" advTm="11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27798ebcbae607f64dfb8d86f42ba07f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17042" y="0"/>
            <a:ext cx="8984759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224236" y="3267666"/>
            <a:ext cx="7439357" cy="2293147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r>
              <a:rPr lang="es-ES" sz="2000" dirty="0">
                <a:latin typeface="Lucida Calligraphy" pitchFamily="66" charset="0"/>
              </a:rPr>
              <a:t>Respiro en </a:t>
            </a:r>
            <a:r>
              <a:rPr lang="es-ES" sz="2000" dirty="0" smtClean="0">
                <a:latin typeface="Lucida Calligraphy" pitchFamily="66" charset="0"/>
              </a:rPr>
              <a:t>ti </a:t>
            </a:r>
            <a:r>
              <a:rPr lang="es-ES" sz="2000" dirty="0">
                <a:latin typeface="Lucida Calligraphy" pitchFamily="66" charset="0"/>
              </a:rPr>
              <a:t>mi aire por tus labios</a:t>
            </a:r>
            <a:r>
              <a:rPr lang="es-ES" sz="2000" dirty="0" smtClean="0">
                <a:latin typeface="Lucida Calligraphy" pitchFamily="66" charset="0"/>
              </a:rPr>
              <a:t>,</a:t>
            </a:r>
          </a:p>
          <a:p>
            <a:r>
              <a:rPr lang="es-ES" sz="2000" dirty="0" smtClean="0">
                <a:latin typeface="Lucida Calligraphy" pitchFamily="66" charset="0"/>
              </a:rPr>
              <a:t/>
            </a:r>
            <a:br>
              <a:rPr lang="es-ES" sz="2000" dirty="0" smtClean="0">
                <a:latin typeface="Lucida Calligraphy" pitchFamily="66" charset="0"/>
              </a:rPr>
            </a:br>
            <a:r>
              <a:rPr lang="es-ES" sz="2000" dirty="0">
                <a:latin typeface="Lucida Calligraphy" pitchFamily="66" charset="0"/>
              </a:rPr>
              <a:t>y escucho entrecortadas las </a:t>
            </a:r>
            <a:r>
              <a:rPr lang="es-ES" sz="2000" dirty="0" smtClean="0">
                <a:latin typeface="Lucida Calligraphy" pitchFamily="66" charset="0"/>
              </a:rPr>
              <a:t>palabras</a:t>
            </a:r>
          </a:p>
          <a:p>
            <a:r>
              <a:rPr lang="es-ES" sz="2000" dirty="0" smtClean="0">
                <a:latin typeface="Lucida Calligraphy" pitchFamily="66" charset="0"/>
              </a:rPr>
              <a:t/>
            </a:r>
            <a:br>
              <a:rPr lang="es-ES" sz="2000" dirty="0" smtClean="0">
                <a:latin typeface="Lucida Calligraphy" pitchFamily="66" charset="0"/>
              </a:rPr>
            </a:br>
            <a:r>
              <a:rPr lang="es-ES" sz="2000" dirty="0">
                <a:latin typeface="Lucida Calligraphy" pitchFamily="66" charset="0"/>
              </a:rPr>
              <a:t>que procuras decir, sin decir nada</a:t>
            </a:r>
            <a:r>
              <a:rPr lang="es-ES" sz="2000" dirty="0" smtClean="0">
                <a:latin typeface="Lucida Calligraphy" pitchFamily="66" charset="0"/>
              </a:rPr>
              <a:t>,</a:t>
            </a:r>
          </a:p>
          <a:p>
            <a:r>
              <a:rPr lang="es-ES" sz="2000" dirty="0" smtClean="0">
                <a:latin typeface="Lucida Calligraphy" pitchFamily="66" charset="0"/>
              </a:rPr>
              <a:t/>
            </a:r>
            <a:br>
              <a:rPr lang="es-ES" sz="2000" dirty="0" smtClean="0">
                <a:latin typeface="Lucida Calligraphy" pitchFamily="66" charset="0"/>
              </a:rPr>
            </a:br>
            <a:r>
              <a:rPr lang="es-ES" sz="2000" dirty="0">
                <a:latin typeface="Lucida Calligraphy" pitchFamily="66" charset="0"/>
              </a:rPr>
              <a:t>en un “Te Quiero”, que me toca el alma.</a:t>
            </a:r>
          </a:p>
        </p:txBody>
      </p:sp>
    </p:spTree>
  </p:cSld>
  <p:clrMapOvr>
    <a:masterClrMapping/>
  </p:clrMapOvr>
  <p:transition spd="slow" advClick="0" advTm="24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ngel bes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49538"/>
            <a:ext cx="14401800" cy="7995923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012583" y="5149065"/>
            <a:ext cx="9676277" cy="692709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Entonces; soy pasión, piel y sentidos,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llevados al exceso sin medida,</a:t>
            </a:r>
          </a:p>
        </p:txBody>
      </p:sp>
    </p:spTree>
  </p:cSld>
  <p:clrMapOvr>
    <a:masterClrMapping/>
  </p:clrMapOvr>
  <p:transition spd="slow" advClick="0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BESO, PAREJ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6416"/>
            <a:ext cx="14401800" cy="7958042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125098" y="5941233"/>
            <a:ext cx="12489148" cy="692709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y exhalo entre suspiros que “Te Amo”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sintiendo que mi vida está en tu vida.</a:t>
            </a:r>
          </a:p>
        </p:txBody>
      </p:sp>
    </p:spTree>
  </p:cSld>
  <p:clrMapOvr>
    <a:masterClrMapping/>
  </p:clrMapOvr>
  <p:transition spd="slow" advClick="0" advTm="20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5523685_5123_corazon_H171046_L.jpg"/>
          <p:cNvPicPr>
            <a:picLocks noChangeAspect="1"/>
          </p:cNvPicPr>
          <p:nvPr/>
        </p:nvPicPr>
        <p:blipFill>
          <a:blip r:embed="rId2" cstate="print"/>
          <a:srcRect b="5556"/>
          <a:stretch>
            <a:fillRect/>
          </a:stretch>
        </p:blipFill>
        <p:spPr>
          <a:xfrm>
            <a:off x="0" y="-49540"/>
            <a:ext cx="14401800" cy="797116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513177" y="3960813"/>
            <a:ext cx="8438614" cy="1246707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Se encienden así en mi,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l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as furias desbordadas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d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e deseos infinitos…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Ilimitados…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437262gk741z4ie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4704" y="-279459"/>
            <a:ext cx="14994101" cy="84981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450009" y="5472980"/>
            <a:ext cx="8101069" cy="1523706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Y se agita nuestro Amor 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en las caricias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que en desorden, 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y sin pensar nos damos.</a:t>
            </a:r>
          </a:p>
        </p:txBody>
      </p:sp>
    </p:spTree>
  </p:cSld>
  <p:clrMapOvr>
    <a:masterClrMapping/>
  </p:clrMapOvr>
  <p:transition spd="slow" advClick="0" advTm="1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AMA CON ROSAS 1.jpg"/>
          <p:cNvPicPr>
            <a:picLocks noChangeAspect="1"/>
          </p:cNvPicPr>
          <p:nvPr/>
        </p:nvPicPr>
        <p:blipFill>
          <a:blip r:embed="rId2" cstate="print"/>
          <a:srcRect t="5000"/>
          <a:stretch>
            <a:fillRect/>
          </a:stretch>
        </p:blipFill>
        <p:spPr>
          <a:xfrm>
            <a:off x="0" y="-3768"/>
            <a:ext cx="14401800" cy="7925394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600450" y="4951023"/>
            <a:ext cx="7200900" cy="692709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Cómo te Amo, Amor… 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cuando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te Amo…</a:t>
            </a:r>
          </a:p>
        </p:txBody>
      </p:sp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chica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687672" y="5545149"/>
            <a:ext cx="9113678" cy="692709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Cuándo tu piel, junto a mi piel,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sólo son una…</a:t>
            </a:r>
          </a:p>
        </p:txBody>
      </p:sp>
    </p:spTree>
  </p:cSld>
  <p:clrMapOvr>
    <a:masterClrMapping/>
  </p:clrMapOvr>
  <p:transition spd="slow" advClick="0" advTm="12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chica 00.jpg"/>
          <p:cNvPicPr>
            <a:picLocks noChangeAspect="1"/>
          </p:cNvPicPr>
          <p:nvPr/>
        </p:nvPicPr>
        <p:blipFill>
          <a:blip r:embed="rId2" cstate="print"/>
          <a:srcRect l="3138" t="5000" r="3138" b="7500"/>
          <a:stretch>
            <a:fillRect/>
          </a:stretch>
        </p:blipFill>
        <p:spPr>
          <a:xfrm>
            <a:off x="-6480" y="0"/>
            <a:ext cx="14408280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725573" y="3465706"/>
            <a:ext cx="9226218" cy="2093093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dirty="0" smtClean="0"/>
              <a:t> 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¡ Cómo Te Amo… Amor…!!!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¡ Después que te Amo…!!!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6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Marcador de contenido" descr="ROSA SOBRE MADER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80220" y="89326"/>
            <a:ext cx="12529392" cy="7732984"/>
          </a:xfrm>
          <a:effectLst>
            <a:softEdge rad="635000"/>
          </a:effectLst>
        </p:spPr>
      </p:pic>
    </p:spTree>
  </p:cSld>
  <p:clrMapOvr>
    <a:masterClrMapping/>
  </p:clrMapOvr>
  <p:transition spd="slow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uadroTexto"/>
          <p:cNvSpPr txBox="1"/>
          <p:nvPr/>
        </p:nvSpPr>
        <p:spPr>
          <a:xfrm>
            <a:off x="6768852" y="5040932"/>
            <a:ext cx="216024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 err="1" smtClean="0"/>
              <a:t>Ilda</a:t>
            </a:r>
            <a:endParaRPr lang="es-AR" dirty="0"/>
          </a:p>
        </p:txBody>
      </p:sp>
      <p:pic>
        <p:nvPicPr>
          <p:cNvPr id="5" name="4 Imagen" descr="QUE PORQUÈ..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7672" y="5248085"/>
            <a:ext cx="2113767" cy="2418343"/>
          </a:xfrm>
          <a:prstGeom prst="rect">
            <a:avLst/>
          </a:prstGeom>
        </p:spPr>
      </p:pic>
      <p:pic>
        <p:nvPicPr>
          <p:cNvPr id="4" name="3 Imagen" descr="bloem (58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62880" y="396057"/>
            <a:ext cx="8401050" cy="714266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 flipH="1">
            <a:off x="3937969" y="7129485"/>
            <a:ext cx="1687723" cy="600376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3000" dirty="0" err="1" smtClean="0">
                <a:latin typeface="Lucida Calligraphy" pitchFamily="66" charset="0"/>
              </a:rPr>
              <a:t>Ilda</a:t>
            </a:r>
            <a:endParaRPr lang="es-ES" sz="3000" dirty="0"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0913890" y="7228507"/>
            <a:ext cx="3150416" cy="415710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1800" dirty="0" err="1" smtClean="0"/>
              <a:t>Pps</a:t>
            </a:r>
            <a:r>
              <a:rPr lang="es-AR" sz="1800" dirty="0" smtClean="0"/>
              <a:t> sin fines de lucro</a:t>
            </a:r>
            <a:endParaRPr lang="es-ES" sz="1800" dirty="0"/>
          </a:p>
        </p:txBody>
      </p:sp>
    </p:spTree>
  </p:cSld>
  <p:clrMapOvr>
    <a:masterClrMapping/>
  </p:clrMapOvr>
  <p:transition spd="slow" advClick="0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defTabSz="1275588" fontAlgn="base">
              <a:spcBef>
                <a:spcPct val="0"/>
              </a:spcBef>
              <a:spcAft>
                <a:spcPct val="0"/>
              </a:spcAft>
            </a:pPr>
            <a:endParaRPr lang="es-AR" sz="2500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algn="ctr" defTabSz="1275588" fontAlgn="base">
              <a:spcBef>
                <a:spcPct val="0"/>
              </a:spcBef>
              <a:spcAft>
                <a:spcPct val="0"/>
              </a:spcAft>
            </a:pPr>
            <a:endParaRPr lang="es-AR" sz="2500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401800" cy="329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defTabSz="1275588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1"/>
            <a:ext cx="4200525" cy="224475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defTabSz="1275588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2500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sz="2500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sz="2500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sz="2500" b="1" dirty="0" smtClean="0">
                <a:solidFill>
                  <a:srgbClr val="0066FF"/>
                </a:solidFill>
              </a:rPr>
              <a:t> </a:t>
            </a:r>
          </a:p>
          <a:p>
            <a:pPr defTabSz="1275588" fontAlgn="base">
              <a:spcBef>
                <a:spcPct val="50000"/>
              </a:spcBef>
              <a:spcAft>
                <a:spcPct val="0"/>
              </a:spcAft>
            </a:pPr>
            <a:endParaRPr lang="es-ES" sz="2500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</TotalTime>
  <Words>105</Words>
  <Application>Microsoft Office PowerPoint</Application>
  <PresentationFormat>Personalizado</PresentationFormat>
  <Paragraphs>28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Totty</dc:creator>
  <cp:lastModifiedBy>Ilda</cp:lastModifiedBy>
  <cp:revision>31</cp:revision>
  <dcterms:created xsi:type="dcterms:W3CDTF">2013-11-26T14:36:20Z</dcterms:created>
  <dcterms:modified xsi:type="dcterms:W3CDTF">2015-11-11T18:06:22Z</dcterms:modified>
</cp:coreProperties>
</file>