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12" r:id="rId3"/>
    <p:sldId id="268" r:id="rId4"/>
    <p:sldId id="314" r:id="rId5"/>
    <p:sldId id="315" r:id="rId6"/>
    <p:sldId id="316" r:id="rId7"/>
    <p:sldId id="273" r:id="rId8"/>
    <p:sldId id="274" r:id="rId9"/>
    <p:sldId id="320" r:id="rId10"/>
    <p:sldId id="311" r:id="rId11"/>
    <p:sldId id="309" r:id="rId12"/>
    <p:sldId id="295" r:id="rId13"/>
    <p:sldId id="326" r:id="rId14"/>
    <p:sldId id="324" r:id="rId15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Kristen ITC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Kristen ITC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Kristen ITC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Kristen ITC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Kristen ITC" pitchFamily="66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Kristen ITC" pitchFamily="66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Kristen ITC" pitchFamily="66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Kristen ITC" pitchFamily="66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Kristen ITC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bm0u4AO4ZwNfXpfbrlyjg==" hashData="QD7ewa36xlEqhenyspB5IRq9Kn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3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22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99EE864E-AB4B-4141-9CF1-1CD820D7FC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04515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4B053-54C1-4A2E-9321-51E56E3357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A3615B-9908-492C-99D0-7BB2521571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54615-E2E8-4014-AB9D-A94D5C05A6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885ED-4259-484C-911F-69408276B0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F24744-331E-443A-904F-9933126CAB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75710-1E24-479F-9785-B40A760C16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3627F9-8261-490A-AA37-36C5998EFA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EC645F-7428-4B44-93FE-149B65B81F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96780-FDB8-4CEB-BA66-31DFD15170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1C200D-CBBF-4E11-9753-4B8DAD8AA8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4A2C04-272F-4AA5-98AC-348D7C89DD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290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16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77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41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80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778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151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12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972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74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+mn-lt"/>
              </a:defRPr>
            </a:lvl1pPr>
          </a:lstStyle>
          <a:p>
            <a:pPr>
              <a:defRPr/>
            </a:pPr>
            <a:fld id="{F9D2D321-810E-4D03-A612-C89173CAF0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s-ES_tradnl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_tradnl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C9FF0F5-D089-4207-9EDD-8DCBD04AC6B2}" type="slidenum">
              <a:rPr lang="es-ES_tradnl">
                <a:solidFill>
                  <a:srgbClr val="000000"/>
                </a:solidFill>
                <a:latin typeface="Arial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_tradnl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68030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bellisima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9552" y="476672"/>
            <a:ext cx="66247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kern="10" dirty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/>
              </a:rPr>
              <a:t>UNA MUJER ME </a:t>
            </a:r>
            <a:r>
              <a:rPr lang="es-ES" sz="4000" b="1" kern="10" dirty="0" smtClean="0">
                <a:ln w="38100" cmpd="sng">
                  <a:solidFill>
                    <a:srgbClr val="0070C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/>
              </a:rPr>
              <a:t>ESPERA</a:t>
            </a:r>
            <a:endParaRPr lang="es-ES" sz="4000" dirty="0">
              <a:ln w="38100" cmpd="sng">
                <a:solidFill>
                  <a:srgbClr val="0070C0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35846" y="6406583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ln w="3175">
                  <a:solidFill>
                    <a:srgbClr val="FF00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s-ES" sz="1200" b="1" dirty="0" smtClean="0">
                <a:ln w="3175">
                  <a:solidFill>
                    <a:srgbClr val="FF00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UTOMATICO</a:t>
            </a:r>
            <a:endParaRPr lang="es-ES" sz="1200" b="1" dirty="0">
              <a:ln w="3175">
                <a:solidFill>
                  <a:srgbClr val="FF000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20415650">
            <a:off x="6733234" y="5432927"/>
            <a:ext cx="1694894" cy="9936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13705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446">
        <p14:ripple/>
        <p:sndAc>
          <p:stSnd loop="1">
            <p:snd r:embed="rId2" name="(Celine Dion) - The power of love.wav"/>
          </p:stSnd>
        </p:sndAc>
      </p:transition>
    </mc:Choice>
    <mc:Fallback>
      <p:transition spd="slow" advTm="8446">
        <p:fade/>
        <p:sndAc>
          <p:stSnd loop="1">
            <p:snd r:embed="rId2" name="(Celine Dion) - The power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.imgur.com/JZvw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936" y="18973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43000" y="5924430"/>
            <a:ext cx="13965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latin typeface="Vivaldi" panose="03020602050506090804" pitchFamily="66" charset="0"/>
              </a:rPr>
              <a:t>Ppsx Helen</a:t>
            </a:r>
          </a:p>
        </p:txBody>
      </p:sp>
      <p:pic>
        <p:nvPicPr>
          <p:cNvPr id="2052" name="Picture 4" descr="http://i567.photobucket.com/albums/ss114/aadi1295/funscrape/star/6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746" y="4862078"/>
            <a:ext cx="1647915" cy="1575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bellisima\1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2222" r="3125" b="2778"/>
          <a:stretch/>
        </p:blipFill>
        <p:spPr bwMode="auto">
          <a:xfrm>
            <a:off x="53649" y="18974"/>
            <a:ext cx="9085415" cy="6839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5737820" y="4986573"/>
            <a:ext cx="214314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00B0F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Te vas cuando mi luz se apaga en el ocaso y mi esperanza se cobija en la oscuridad</a:t>
            </a:r>
            <a:r>
              <a:rPr lang="es-ES" sz="1800" b="1" dirty="0">
                <a:solidFill>
                  <a:schemeClr val="bg1"/>
                </a:solidFill>
                <a:effectLst>
                  <a:glow rad="101600">
                    <a:srgbClr val="00B0F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578">
        <p14:ripple/>
      </p:transition>
    </mc:Choice>
    <mc:Fallback>
      <p:transition spd="slow" advTm="135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.imgur.com/j0hxg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8520" y="-99392"/>
            <a:ext cx="9252520" cy="71287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sp>
        <p:nvSpPr>
          <p:cNvPr id="4" name="3 Rectángulo"/>
          <p:cNvSpPr/>
          <p:nvPr/>
        </p:nvSpPr>
        <p:spPr>
          <a:xfrm rot="18938508">
            <a:off x="15540" y="5300517"/>
            <a:ext cx="10310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</a:p>
        </p:txBody>
      </p:sp>
      <p:pic>
        <p:nvPicPr>
          <p:cNvPr id="6146" name="Picture 2" descr="C:\Users\Eleni\Desktop\bellisima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bellisima\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104828" y="5882939"/>
            <a:ext cx="47297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" sz="2400" b="1" dirty="0">
                <a:ln w="19050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/>
                <a:latin typeface="Calibri" pitchFamily="34" charset="0"/>
              </a:rPr>
              <a:t>Te vas cuando termina el trabajo de mis días largos</a:t>
            </a:r>
            <a:r>
              <a:rPr lang="es-ES" sz="2400" b="1" dirty="0">
                <a:ln w="19050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latin typeface="Calibri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6153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1072">
        <p14:ripple/>
      </p:transition>
    </mc:Choice>
    <mc:Fallback>
      <p:transition spd="slow" advTm="210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bellisima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Eleni\Desktop\bellisima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830" y="0"/>
            <a:ext cx="91718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Picture 1" descr="C:\Users\Eleni\Desktop\bellisima\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1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247964" y="4797152"/>
            <a:ext cx="2520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92D05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 pitchFamily="34" charset="0"/>
              </a:rPr>
              <a:t>Pero yo, junto al camino, espero solo mientras sonrío y canto…</a:t>
            </a:r>
          </a:p>
        </p:txBody>
      </p:sp>
    </p:spTree>
    <p:extLst>
      <p:ext uri="{BB962C8B-B14F-4D97-AF65-F5344CB8AC3E}">
        <p14:creationId xmlns:p14="http://schemas.microsoft.com/office/powerpoint/2010/main" val="2813336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297">
        <p14:ripple/>
      </p:transition>
    </mc:Choice>
    <mc:Fallback>
      <p:transition spd="slow" advTm="182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7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public.bay.livefilestore.com/y1pfmTUovmgxLDo3hdLsencHtMFGT3ZgGF5jqaBf9oedySjDsjcziAFivRv07lvaIV_o-k7L6WUACWyuFzqli2slg/AmiMuj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251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 l="17544" r="56140" b="20563"/>
          <a:stretch>
            <a:fillRect/>
          </a:stretch>
        </p:blipFill>
        <p:spPr bwMode="auto">
          <a:xfrm>
            <a:off x="-396612" y="-217349"/>
            <a:ext cx="3357586" cy="337517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4" descr="http://i.imgur.com/f6HMq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28660" y="3000372"/>
            <a:ext cx="5715040" cy="4286280"/>
          </a:xfrm>
          <a:prstGeom prst="teardrop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http://www.smallestdogs-intheworld.com/images/91_RosaBlanca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733256"/>
            <a:ext cx="1784191" cy="1252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19637849">
            <a:off x="5939479" y="5730327"/>
            <a:ext cx="9124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</a:p>
        </p:txBody>
      </p:sp>
      <p:pic>
        <p:nvPicPr>
          <p:cNvPr id="14" name="Picture 2" descr="C:\Users\Eleni\Desktop\bellisima\1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09" y="0"/>
            <a:ext cx="9323327" cy="6985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4067944" y="4694846"/>
            <a:ext cx="40004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</a:rPr>
              <a:t>…porque mi otoño se llena de aromas de </a:t>
            </a:r>
            <a:r>
              <a:rPr lang="es-ES" sz="1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</a:rPr>
              <a:t>promesas  y  </a:t>
            </a:r>
            <a:r>
              <a:rPr lang="es-ES" sz="1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</a:rPr>
              <a:t>sé que en el desierto de mi alma…</a:t>
            </a:r>
          </a:p>
        </p:txBody>
      </p:sp>
    </p:spTree>
    <p:extLst>
      <p:ext uri="{BB962C8B-B14F-4D97-AF65-F5344CB8AC3E}">
        <p14:creationId xmlns:p14="http://schemas.microsoft.com/office/powerpoint/2010/main" val="850112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358">
        <p14:ripple/>
      </p:transition>
    </mc:Choice>
    <mc:Fallback>
      <p:transition spd="slow" advTm="143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.imgur.com/8s5Gx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0792090">
            <a:off x="1063318" y="5549868"/>
            <a:ext cx="9124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</a:p>
        </p:txBody>
      </p:sp>
      <p:pic>
        <p:nvPicPr>
          <p:cNvPr id="14" name="Picture 9" descr="C:\Users\Eleni\Desktop\bellisima\Sin título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84" y="0"/>
            <a:ext cx="9161884" cy="688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C:\Users\Eleni\Desktop\bellisima\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84" y="1"/>
            <a:ext cx="91618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4"/>
          <p:cNvSpPr txBox="1">
            <a:spLocks noChangeArrowheads="1"/>
          </p:cNvSpPr>
          <p:nvPr/>
        </p:nvSpPr>
        <p:spPr bwMode="auto">
          <a:xfrm>
            <a:off x="2857504" y="5180534"/>
            <a:ext cx="342899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01600">
                    <a:srgbClr val="92D050">
                      <a:alpha val="60000"/>
                    </a:srgb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</a:rPr>
              <a:t>..otra </a:t>
            </a:r>
            <a:r>
              <a:rPr lang="es-ES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01600">
                    <a:srgbClr val="92D050">
                      <a:alpha val="60000"/>
                    </a:srgb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</a:rPr>
              <a:t>vez el amor y la paz florecerán como espigas perfumadas.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939">
        <p14:ripple/>
      </p:transition>
    </mc:Choice>
    <mc:Fallback>
      <p:transition spd="slow" advTm="189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2.postimage.org/5w0251r4j/fe73b9aaced1c82afebcf1c7f184eeaa_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8772" cy="6857999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3214678" y="6072206"/>
            <a:ext cx="5500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10242" name="Picture 2" descr="http://www.nocturnar.com/forum/attachments/perfiles/95938d1363827004-hojas-de-otono-gif-animado-hoja-20-5b1600x1200-5d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5929" y="5760251"/>
            <a:ext cx="1155602" cy="958187"/>
          </a:xfrm>
          <a:prstGeom prst="rect">
            <a:avLst/>
          </a:prstGeom>
          <a:noFill/>
        </p:spPr>
      </p:pic>
      <p:pic>
        <p:nvPicPr>
          <p:cNvPr id="13" name="Picture 2" descr="http://www.nocturnar.com/forum/attachments/perfiles/95938d1363827004-hojas-de-otono-gif-animado-hoja-20-5b1600x1200-5d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5252" y="5567911"/>
            <a:ext cx="1599552" cy="1248574"/>
          </a:xfrm>
          <a:prstGeom prst="rect">
            <a:avLst/>
          </a:prstGeom>
          <a:noFill/>
        </p:spPr>
      </p:pic>
      <p:pic>
        <p:nvPicPr>
          <p:cNvPr id="14" name="Picture 2" descr="http://www.nocturnar.com/forum/attachments/perfiles/95938d1363827004-hojas-de-otono-gif-animado-hoja-20-5b1600x1200-5d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33330" y="5581662"/>
            <a:ext cx="1269369" cy="1052519"/>
          </a:xfrm>
          <a:prstGeom prst="rect">
            <a:avLst/>
          </a:prstGeom>
          <a:noFill/>
        </p:spPr>
      </p:pic>
      <p:pic>
        <p:nvPicPr>
          <p:cNvPr id="15" name="Picture 2" descr="http://www.nocturnar.com/forum/attachments/perfiles/95938d1363827004-hojas-de-otono-gif-animado-hoja-20-5b1600x1200-5d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3537" y="5659794"/>
            <a:ext cx="1321608" cy="1095834"/>
          </a:xfrm>
          <a:prstGeom prst="rect">
            <a:avLst/>
          </a:prstGeom>
          <a:noFill/>
        </p:spPr>
      </p:pic>
      <p:pic>
        <p:nvPicPr>
          <p:cNvPr id="16" name="Picture 2" descr="http://www.nocturnar.com/forum/attachments/perfiles/95938d1363827004-hojas-de-otono-gif-animado-hoja-20-5b1600x1200-5d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6772" y="5636308"/>
            <a:ext cx="1378256" cy="1142805"/>
          </a:xfrm>
          <a:prstGeom prst="rect">
            <a:avLst/>
          </a:prstGeom>
          <a:noFill/>
        </p:spPr>
      </p:pic>
      <p:pic>
        <p:nvPicPr>
          <p:cNvPr id="10244" name="Picture 4" descr="http://img.123gif.es/hojas/hojas-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97153" y="5917438"/>
            <a:ext cx="714375" cy="704851"/>
          </a:xfrm>
          <a:prstGeom prst="rect">
            <a:avLst/>
          </a:prstGeom>
          <a:noFill/>
        </p:spPr>
      </p:pic>
      <p:pic>
        <p:nvPicPr>
          <p:cNvPr id="10248" name="Picture 8" descr="http://img.123gif.es/hojas/hojas-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29516" y="5855285"/>
            <a:ext cx="714375" cy="704851"/>
          </a:xfrm>
          <a:prstGeom prst="rect">
            <a:avLst/>
          </a:prstGeom>
          <a:noFill/>
        </p:spPr>
      </p:pic>
      <p:pic>
        <p:nvPicPr>
          <p:cNvPr id="10250" name="Picture 10" descr="http://img.123gif.es/hojas/hojas-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5929330"/>
            <a:ext cx="714375" cy="70485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20116058">
            <a:off x="771674" y="692696"/>
            <a:ext cx="9124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</a:p>
        </p:txBody>
      </p:sp>
      <p:pic>
        <p:nvPicPr>
          <p:cNvPr id="10246" name="Picture 6" descr="http://img.123gif.es/hojas/hojas-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8458" y="5692102"/>
            <a:ext cx="714375" cy="704851"/>
          </a:xfrm>
          <a:prstGeom prst="rect">
            <a:avLst/>
          </a:prstGeom>
          <a:noFill/>
        </p:spPr>
      </p:pic>
      <p:pic>
        <p:nvPicPr>
          <p:cNvPr id="23" name="Picture 2" descr="http://www.nocturnar.com/forum/attachments/perfiles/95938d1363827004-hojas-de-otono-gif-animado-hoja-20-5b1600x1200-5d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08447" y="5750704"/>
            <a:ext cx="1378256" cy="1142805"/>
          </a:xfrm>
          <a:prstGeom prst="rect">
            <a:avLst/>
          </a:prstGeom>
          <a:noFill/>
        </p:spPr>
      </p:pic>
      <p:pic>
        <p:nvPicPr>
          <p:cNvPr id="24" name="Picture 8" descr="http://img.123gif.es/hojas/hojas-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1915" y="5567910"/>
            <a:ext cx="714375" cy="704851"/>
          </a:xfrm>
          <a:prstGeom prst="rect">
            <a:avLst/>
          </a:prstGeom>
          <a:noFill/>
        </p:spPr>
      </p:pic>
      <p:pic>
        <p:nvPicPr>
          <p:cNvPr id="25" name="Picture 8" descr="http://img.123gif.es/hojas/hojas-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0882" y="5677410"/>
            <a:ext cx="714375" cy="704851"/>
          </a:xfrm>
          <a:prstGeom prst="rect">
            <a:avLst/>
          </a:prstGeom>
          <a:noFill/>
        </p:spPr>
      </p:pic>
      <p:pic>
        <p:nvPicPr>
          <p:cNvPr id="26" name="Picture 8" descr="http://img.123gif.es/hojas/hojas-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83186" y="5850540"/>
            <a:ext cx="714375" cy="704851"/>
          </a:xfrm>
          <a:prstGeom prst="rect">
            <a:avLst/>
          </a:prstGeom>
          <a:noFill/>
        </p:spPr>
      </p:pic>
      <p:pic>
        <p:nvPicPr>
          <p:cNvPr id="27" name="Picture 8" descr="http://img.123gif.es/hojas/hojas-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44784" y="6074773"/>
            <a:ext cx="714375" cy="704851"/>
          </a:xfrm>
          <a:prstGeom prst="rect">
            <a:avLst/>
          </a:prstGeom>
          <a:noFill/>
        </p:spPr>
      </p:pic>
      <p:pic>
        <p:nvPicPr>
          <p:cNvPr id="28" name="Picture 2" descr="http://www.nocturnar.com/forum/attachments/perfiles/95938d1363827004-hojas-de-otono-gif-animado-hoja-20-5b1600x1200-5d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7367796" y="5733020"/>
            <a:ext cx="1392092" cy="1154277"/>
          </a:xfrm>
          <a:prstGeom prst="rect">
            <a:avLst/>
          </a:prstGeom>
          <a:noFill/>
        </p:spPr>
      </p:pic>
      <p:pic>
        <p:nvPicPr>
          <p:cNvPr id="29" name="Picture 2" descr="C:\Users\Eleni\Desktop\bellisima\2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945"/>
          <a:stretch/>
        </p:blipFill>
        <p:spPr bwMode="auto">
          <a:xfrm>
            <a:off x="251520" y="149578"/>
            <a:ext cx="8640960" cy="6472711"/>
          </a:xfrm>
          <a:prstGeom prst="roundRect">
            <a:avLst>
              <a:gd name="adj" fmla="val 2199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"/>
          </a:effectLst>
          <a:extLst/>
        </p:spPr>
      </p:pic>
      <p:pic>
        <p:nvPicPr>
          <p:cNvPr id="30" name="Picture 2" descr="C:\Users\Eleni\Desktop\bellisima\1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49578"/>
            <a:ext cx="8640961" cy="6568860"/>
          </a:xfrm>
          <a:prstGeom prst="roundRect">
            <a:avLst>
              <a:gd name="adj" fmla="val 2637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4877183" y="3789040"/>
            <a:ext cx="16573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Calibri" pitchFamily="34" charset="0"/>
              </a:rPr>
              <a:t>¡Porque esta noche, en silencio, una mujer me espera</a:t>
            </a:r>
            <a:r>
              <a:rPr lang="es-ES" sz="2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latin typeface="Calibri" pitchFamily="34" charset="0"/>
              </a:rPr>
              <a:t>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810">
        <p14:ripple/>
      </p:transition>
    </mc:Choice>
    <mc:Fallback>
      <p:transition spd="slow" advTm="208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xit" presetSubtype="0" ac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1.postimage.org/ui9tukvxg/33djdk2_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0275597">
            <a:off x="774184" y="1455726"/>
            <a:ext cx="9124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1026" name="Picture 2" descr="http://www.gifsyfondos.com/rosamarillaline.gif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508" r="29857"/>
          <a:stretch/>
        </p:blipFill>
        <p:spPr bwMode="auto">
          <a:xfrm>
            <a:off x="6238006" y="5517232"/>
            <a:ext cx="213360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bellisima\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89" y="274339"/>
            <a:ext cx="8406175" cy="62696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3.bp.blogspot.com/-Elvl-KP-kC8/UUM9prVHyrI/AAAAAAAAAHk/7AR0n_mfY6k/s1600/jinrl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512" y="113334"/>
            <a:ext cx="8882731" cy="6624010"/>
          </a:xfrm>
          <a:prstGeom prst="flowChartAlternateProcess">
            <a:avLst/>
          </a:prstGeom>
          <a:noFill/>
        </p:spPr>
      </p:pic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602556" y="4149080"/>
            <a:ext cx="1727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>
                <a:solidFill>
                  <a:schemeClr val="bg1"/>
                </a:solidFill>
              </a:rPr>
              <a:t> </a:t>
            </a:r>
            <a:r>
              <a:rPr lang="es-ES" sz="2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01600">
                    <a:srgbClr val="FFC000">
                      <a:alpha val="60000"/>
                    </a:srgb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</a:rPr>
              <a:t>Alegrará mi hogar vacío por el dolor.</a:t>
            </a:r>
          </a:p>
        </p:txBody>
      </p:sp>
    </p:spTree>
    <p:extLst>
      <p:ext uri="{BB962C8B-B14F-4D97-AF65-F5344CB8AC3E}">
        <p14:creationId xmlns:p14="http://schemas.microsoft.com/office/powerpoint/2010/main" val="2672413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9576">
        <p14:ripple/>
      </p:transition>
    </mc:Choice>
    <mc:Fallback>
      <p:transition spd="slow" advTm="195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563.photobucket.com/albums/ss72/SULTANIJA/1941538327_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19654360">
            <a:off x="683568" y="692696"/>
            <a:ext cx="9124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3075" name="Picture 3" descr="C:\Users\Eleni\Desktop\bellisima\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188641"/>
            <a:ext cx="8916863" cy="651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bellisima\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56984" cy="651080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.imgur.com/ho3yf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519" y="188640"/>
            <a:ext cx="3423944" cy="26642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25144" y="4007098"/>
            <a:ext cx="174796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" sz="1800" b="1" dirty="0">
                <a:ln w="19050">
                  <a:solidFill>
                    <a:srgbClr val="808080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00B0F0">
                      <a:alpha val="60000"/>
                    </a:srgb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</a:rPr>
              <a:t>Mis ojos se inundarán de sonrisas, le tenderé mis manos temblorosas y mi  corazón volverá a  latir</a:t>
            </a:r>
            <a:r>
              <a:rPr lang="es-ES" sz="1800" b="1" dirty="0">
                <a:ln w="19050">
                  <a:solidFill>
                    <a:srgbClr val="808080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</a:rPr>
              <a:t>.</a:t>
            </a:r>
            <a:endParaRPr lang="es-ES" sz="1800" b="1" dirty="0">
              <a:ln w="19050">
                <a:solidFill>
                  <a:srgbClr val="808080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878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6318">
        <p14:ripple/>
      </p:transition>
    </mc:Choice>
    <mc:Fallback>
      <p:transition spd="slow" advTm="263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4" presetClass="exit" presetSubtype="1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leni\Desktop\bellisima\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221"/>
          <a:stretch/>
        </p:blipFill>
        <p:spPr bwMode="auto">
          <a:xfrm>
            <a:off x="0" y="28575"/>
            <a:ext cx="925252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1" descr="C:\Users\Eleni\Desktop\bellisima\1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Eleni\Desktop\bellisima\1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9144000" cy="680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4067944" y="3326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" sz="1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01600">
                    <a:srgbClr val="00B0F0">
                      <a:alpha val="60000"/>
                    </a:srgb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</a:rPr>
              <a:t>Estaré con ella en la comunicación secreta de mis labios con los suyos.</a:t>
            </a:r>
          </a:p>
        </p:txBody>
      </p:sp>
    </p:spTree>
    <p:extLst>
      <p:ext uri="{BB962C8B-B14F-4D97-AF65-F5344CB8AC3E}">
        <p14:creationId xmlns:p14="http://schemas.microsoft.com/office/powerpoint/2010/main" val="367363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518.photobucket.com/albums/u346/griseljean/IMAGENES%20FANTASIA/008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741065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19938844">
            <a:off x="2567893" y="744790"/>
            <a:ext cx="9124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5122" name="Picture 2" descr="C:\Users\Eleni\Desktop\bellisima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883"/>
            <a:ext cx="9144000" cy="71302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1835696" y="5805264"/>
            <a:ext cx="410445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01600">
                    <a:srgbClr val="92D050">
                      <a:alpha val="60000"/>
                    </a:srgb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</a:rPr>
              <a:t>Y estaré con ella en la fusión profunda de mi corazón con su ardiente corazón.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710">
        <p14:ripple/>
      </p:transition>
    </mc:Choice>
    <mc:Fallback>
      <p:transition spd="slow" advTm="187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bellisima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12160" y="5589240"/>
            <a:ext cx="1694894" cy="993632"/>
          </a:xfrm>
          <a:prstGeom prst="rect">
            <a:avLst/>
          </a:prstGeom>
          <a:noFill/>
        </p:spPr>
      </p:pic>
      <p:pic>
        <p:nvPicPr>
          <p:cNvPr id="8198" name="Picture 6" descr="http://4.bp.blogspot.com/-g3T_5MhyiG4/UopM7a9mhxI/AAAAAAABYBk/L6STI4hbBdo/s320/d315d8a21481069568o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365104"/>
            <a:ext cx="2801544" cy="247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532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881">
        <p14:ripple/>
      </p:transition>
    </mc:Choice>
    <mc:Fallback>
      <p:transition spd="slow" advTm="158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s-ES" sz="180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s-ES" sz="180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s-ES" sz="180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s-ES" sz="180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fontAlgn="auto">
              <a:spcBef>
                <a:spcPct val="50000"/>
              </a:spcBef>
              <a:spcAft>
                <a:spcPts val="0"/>
              </a:spcAft>
            </a:pPr>
            <a:endParaRPr lang="es-ES" sz="1800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</a:pPr>
            <a:r>
              <a:rPr lang="es-ES_tradnl" sz="1800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</a:pPr>
            <a:r>
              <a:rPr lang="es-ES_tradnl" sz="1800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</a:pPr>
            <a:r>
              <a:rPr lang="es-ES_tradnl" sz="1800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2920071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614">
        <p14:ripple/>
      </p:transition>
    </mc:Choice>
    <mc:Fallback>
      <p:transition spd="slow" advTm="136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a-mujer-me-espera-milespowerpoints.com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Kristen ITC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Kristen ITC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una-mujer-me-espera-milespowerpoints.com</Template>
  <TotalTime>1425</TotalTime>
  <Words>229</Words>
  <Application>Microsoft Office PowerPoint</Application>
  <PresentationFormat>Presentación en pantalla (4:3)</PresentationFormat>
  <Paragraphs>48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una-mujer-me-espera-milespowerpoints.com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Una Mujer me espera</dc:title>
  <dc:creator>Helen &amp; Bruji</dc:creator>
  <cp:lastModifiedBy>Eleni</cp:lastModifiedBy>
  <cp:revision>110</cp:revision>
  <dcterms:created xsi:type="dcterms:W3CDTF">2012-09-06T08:09:17Z</dcterms:created>
  <dcterms:modified xsi:type="dcterms:W3CDTF">2014-08-15T00:05:43Z</dcterms:modified>
  <cp:category>Amor y Amistad</cp:category>
  <cp:contentStatus>Final</cp:contentStatus>
</cp:coreProperties>
</file>