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76" r:id="rId4"/>
    <p:sldId id="270" r:id="rId5"/>
    <p:sldId id="271" r:id="rId6"/>
    <p:sldId id="272" r:id="rId7"/>
    <p:sldId id="274" r:id="rId8"/>
    <p:sldId id="273" r:id="rId9"/>
    <p:sldId id="264" r:id="rId10"/>
    <p:sldId id="261" r:id="rId11"/>
    <p:sldId id="282" r:id="rId12"/>
    <p:sldId id="258" r:id="rId13"/>
    <p:sldId id="269" r:id="rId14"/>
    <p:sldId id="260" r:id="rId15"/>
    <p:sldId id="268" r:id="rId16"/>
    <p:sldId id="283" r:id="rId17"/>
    <p:sldId id="266" r:id="rId18"/>
    <p:sldId id="265" r:id="rId19"/>
    <p:sldId id="284" r:id="rId20"/>
    <p:sldId id="281" r:id="rId21"/>
    <p:sldId id="291" r:id="rId22"/>
    <p:sldId id="279" r:id="rId23"/>
    <p:sldId id="296" r:id="rId24"/>
    <p:sldId id="295" r:id="rId25"/>
    <p:sldId id="290" r:id="rId26"/>
    <p:sldId id="294" r:id="rId27"/>
    <p:sldId id="293" r:id="rId28"/>
    <p:sldId id="292" r:id="rId29"/>
    <p:sldId id="287" r:id="rId30"/>
    <p:sldId id="289" r:id="rId31"/>
    <p:sldId id="257" r:id="rId32"/>
    <p:sldId id="288" r:id="rId33"/>
    <p:sldId id="278" r:id="rId34"/>
    <p:sldId id="277" r:id="rId35"/>
    <p:sldId id="285" r:id="rId36"/>
    <p:sldId id="286" r:id="rId37"/>
    <p:sldId id="297" r:id="rId38"/>
    <p:sldId id="275" r:id="rId39"/>
    <p:sldId id="280" r:id="rId40"/>
    <p:sldId id="263" r:id="rId41"/>
    <p:sldId id="262" r:id="rId42"/>
    <p:sldId id="300" r:id="rId43"/>
    <p:sldId id="301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S+L8kv/PRlApG+lhNRk5w" hashData="5XhqXkAEr0WtZjDx6+p2++OhCl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0000"/>
    <a:srgbClr val="663300"/>
    <a:srgbClr val="7E0000"/>
    <a:srgbClr val="000099"/>
    <a:srgbClr val="996633"/>
    <a:srgbClr val="B0413E"/>
    <a:srgbClr val="9E2600"/>
    <a:srgbClr val="912B0F"/>
    <a:srgbClr val="993366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729" autoAdjust="0"/>
    <p:restoredTop sz="94660"/>
  </p:normalViewPr>
  <p:slideViewPr>
    <p:cSldViewPr>
      <p:cViewPr>
        <p:scale>
          <a:sx n="40" d="100"/>
          <a:sy n="40" d="100"/>
        </p:scale>
        <p:origin x="-1326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929BE-4C74-4BFE-ADE1-E9C1942589D4}" type="datetimeFigureOut">
              <a:rPr lang="es-ES" smtClean="0"/>
              <a:pPr/>
              <a:t>11/07/2012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5013A-CC80-4BB8-B8C6-410768B1C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929BE-4C74-4BFE-ADE1-E9C1942589D4}" type="datetimeFigureOut">
              <a:rPr lang="es-ES" smtClean="0"/>
              <a:pPr/>
              <a:t>11/07/2012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5013A-CC80-4BB8-B8C6-410768B1C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929BE-4C74-4BFE-ADE1-E9C1942589D4}" type="datetimeFigureOut">
              <a:rPr lang="es-ES" smtClean="0"/>
              <a:pPr/>
              <a:t>11/07/2012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5013A-CC80-4BB8-B8C6-410768B1C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929BE-4C74-4BFE-ADE1-E9C1942589D4}" type="datetimeFigureOut">
              <a:rPr lang="es-ES" smtClean="0"/>
              <a:pPr/>
              <a:t>11/07/2012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5013A-CC80-4BB8-B8C6-410768B1C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929BE-4C74-4BFE-ADE1-E9C1942589D4}" type="datetimeFigureOut">
              <a:rPr lang="es-ES" smtClean="0"/>
              <a:pPr/>
              <a:t>11/07/2012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5013A-CC80-4BB8-B8C6-410768B1C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929BE-4C74-4BFE-ADE1-E9C1942589D4}" type="datetimeFigureOut">
              <a:rPr lang="es-ES" smtClean="0"/>
              <a:pPr/>
              <a:t>11/07/2012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5013A-CC80-4BB8-B8C6-410768B1C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929BE-4C74-4BFE-ADE1-E9C1942589D4}" type="datetimeFigureOut">
              <a:rPr lang="es-ES" smtClean="0"/>
              <a:pPr/>
              <a:t>11/07/2012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5013A-CC80-4BB8-B8C6-410768B1C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929BE-4C74-4BFE-ADE1-E9C1942589D4}" type="datetimeFigureOut">
              <a:rPr lang="es-ES" smtClean="0"/>
              <a:pPr/>
              <a:t>11/07/2012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5013A-CC80-4BB8-B8C6-410768B1C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929BE-4C74-4BFE-ADE1-E9C1942589D4}" type="datetimeFigureOut">
              <a:rPr lang="es-ES" smtClean="0"/>
              <a:pPr/>
              <a:t>11/07/2012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5013A-CC80-4BB8-B8C6-410768B1C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929BE-4C74-4BFE-ADE1-E9C1942589D4}" type="datetimeFigureOut">
              <a:rPr lang="es-ES" smtClean="0"/>
              <a:pPr/>
              <a:t>11/07/2012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5013A-CC80-4BB8-B8C6-410768B1C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929BE-4C74-4BFE-ADE1-E9C1942589D4}" type="datetimeFigureOut">
              <a:rPr lang="es-ES" smtClean="0"/>
              <a:pPr/>
              <a:t>11/07/2012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5013A-CC80-4BB8-B8C6-410768B1C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9CF4EC-45C7-47CF-8790-957D09D5DC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929BE-4C74-4BFE-ADE1-E9C1942589D4}" type="datetimeFigureOut">
              <a:rPr lang="es-ES" smtClean="0"/>
              <a:pPr/>
              <a:t>11/07/2012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5013A-CC80-4BB8-B8C6-410768B1C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A4D9E03-A518-4D20-AAB7-2237D47ECD8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99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643578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 rot="19444938">
            <a:off x="809628" y="916140"/>
            <a:ext cx="4770095" cy="4473490"/>
          </a:xfrm>
          <a:prstGeom prst="heart">
            <a:avLst/>
          </a:prstGeom>
          <a:blipFill dpi="0" rotWithShape="1">
            <a:blip r:embed="rId4">
              <a:alphaModFix amt="7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2126017">
            <a:off x="3502484" y="963246"/>
            <a:ext cx="4770095" cy="4530021"/>
          </a:xfrm>
          <a:prstGeom prst="heart">
            <a:avLst/>
          </a:prstGeom>
          <a:blipFill dpi="0" rotWithShape="1">
            <a:blip r:embed="rId4">
              <a:alphaModFix amt="7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42910" y="5000636"/>
            <a:ext cx="792965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5400" dirty="0" smtClean="0">
                <a:ln>
                  <a:solidFill>
                    <a:srgbClr val="FFC0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Vivian" pitchFamily="2" charset="0"/>
              </a:rPr>
              <a:t>Una Lección De Vida</a:t>
            </a:r>
            <a:endParaRPr lang="es-ES" sz="5400" dirty="0">
              <a:ln>
                <a:solidFill>
                  <a:srgbClr val="FFC000"/>
                </a:solidFill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latin typeface="Vivian" pitchFamily="2" charset="0"/>
            </a:endParaRPr>
          </a:p>
        </p:txBody>
      </p:sp>
    </p:spTree>
  </p:cSld>
  <p:clrMapOvr>
    <a:masterClrMapping/>
  </p:clrMapOvr>
  <p:transition advTm="20000">
    <p:sndAc>
      <p:stSnd>
        <p:snd r:embed="rId2" name="un hombre y una muj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-tourist-2010-movie-1024x768.jpg"/>
          <p:cNvPicPr>
            <a:picLocks noChangeAspect="1"/>
          </p:cNvPicPr>
          <p:nvPr/>
        </p:nvPicPr>
        <p:blipFill>
          <a:blip r:embed="rId2"/>
          <a:srcRect l="2920" r="36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4286248" cy="3429000"/>
          </a:xfrm>
          <a:prstGeom prst="rect">
            <a:avLst/>
          </a:prstGeom>
          <a:blipFill dpi="0" rotWithShape="1">
            <a:blip r:embed="rId3">
              <a:alphaModFix amt="58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0" y="3429000"/>
            <a:ext cx="4286248" cy="3429000"/>
          </a:xfrm>
          <a:prstGeom prst="rect">
            <a:avLst/>
          </a:prstGeom>
          <a:blipFill dpi="0" rotWithShape="1">
            <a:blip r:embed="rId3">
              <a:alphaModFix amt="58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6248" y="3429000"/>
            <a:ext cx="4857752" cy="3429000"/>
          </a:xfrm>
          <a:prstGeom prst="rect">
            <a:avLst/>
          </a:prstGeom>
          <a:blipFill dpi="0" rotWithShape="1">
            <a:blip r:embed="rId3">
              <a:alphaModFix amt="58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4286248" y="0"/>
            <a:ext cx="4857752" cy="3429000"/>
          </a:xfrm>
          <a:prstGeom prst="rect">
            <a:avLst/>
          </a:prstGeom>
          <a:blipFill dpi="0" rotWithShape="1">
            <a:blip r:embed="rId3">
              <a:alphaModFix amt="58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3214646" y="5357826"/>
            <a:ext cx="59293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 amigos separados no se cansan de preguntar cómo logré estar casado 30 años con la misma mujer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7" grpId="0" animBg="1"/>
      <p:bldP spid="8" grpId="0" animBg="1"/>
      <p:bldP spid="9" grpId="0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42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21"/>
          </a:xfrm>
          <a:prstGeom prst="rect">
            <a:avLst/>
          </a:prstGeom>
        </p:spPr>
      </p:pic>
      <p:sp>
        <p:nvSpPr>
          <p:cNvPr id="5" name="4 Intercalar"/>
          <p:cNvSpPr/>
          <p:nvPr/>
        </p:nvSpPr>
        <p:spPr>
          <a:xfrm>
            <a:off x="0" y="285728"/>
            <a:ext cx="3643338" cy="6215106"/>
          </a:xfrm>
          <a:prstGeom prst="flowChartCollate">
            <a:avLst/>
          </a:prstGeom>
          <a:solidFill>
            <a:schemeClr val="accent6">
              <a:lumMod val="50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5500662" y="285728"/>
            <a:ext cx="3643338" cy="6215106"/>
          </a:xfrm>
          <a:prstGeom prst="flowChartCollate">
            <a:avLst/>
          </a:prstGeom>
          <a:solidFill>
            <a:schemeClr val="accent6">
              <a:lumMod val="50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2178875" y="2464603"/>
            <a:ext cx="6215106" cy="1857356"/>
          </a:xfrm>
          <a:prstGeom prst="triangle">
            <a:avLst>
              <a:gd name="adj" fmla="val 49745"/>
            </a:avLst>
          </a:prstGeom>
          <a:solidFill>
            <a:schemeClr val="accent6">
              <a:lumMod val="75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5107769" y="2464603"/>
            <a:ext cx="6286544" cy="1785918"/>
          </a:xfrm>
          <a:prstGeom prst="triangle">
            <a:avLst>
              <a:gd name="adj" fmla="val 49237"/>
            </a:avLst>
          </a:prstGeom>
          <a:solidFill>
            <a:schemeClr val="accent6">
              <a:lumMod val="75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0" y="5288340"/>
            <a:ext cx="83582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mujeres -siempre más maliciosas que los hombres, no le preguntan a mi esposa cómo ella puede estar casada con el mismo hombre, pero sí cómo ella puede estar casada conmigo.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3519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929354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500042"/>
            <a:ext cx="9144000" cy="857256"/>
          </a:xfrm>
          <a:prstGeom prst="frame">
            <a:avLst>
              <a:gd name="adj1" fmla="val 3005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1357298"/>
            <a:ext cx="9144000" cy="857256"/>
          </a:xfrm>
          <a:prstGeom prst="frame">
            <a:avLst>
              <a:gd name="adj1" fmla="val 3005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2143116"/>
            <a:ext cx="9144000" cy="857256"/>
          </a:xfrm>
          <a:prstGeom prst="frame">
            <a:avLst>
              <a:gd name="adj1" fmla="val 3005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3000372"/>
            <a:ext cx="9144000" cy="857256"/>
          </a:xfrm>
          <a:prstGeom prst="frame">
            <a:avLst>
              <a:gd name="adj1" fmla="val 3005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3857628"/>
            <a:ext cx="9144000" cy="857256"/>
          </a:xfrm>
          <a:prstGeom prst="frame">
            <a:avLst>
              <a:gd name="adj1" fmla="val 3005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4714884"/>
            <a:ext cx="9144000" cy="857256"/>
          </a:xfrm>
          <a:prstGeom prst="frame">
            <a:avLst>
              <a:gd name="adj1" fmla="val 3005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0" y="5572140"/>
            <a:ext cx="9144000" cy="857256"/>
          </a:xfrm>
          <a:prstGeom prst="frame">
            <a:avLst>
              <a:gd name="adj1" fmla="val 3005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0" y="4642009"/>
            <a:ext cx="91440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 </a:t>
            </a:r>
            <a:r>
              <a:rPr lang="es-ES" sz="2000" dirty="0" smtClean="0">
                <a:solidFill>
                  <a:schemeClr val="bg1"/>
                </a:solidFill>
              </a:rPr>
              <a:t> </a:t>
            </a:r>
            <a:r>
              <a:rPr lang="es-ES" sz="2400" dirty="0" smtClean="0">
                <a:solidFill>
                  <a:schemeClr val="bg1"/>
                </a:solidFill>
              </a:rPr>
              <a:t>Los jóvenes son los que hacen las preguntas correctas, o sea, quieren conocer el secreto para mantener un matrimonio por tanto tiempo. Nadie enseña eso en las escuelas; al contrario. </a:t>
            </a:r>
            <a:br>
              <a:rPr lang="es-ES" sz="2400" dirty="0" smtClean="0">
                <a:solidFill>
                  <a:schemeClr val="bg1"/>
                </a:solidFill>
              </a:rPr>
            </a:br>
            <a:r>
              <a:rPr lang="es-ES" sz="2400" dirty="0" smtClean="0">
                <a:solidFill>
                  <a:schemeClr val="bg1"/>
                </a:solidFill>
              </a:rPr>
              <a:t/>
            </a:r>
            <a:br>
              <a:rPr lang="es-ES" sz="2400" dirty="0" smtClean="0">
                <a:solidFill>
                  <a:schemeClr val="bg1"/>
                </a:solidFill>
              </a:rPr>
            </a:b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77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3"/>
            <a:ext cx="9144000" cy="5286413"/>
          </a:xfrm>
          <a:prstGeom prst="rect">
            <a:avLst/>
          </a:prstGeom>
        </p:spPr>
      </p:pic>
      <p:sp>
        <p:nvSpPr>
          <p:cNvPr id="5" name="4 Placa"/>
          <p:cNvSpPr/>
          <p:nvPr/>
        </p:nvSpPr>
        <p:spPr>
          <a:xfrm>
            <a:off x="0" y="928670"/>
            <a:ext cx="2214546" cy="5286412"/>
          </a:xfrm>
          <a:prstGeom prst="plaqu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arco"/>
          <p:cNvSpPr/>
          <p:nvPr/>
        </p:nvSpPr>
        <p:spPr>
          <a:xfrm>
            <a:off x="0" y="785794"/>
            <a:ext cx="1071538" cy="5286412"/>
          </a:xfrm>
          <a:prstGeom prst="frame">
            <a:avLst>
              <a:gd name="adj1" fmla="val 25741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071538" y="785794"/>
            <a:ext cx="1071570" cy="5286412"/>
          </a:xfrm>
          <a:prstGeom prst="frame">
            <a:avLst>
              <a:gd name="adj1" fmla="val 25741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785794"/>
            <a:ext cx="1143008" cy="5286412"/>
          </a:xfrm>
          <a:prstGeom prst="frame">
            <a:avLst>
              <a:gd name="adj1" fmla="val 25741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286116" y="785794"/>
            <a:ext cx="1214414" cy="5286412"/>
          </a:xfrm>
          <a:prstGeom prst="frame">
            <a:avLst>
              <a:gd name="adj1" fmla="val 25741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500562" y="785794"/>
            <a:ext cx="1214414" cy="5286412"/>
          </a:xfrm>
          <a:prstGeom prst="frame">
            <a:avLst>
              <a:gd name="adj1" fmla="val 25741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5643570" y="785794"/>
            <a:ext cx="1214414" cy="5286412"/>
          </a:xfrm>
          <a:prstGeom prst="frame">
            <a:avLst>
              <a:gd name="adj1" fmla="val 25741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858016" y="785794"/>
            <a:ext cx="1214414" cy="5286412"/>
          </a:xfrm>
          <a:prstGeom prst="frame">
            <a:avLst>
              <a:gd name="adj1" fmla="val 25741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929586" y="785794"/>
            <a:ext cx="1214414" cy="5286412"/>
          </a:xfrm>
          <a:prstGeom prst="frame">
            <a:avLst>
              <a:gd name="adj1" fmla="val 25741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14282" y="6000768"/>
            <a:ext cx="8929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No soy un especialista en el ramo, como todos saben, pero dicho esto, mi respuesta es más o menos la siguiente:</a:t>
            </a:r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500042"/>
            <a:ext cx="2428860" cy="19288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20285321">
            <a:off x="1261643" y="539473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20285321">
            <a:off x="1547395" y="1253851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20285321">
            <a:off x="1833147" y="2039669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20285321">
            <a:off x="2118899" y="2754052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20285321">
            <a:off x="2476090" y="3539868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20285321">
            <a:off x="2761842" y="4325686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20285321">
            <a:off x="3119032" y="5040066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20285321">
            <a:off x="3547659" y="5818439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357158" y="214290"/>
            <a:ext cx="7209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  </a:t>
            </a:r>
            <a:r>
              <a:rPr lang="es-ES" sz="2000" dirty="0" smtClean="0"/>
              <a:t>-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en día el divorcio es inevitable, no se puede escapar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16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20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200" accel="100000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200" accel="100000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200" accel="100000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200" accel="100000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4800" accel="1000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800" accel="1000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2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800" accel="1000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800" accel="1000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4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4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6400" accel="100000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6400" accel="100000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400" accel="100000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400" accel="100000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7200" accel="100000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7200" accel="100000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8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8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200" accel="100000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200" accel="100000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4000"/>
                            </p:stCondLst>
                            <p:childTnLst>
                              <p:par>
                                <p:cTn id="9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2492elle_c_est_pas_trompee__de_machi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571472" y="285728"/>
            <a:ext cx="1714512" cy="1857388"/>
          </a:xfrm>
          <a:prstGeom prst="frame">
            <a:avLst>
              <a:gd name="adj1" fmla="val 19671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71604" y="1000108"/>
            <a:ext cx="1714512" cy="1857388"/>
          </a:xfrm>
          <a:prstGeom prst="frame">
            <a:avLst>
              <a:gd name="adj1" fmla="val 19671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571736" y="1857364"/>
            <a:ext cx="1714512" cy="1857388"/>
          </a:xfrm>
          <a:prstGeom prst="frame">
            <a:avLst>
              <a:gd name="adj1" fmla="val 19671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571868" y="2786058"/>
            <a:ext cx="1714512" cy="1857388"/>
          </a:xfrm>
          <a:prstGeom prst="frame">
            <a:avLst>
              <a:gd name="adj1" fmla="val 19671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500562" y="3643314"/>
            <a:ext cx="1714512" cy="1857388"/>
          </a:xfrm>
          <a:prstGeom prst="frame">
            <a:avLst>
              <a:gd name="adj1" fmla="val 19671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500694" y="4143380"/>
            <a:ext cx="1714512" cy="1857388"/>
          </a:xfrm>
          <a:prstGeom prst="frame">
            <a:avLst>
              <a:gd name="adj1" fmla="val 19671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500826" y="4786322"/>
            <a:ext cx="1714512" cy="1857388"/>
          </a:xfrm>
          <a:prstGeom prst="frame">
            <a:avLst>
              <a:gd name="adj1" fmla="val 19671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14348" y="5715016"/>
            <a:ext cx="4214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Nadie aguanta convivir con la misma persona por una eternidad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L 0.25 0.33295  L 0 0.33295  L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L 0.25 0.33295  L 0 0.33295  L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L 0.25 0.33295  L 0 0.33295  L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04236 L 0.24983 0.04236 L 0.24983 0.37569 L -0.00017 0.37569 L -0.00017 0.04236 Z " pathEditMode="relative" rAng="0" ptsTypes="FFFFF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16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L 0.25 0.33295  L 0 0.33295  L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L 0.25 0.33295  L 0 0.33295  L 0 0  Z" pathEditMode="relative" ptsTypes="">
                                      <p:cBhvr>
                                        <p:cTn id="16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L 0.25 0.33295  L 0 0.33295  L 0 0  Z" pathEditMode="relative" ptsTypes="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7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928662" y="0"/>
            <a:ext cx="7215238" cy="6858000"/>
          </a:xfrm>
          <a:prstGeom prst="donut">
            <a:avLst>
              <a:gd name="adj" fmla="val 4707"/>
            </a:avLst>
          </a:prstGeom>
          <a:solidFill>
            <a:srgbClr val="7E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Luna"/>
          <p:cNvSpPr/>
          <p:nvPr/>
        </p:nvSpPr>
        <p:spPr>
          <a:xfrm>
            <a:off x="1428728" y="428604"/>
            <a:ext cx="3000396" cy="6000792"/>
          </a:xfrm>
          <a:prstGeom prst="moon">
            <a:avLst>
              <a:gd name="adj" fmla="val 40016"/>
            </a:avLst>
          </a:prstGeom>
          <a:solidFill>
            <a:srgbClr val="7E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428604"/>
            <a:ext cx="3214710" cy="6000792"/>
          </a:xfrm>
          <a:prstGeom prst="moon">
            <a:avLst>
              <a:gd name="adj" fmla="val 40016"/>
            </a:avLst>
          </a:prstGeom>
          <a:solidFill>
            <a:srgbClr val="7E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000464" y="5000636"/>
            <a:ext cx="5143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Yo, en realidad ya estoy en mi tercer matrimonio – la única diferencia es que me casé tres veces con la misma mujer.</a:t>
            </a:r>
            <a:br>
              <a:rPr lang="es-ES" sz="2400" dirty="0" smtClean="0">
                <a:solidFill>
                  <a:schemeClr val="bg1"/>
                </a:solidFill>
              </a:rPr>
            </a:b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9144000" cy="6858000"/>
          </a:xfrm>
          <a:prstGeom prst="moon">
            <a:avLst>
              <a:gd name="adj" fmla="val 6825"/>
            </a:avLst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33386" y="214290"/>
            <a:ext cx="8510614" cy="6367482"/>
          </a:xfrm>
          <a:prstGeom prst="moon">
            <a:avLst>
              <a:gd name="adj" fmla="val 6825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285852" y="642918"/>
            <a:ext cx="7510482" cy="5519750"/>
          </a:xfrm>
          <a:prstGeom prst="moon">
            <a:avLst>
              <a:gd name="adj" fmla="val 5279"/>
            </a:avLst>
          </a:prstGeom>
          <a:solidFill>
            <a:srgbClr val="B5444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14480" y="928670"/>
            <a:ext cx="7019940" cy="4886332"/>
          </a:xfrm>
          <a:prstGeom prst="moon">
            <a:avLst>
              <a:gd name="adj" fmla="val 5378"/>
            </a:avLst>
          </a:prstGeom>
          <a:solidFill>
            <a:srgbClr val="C7636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143108" y="1214422"/>
            <a:ext cx="6172208" cy="4324352"/>
          </a:xfrm>
          <a:prstGeom prst="moon">
            <a:avLst>
              <a:gd name="adj" fmla="val 5178"/>
            </a:avLst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571736" y="1357298"/>
            <a:ext cx="5815018" cy="4038600"/>
          </a:xfrm>
          <a:prstGeom prst="moon">
            <a:avLst>
              <a:gd name="adj" fmla="val 5178"/>
            </a:avLst>
          </a:prstGeom>
          <a:solidFill>
            <a:srgbClr val="97373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3000364" y="1571612"/>
            <a:ext cx="5467352" cy="3643338"/>
          </a:xfrm>
          <a:prstGeom prst="moon">
            <a:avLst>
              <a:gd name="adj" fmla="val 5178"/>
            </a:avLst>
          </a:prstGeom>
          <a:solidFill>
            <a:srgbClr val="C7636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428596" y="5000636"/>
            <a:ext cx="4429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- Mi esposa, si no me engañó, está en su quinto matrimonio, porque ella pensó en agarrar las maletas más veces que yo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ESPEJO-a252962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EL-ESPEJO-a252962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9528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282" y="5929330"/>
            <a:ext cx="61034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/>
              <a:t>El secreto del matrimonio no es la armonía eterna</a:t>
            </a:r>
            <a:endParaRPr lang="es-ES" sz="2400" dirty="0"/>
          </a:p>
        </p:txBody>
      </p:sp>
    </p:spTree>
  </p:cSld>
  <p:clrMapOvr>
    <a:masterClrMapping/>
  </p:clrMapOvr>
  <p:transition advTm="20000">
    <p:sndAc>
      <p:stSnd>
        <p:snd r:embed="rId2" name="un hombre y una muj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pedida-de-am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espedida-de-am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214414" y="4786322"/>
            <a:ext cx="42148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secreto en el fondo, es renovar el matrimonio y no buscar uno nuevo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308430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4344"/>
            <a:ext cx="9144000" cy="59293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nillo"/>
          <p:cNvSpPr/>
          <p:nvPr/>
        </p:nvSpPr>
        <p:spPr>
          <a:xfrm>
            <a:off x="0" y="571480"/>
            <a:ext cx="2000232" cy="2000264"/>
          </a:xfrm>
          <a:prstGeom prst="donut">
            <a:avLst>
              <a:gd name="adj" fmla="val 131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1357298"/>
            <a:ext cx="2000232" cy="2000264"/>
          </a:xfrm>
          <a:prstGeom prst="donut">
            <a:avLst>
              <a:gd name="adj" fmla="val 13169"/>
            </a:avLst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357290" y="2357430"/>
            <a:ext cx="2000232" cy="2000264"/>
          </a:xfrm>
          <a:prstGeom prst="donut">
            <a:avLst>
              <a:gd name="adj" fmla="val 13169"/>
            </a:avLst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85984" y="3357562"/>
            <a:ext cx="2000232" cy="2000264"/>
          </a:xfrm>
          <a:prstGeom prst="donut">
            <a:avLst>
              <a:gd name="adj" fmla="val 13169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500430" y="4143380"/>
            <a:ext cx="2000232" cy="2000264"/>
          </a:xfrm>
          <a:prstGeom prst="donut">
            <a:avLst>
              <a:gd name="adj" fmla="val 13169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86314" y="3500438"/>
            <a:ext cx="2000232" cy="2000264"/>
          </a:xfrm>
          <a:prstGeom prst="donut">
            <a:avLst>
              <a:gd name="adj" fmla="val 13169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500694" y="2571744"/>
            <a:ext cx="2000232" cy="2000264"/>
          </a:xfrm>
          <a:prstGeom prst="donut">
            <a:avLst>
              <a:gd name="adj" fmla="val 13169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286512" y="1643050"/>
            <a:ext cx="2000232" cy="2000264"/>
          </a:xfrm>
          <a:prstGeom prst="donut">
            <a:avLst>
              <a:gd name="adj" fmla="val 13169"/>
            </a:avLst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786578" y="642918"/>
            <a:ext cx="2000232" cy="2000264"/>
          </a:xfrm>
          <a:prstGeom prst="donut">
            <a:avLst>
              <a:gd name="adj" fmla="val 131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0" y="3714752"/>
            <a:ext cx="5857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de los inevitables encontronazos, la solución es ponderar, calmarse y comenzar de nuevo con la misma mujer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16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20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0"/>
                            </p:stCondLst>
                            <p:childTnLst>
                              <p:par>
                                <p:cTn id="6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uplesTherapy - copia.jpg"/>
          <p:cNvPicPr>
            <a:picLocks noChangeAspect="1"/>
          </p:cNvPicPr>
          <p:nvPr/>
        </p:nvPicPr>
        <p:blipFill>
          <a:blip r:embed="rId2"/>
          <a:srcRect l="7500" t="5833" b="5833"/>
          <a:stretch>
            <a:fillRect/>
          </a:stretch>
        </p:blipFill>
        <p:spPr>
          <a:xfrm>
            <a:off x="642910" y="571480"/>
            <a:ext cx="8072494" cy="57150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71472" y="3714752"/>
            <a:ext cx="3214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Eso exige algunos cuidados y preocupaciones que son olvidados en el día a día de la pareja.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razo-tierno.jpg"/>
          <p:cNvPicPr>
            <a:picLocks noChangeAspect="1"/>
          </p:cNvPicPr>
          <p:nvPr/>
        </p:nvPicPr>
        <p:blipFill>
          <a:blip r:embed="rId2"/>
          <a:srcRect r="1015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Decisión"/>
          <p:cNvSpPr/>
          <p:nvPr/>
        </p:nvSpPr>
        <p:spPr>
          <a:xfrm>
            <a:off x="214282" y="0"/>
            <a:ext cx="1714512" cy="3214686"/>
          </a:xfrm>
          <a:prstGeom prst="flowChartDecision">
            <a:avLst/>
          </a:prstGeom>
          <a:gradFill flip="none" rotWithShape="1">
            <a:gsLst>
              <a:gs pos="0">
                <a:srgbClr val="993366">
                  <a:shade val="30000"/>
                  <a:satMod val="115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14282" y="3214686"/>
            <a:ext cx="1714512" cy="3214686"/>
          </a:xfrm>
          <a:prstGeom prst="flowChartDecision">
            <a:avLst/>
          </a:prstGeom>
          <a:gradFill flip="none" rotWithShape="1">
            <a:gsLst>
              <a:gs pos="0">
                <a:srgbClr val="993366">
                  <a:shade val="30000"/>
                  <a:satMod val="115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928794" y="0"/>
            <a:ext cx="1714512" cy="3214686"/>
          </a:xfrm>
          <a:prstGeom prst="flowChartDecision">
            <a:avLst/>
          </a:prstGeom>
          <a:gradFill flip="none" rotWithShape="1">
            <a:gsLst>
              <a:gs pos="0">
                <a:srgbClr val="993366">
                  <a:shade val="30000"/>
                  <a:satMod val="115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1928794" y="3214686"/>
            <a:ext cx="1714512" cy="3214686"/>
          </a:xfrm>
          <a:prstGeom prst="flowChartDecision">
            <a:avLst/>
          </a:prstGeom>
          <a:gradFill flip="none" rotWithShape="1">
            <a:gsLst>
              <a:gs pos="0">
                <a:srgbClr val="993366">
                  <a:shade val="30000"/>
                  <a:satMod val="115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643306" y="0"/>
            <a:ext cx="1714512" cy="3214686"/>
          </a:xfrm>
          <a:prstGeom prst="flowChartDecision">
            <a:avLst/>
          </a:prstGeom>
          <a:gradFill flip="none" rotWithShape="1">
            <a:gsLst>
              <a:gs pos="0">
                <a:srgbClr val="993366">
                  <a:shade val="30000"/>
                  <a:satMod val="115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3643306" y="3214686"/>
            <a:ext cx="1714512" cy="3214686"/>
          </a:xfrm>
          <a:prstGeom prst="flowChartDecision">
            <a:avLst/>
          </a:prstGeom>
          <a:gradFill flip="none" rotWithShape="1">
            <a:gsLst>
              <a:gs pos="0">
                <a:srgbClr val="993366">
                  <a:shade val="30000"/>
                  <a:satMod val="115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5357818" y="0"/>
            <a:ext cx="1714512" cy="3214686"/>
          </a:xfrm>
          <a:prstGeom prst="flowChartDecision">
            <a:avLst/>
          </a:prstGeom>
          <a:gradFill flip="none" rotWithShape="1">
            <a:gsLst>
              <a:gs pos="0">
                <a:srgbClr val="993366">
                  <a:shade val="30000"/>
                  <a:satMod val="115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5357818" y="3214686"/>
            <a:ext cx="1714512" cy="3214686"/>
          </a:xfrm>
          <a:prstGeom prst="flowChartDecision">
            <a:avLst/>
          </a:prstGeom>
          <a:gradFill flip="none" rotWithShape="1">
            <a:gsLst>
              <a:gs pos="0">
                <a:srgbClr val="993366">
                  <a:shade val="30000"/>
                  <a:satMod val="115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7072330" y="0"/>
            <a:ext cx="1714512" cy="3214686"/>
          </a:xfrm>
          <a:prstGeom prst="flowChartDecision">
            <a:avLst/>
          </a:prstGeom>
          <a:gradFill flip="none" rotWithShape="1">
            <a:gsLst>
              <a:gs pos="0">
                <a:srgbClr val="993366">
                  <a:shade val="30000"/>
                  <a:satMod val="115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7079719" y="3190544"/>
            <a:ext cx="1714512" cy="3214686"/>
          </a:xfrm>
          <a:prstGeom prst="flowChartDecision">
            <a:avLst/>
          </a:prstGeom>
          <a:gradFill flip="none" rotWithShape="1">
            <a:gsLst>
              <a:gs pos="0">
                <a:srgbClr val="993366">
                  <a:shade val="30000"/>
                  <a:satMod val="115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642910" y="357166"/>
            <a:ext cx="68483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 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De tiempo en tiempo, es necesario renovar la relación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eamstimefree_16869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reamstimefree_16869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488" y="5380672"/>
            <a:ext cx="62865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</a:rPr>
              <a:t>De tiempo en tiempo es necesario volver a enamorar, volver a cortejar, seducir y ser seducido.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at-a25995863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357422" cy="6858000"/>
          </a:xfrm>
          <a:prstGeom prst="rtTriangle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2357422" y="0"/>
            <a:ext cx="2285984" cy="6858000"/>
          </a:xfrm>
          <a:prstGeom prst="rtTriangle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0"/>
            <a:ext cx="2286016" cy="6858000"/>
          </a:xfrm>
          <a:prstGeom prst="rtTriangle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6786578" y="0"/>
            <a:ext cx="2357422" cy="6858000"/>
          </a:xfrm>
          <a:prstGeom prst="rtTriangle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0"/>
            <a:ext cx="2357390" cy="6858000"/>
          </a:xfrm>
          <a:prstGeom prst="rtTriangle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2357422" y="0"/>
            <a:ext cx="2286016" cy="6858000"/>
          </a:xfrm>
          <a:prstGeom prst="rtTriangle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4572000" y="0"/>
            <a:ext cx="2357390" cy="6858000"/>
          </a:xfrm>
          <a:prstGeom prst="rtTriangle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6929454" y="0"/>
            <a:ext cx="2214546" cy="6858000"/>
          </a:xfrm>
          <a:prstGeom prst="rtTriangle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5643538" y="5715016"/>
            <a:ext cx="3500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¿Hace cuánto tiempo ustedes no salen a bailar?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so-ciego-a254199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 rot="19444938">
            <a:off x="724975" y="878211"/>
            <a:ext cx="4770095" cy="5479254"/>
          </a:xfrm>
          <a:prstGeom prst="heart">
            <a:avLst/>
          </a:prstGeom>
          <a:blipFill dpi="0" rotWithShape="1">
            <a:blip r:embed="rId3">
              <a:alphaModFix amt="8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2320087">
            <a:off x="3511168" y="1141296"/>
            <a:ext cx="4770095" cy="5138096"/>
          </a:xfrm>
          <a:prstGeom prst="heart">
            <a:avLst/>
          </a:prstGeom>
          <a:blipFill dpi="0" rotWithShape="1">
            <a:blip r:embed="rId3">
              <a:alphaModFix amt="8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785918" y="5572140"/>
            <a:ext cx="64294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¿Hace cuánto tiempo no intentas conquistarla o conquistarlo como si tu pareja fuera un pretendiente en potencia?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rmir_par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7072"/>
            <a:ext cx="9144000" cy="578385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86478"/>
          </a:xfrm>
          <a:prstGeom prst="rect">
            <a:avLst/>
          </a:prstGeom>
          <a:solidFill>
            <a:srgbClr val="9E260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ormir_par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7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57224" y="5357826"/>
            <a:ext cx="80724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¿Hace cuánto tiempo no hacen una luna de miel, sin los hijos eternamente peleando para tener su irrestricta atención?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pintor-de-Ana-a267698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El-pintor-de-Ana-a267698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214414" y="6000768"/>
            <a:ext cx="5707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Imagínate que estás con una nueva conquista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>
    <p:sndAc>
      <p:stSnd>
        <p:snd r:embed="rId2" name="un hombre y una muj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80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rdenar"/>
          <p:cNvSpPr/>
          <p:nvPr/>
        </p:nvSpPr>
        <p:spPr>
          <a:xfrm>
            <a:off x="0" y="0"/>
            <a:ext cx="4786314" cy="6858000"/>
          </a:xfrm>
          <a:prstGeom prst="flowChartSor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42910" y="0"/>
            <a:ext cx="3929090" cy="6858000"/>
          </a:xfrm>
          <a:prstGeom prst="moon">
            <a:avLst>
              <a:gd name="adj" fmla="val 9674"/>
            </a:avLst>
          </a:prstGeom>
          <a:solidFill>
            <a:srgbClr val="B0413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929190" y="0"/>
            <a:ext cx="3633814" cy="6858000"/>
          </a:xfrm>
          <a:prstGeom prst="moon">
            <a:avLst>
              <a:gd name="adj" fmla="val 9674"/>
            </a:avLst>
          </a:prstGeom>
          <a:solidFill>
            <a:srgbClr val="B0413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357290" y="214290"/>
            <a:ext cx="3367110" cy="6438920"/>
          </a:xfrm>
          <a:prstGeom prst="moon">
            <a:avLst>
              <a:gd name="adj" fmla="val 9674"/>
            </a:avLst>
          </a:prstGeom>
          <a:solidFill>
            <a:srgbClr val="B0413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214290"/>
            <a:ext cx="3429024" cy="6429420"/>
          </a:xfrm>
          <a:prstGeom prst="moon">
            <a:avLst>
              <a:gd name="adj" fmla="val 9674"/>
            </a:avLst>
          </a:prstGeom>
          <a:solidFill>
            <a:srgbClr val="B0413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857356" y="571480"/>
            <a:ext cx="3286148" cy="5715040"/>
          </a:xfrm>
          <a:prstGeom prst="moon">
            <a:avLst>
              <a:gd name="adj" fmla="val 9674"/>
            </a:avLst>
          </a:prstGeom>
          <a:solidFill>
            <a:srgbClr val="B0413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643438" y="571480"/>
            <a:ext cx="2643206" cy="5643602"/>
          </a:xfrm>
          <a:prstGeom prst="moon">
            <a:avLst>
              <a:gd name="adj" fmla="val 10867"/>
            </a:avLst>
          </a:prstGeom>
          <a:solidFill>
            <a:srgbClr val="B0413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357422" y="928670"/>
            <a:ext cx="2795606" cy="4929222"/>
          </a:xfrm>
          <a:prstGeom prst="moon">
            <a:avLst>
              <a:gd name="adj" fmla="val 9674"/>
            </a:avLst>
          </a:prstGeom>
          <a:solidFill>
            <a:srgbClr val="B0413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429124" y="1000108"/>
            <a:ext cx="2490806" cy="4786346"/>
          </a:xfrm>
          <a:prstGeom prst="moon">
            <a:avLst>
              <a:gd name="adj" fmla="val 10867"/>
            </a:avLst>
          </a:prstGeom>
          <a:solidFill>
            <a:srgbClr val="B0413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0" y="642918"/>
            <a:ext cx="45005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fuera una relación nueva, seguramente frecuentarías lugares nuevos y desconocidos, cambiarías de casa o apartamento, cambiarías tu vestimenta,</a:t>
            </a:r>
            <a:r>
              <a:rPr lang="es-ES" sz="2400" dirty="0" smtClean="0"/>
              <a:t>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los discos, el corte de cabello, el maquillaje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rst ki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FFC000">
              <a:alpha val="8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663300">
              <a:alpha val="8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357290" y="5934670"/>
            <a:ext cx="75732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Pero todo eso puede hacerse sin que te separes de tu cónyuge. </a:t>
            </a:r>
            <a:br>
              <a:rPr lang="es-ES" sz="2400" dirty="0" smtClean="0">
                <a:solidFill>
                  <a:schemeClr val="bg1"/>
                </a:solidFill>
              </a:rPr>
            </a:br>
            <a:r>
              <a:rPr lang="es-ES" sz="2400" dirty="0" smtClean="0">
                <a:solidFill>
                  <a:schemeClr val="bg1"/>
                </a:solidFill>
              </a:rPr>
              <a:t/>
            </a:r>
            <a:br>
              <a:rPr lang="es-ES" sz="2400" dirty="0" smtClean="0">
                <a:solidFill>
                  <a:schemeClr val="bg1"/>
                </a:solidFill>
              </a:rPr>
            </a:b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ving-loving-a267041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4002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Living-loving-a267041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8033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286083" y="5000636"/>
            <a:ext cx="58579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Vamos a ser honestos: nadie aguanta la misma mujer o el mismo hombre por treinta años con la misma ropa, el mismo labial, con los mismos amigos, con los mismos chistes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ley-cyrus-liam-hemsworth-2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62236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714356"/>
            <a:ext cx="9144000" cy="5581664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miley-cyrus-liam-hemsworth-2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62236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282" y="500042"/>
            <a:ext cx="8929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  </a:t>
            </a:r>
            <a:r>
              <a:rPr lang="es-ES" sz="2400" dirty="0" smtClean="0">
                <a:solidFill>
                  <a:srgbClr val="FFFF00"/>
                </a:solidFill>
              </a:rPr>
              <a:t>- Muchas veces no es tu esposa que se está poniendo fastidiosa y vieja; eres tú, son tus propios muebles con la misma curtida decoración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ej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Parej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27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6" y="0"/>
            <a:ext cx="6500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te divorciaras, seguramente cambiarías todo, que es justamente uno de los placeres de la separación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jatTalas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1000108"/>
            <a:ext cx="7215238" cy="4857784"/>
          </a:xfrm>
          <a:prstGeom prst="frame">
            <a:avLst>
              <a:gd name="adj1" fmla="val 16513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85918" y="1857364"/>
            <a:ext cx="5500726" cy="3143272"/>
          </a:xfrm>
          <a:prstGeom prst="frame">
            <a:avLst>
              <a:gd name="adj1" fmla="val 2376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571736" y="2643182"/>
            <a:ext cx="3929090" cy="1500198"/>
          </a:xfrm>
          <a:prstGeom prst="frame">
            <a:avLst>
              <a:gd name="adj1" fmla="val 40738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071538" y="5572140"/>
            <a:ext cx="73581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 </a:t>
            </a:r>
            <a:r>
              <a:rPr lang="es-ES" dirty="0" smtClean="0">
                <a:solidFill>
                  <a:srgbClr val="FFFF00"/>
                </a:solidFill>
              </a:rPr>
              <a:t>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Quien se separa se encanta con la nueva vida, la nueva casa, la nueva urbanización, un nuevo círculo de amigos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jatTalas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1142976" cy="6858000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142976" y="0"/>
            <a:ext cx="1142976" cy="6858000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>
            <a:off x="2285984" y="0"/>
            <a:ext cx="1142976" cy="6858000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3357554" y="0"/>
            <a:ext cx="1142976" cy="6858000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429124" y="0"/>
            <a:ext cx="1214446" cy="6858000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5643570" y="0"/>
            <a:ext cx="1214446" cy="6858000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6858016" y="0"/>
            <a:ext cx="1143008" cy="6858000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8001024" y="0"/>
            <a:ext cx="1142976" cy="6858000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571472" y="0"/>
            <a:ext cx="1143008" cy="6858000"/>
          </a:xfrm>
          <a:prstGeom prst="flowChartMerg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1714480" y="0"/>
            <a:ext cx="1143008" cy="6858000"/>
          </a:xfrm>
          <a:prstGeom prst="flowChartMerg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2786050" y="0"/>
            <a:ext cx="1143008" cy="6858000"/>
          </a:xfrm>
          <a:prstGeom prst="flowChartMerg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3929058" y="0"/>
            <a:ext cx="1143008" cy="6858000"/>
          </a:xfrm>
          <a:prstGeom prst="flowChartMerg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5072066" y="0"/>
            <a:ext cx="1143008" cy="6858000"/>
          </a:xfrm>
          <a:prstGeom prst="flowChartMerg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6286512" y="0"/>
            <a:ext cx="1143008" cy="6858000"/>
          </a:xfrm>
          <a:prstGeom prst="flowChartMerg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7429520" y="0"/>
            <a:ext cx="1143008" cy="6858000"/>
          </a:xfrm>
          <a:prstGeom prst="flowChartMerg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1357290" y="5429264"/>
            <a:ext cx="68260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es necesario un divorcio litigioso para tener todo eso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jatTalas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9186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9144000" cy="785794"/>
          </a:xfrm>
          <a:prstGeom prst="frame">
            <a:avLst>
              <a:gd name="adj1" fmla="val 31627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785794"/>
            <a:ext cx="9144000" cy="785794"/>
          </a:xfrm>
          <a:prstGeom prst="frame">
            <a:avLst>
              <a:gd name="adj1" fmla="val 31627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1571612"/>
            <a:ext cx="9144000" cy="785794"/>
          </a:xfrm>
          <a:prstGeom prst="frame">
            <a:avLst>
              <a:gd name="adj1" fmla="val 31627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2357430"/>
            <a:ext cx="9144000" cy="785794"/>
          </a:xfrm>
          <a:prstGeom prst="frame">
            <a:avLst>
              <a:gd name="adj1" fmla="val 31627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3143248"/>
            <a:ext cx="9144000" cy="785794"/>
          </a:xfrm>
          <a:prstGeom prst="frame">
            <a:avLst>
              <a:gd name="adj1" fmla="val 31627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3929066"/>
            <a:ext cx="9144000" cy="785794"/>
          </a:xfrm>
          <a:prstGeom prst="frame">
            <a:avLst>
              <a:gd name="adj1" fmla="val 31627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0" y="4714884"/>
            <a:ext cx="9144000" cy="785794"/>
          </a:xfrm>
          <a:prstGeom prst="frame">
            <a:avLst>
              <a:gd name="adj1" fmla="val 31627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5500702"/>
            <a:ext cx="9144000" cy="785794"/>
          </a:xfrm>
          <a:prstGeom prst="frame">
            <a:avLst>
              <a:gd name="adj1" fmla="val 31627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6215082"/>
            <a:ext cx="9144000" cy="642918"/>
          </a:xfrm>
          <a:prstGeom prst="frame">
            <a:avLst>
              <a:gd name="adj1" fmla="val 31627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142976" y="5715016"/>
            <a:ext cx="67065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Basta cambiar de lugares e intereses y no acomodarse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6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perar-ruptu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superar-ruptu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00430" y="285728"/>
            <a:ext cx="52864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Eso obviamente cuesta caro y muchas uniones se quiebran porque la pareja se rehúsa a pagar esos pequeños costos necesarios para renovar un matrimonio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>
    <p:sndAc>
      <p:stSnd>
        <p:snd r:embed="rId2" name="un hombre y una muj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EJA EN LA TORMENTA2011 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9">
              <a:alpha val="7764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PAREJA EN LA TORMENTA2011 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357290" y="5429264"/>
            <a:ext cx="757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Pero si te separas, tu nueva esposa va a querer nuevos hijos, nuevos muebles, nuevas ropas y además tendrás que pagar la pensión de los hijos del matrimonio anterior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eja-habland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areja-habland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57158" y="5657671"/>
            <a:ext cx="65008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</a:rPr>
              <a:t>- No existe esa tal "estabilidad del matrimonio" ni ésta debería ser anhelada. </a:t>
            </a:r>
            <a:br>
              <a:rPr lang="es-ES" sz="2400" dirty="0" smtClean="0">
                <a:solidFill>
                  <a:srgbClr val="FFFF00"/>
                </a:solidFill>
              </a:rPr>
            </a:b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eja-con-amor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pareja-con-amor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58" y="428604"/>
            <a:ext cx="40719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mundo cambia y tú también, tu marido, tu esposa, tu urbanización y tus amigos. 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eja-feliz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pareja-feliz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45005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  </a:t>
            </a:r>
            <a:r>
              <a:rPr lang="es-ES" sz="2400" dirty="0" smtClean="0">
                <a:solidFill>
                  <a:schemeClr val="bg1"/>
                </a:solidFill>
              </a:rPr>
              <a:t>La mejor estrategia para salvar un matrimonio no es mantener una "relación estable", mas sí saber cambiar juntos. 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s de-chicas-asiaticas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05-imagenes-de-amor----www_bancodeimagenesgratuitas_com---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3716520" y="6357917"/>
            <a:ext cx="73150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Wallpapers de-chicas-asiaticas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1609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14282" y="285728"/>
            <a:ext cx="58579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</a:rPr>
              <a:t>Todo cónyuge necesita evolucionar, estudiar, especializarse, interesarse por cosas que jamás habría pensado hacer al principio del matrimonio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5-imagenes-de-amor----www_bancodeimagenesgratuitas_com---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 rot="3198076">
            <a:off x="1812382" y="4169255"/>
            <a:ext cx="1313825" cy="1137012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2604187">
            <a:off x="2999420" y="4290453"/>
            <a:ext cx="1296457" cy="1137012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28596" y="785794"/>
            <a:ext cx="5143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Tú haces eso constantemente en el trabajo, ¿por qué no hacerlo en la propia familia? Es lo que tus hijos hacen desde que vinieron al mundo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-0.00555 C 0.01476 -0.02963 0.03577 -0.06412 0.06077 -0.06412 C 0.09775 -0.06412 0.12778 -0.02824 0.12778 0.01713 C 0.12778 0.03172 0.12483 0.04514 0.11875 0.05695 C 0.1198 0.05695 0.00278 0.23681 0.00278 0.2382 C 0.00278 0.23681 -0.11423 0.05695 -0.11319 0.05695 C -0.11927 0.04514 -0.12222 0.03172 -0.12222 0.01713 C -0.12222 -0.02824 -0.09218 -0.06412 -0.05416 -0.06412 C -0.0302 -0.06412 -0.0092 -0.02963 0.00278 -0.00555 Z " pathEditMode="relative" rAng="0" ptsTypes="fffffffff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st de amor relaciones de par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4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test de amor relaciones de par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214290"/>
            <a:ext cx="8929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lo tanto, descubran la nueva mujer o el nuevo hombre que vive a su lado, en vez de salir por ahí intentando descubrir un nuevo par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2-imagenes-de-amor----www_bancodeimagenesgratuitas_com---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3500430" y="2500306"/>
            <a:ext cx="2214578" cy="2000264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642910" y="1071546"/>
            <a:ext cx="1143008" cy="1000132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1214414" y="2214554"/>
            <a:ext cx="1143008" cy="1000132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0" y="0"/>
            <a:ext cx="1143008" cy="1000132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1785918" y="3429000"/>
            <a:ext cx="1143008" cy="1000132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2428860" y="4572008"/>
            <a:ext cx="1143008" cy="1000132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3286116" y="5572140"/>
            <a:ext cx="1143008" cy="1000132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1785918" y="357166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Tengo la seguridad de que sus hijos los respetarán por la decisión de mantenerse juntos y aprenderán la importante lección de cómo crecer y evolucionar unidos, a pesar de los inconvenientes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3-imagenes-de-amor----www_bancodeimagenesgratuitas_com---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571504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003-imagenes-de-amor----www_bancodeimagenesgratuitas_com---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2918"/>
            <a:ext cx="9144000" cy="5715000"/>
          </a:xfrm>
          <a:prstGeom prst="rect">
            <a:avLst/>
          </a:prstGeom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3500431" y="714356"/>
            <a:ext cx="50006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000"/>
                </a:solidFill>
              </a:rPr>
              <a:t>Peleas y discusiones siempre ocurrirán: por eso, de vez en cuando, es necesario casarse de nuevo, pero intente hacerlo siempre con el mismo par. </a:t>
            </a:r>
            <a:br>
              <a:rPr lang="es-ES" sz="2400" dirty="0" smtClean="0">
                <a:solidFill>
                  <a:srgbClr val="FFC000"/>
                </a:solidFill>
              </a:rPr>
            </a:br>
            <a:r>
              <a:rPr lang="es-ES" sz="2400" dirty="0" smtClean="0">
                <a:solidFill>
                  <a:srgbClr val="FFC000"/>
                </a:solidFill>
              </a:rPr>
              <a:t>  </a:t>
            </a:r>
            <a:br>
              <a:rPr lang="es-ES" sz="2400" dirty="0" smtClean="0">
                <a:solidFill>
                  <a:srgbClr val="FFC000"/>
                </a:solidFill>
              </a:rPr>
            </a:br>
            <a:endParaRPr lang="es-E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20000">
    <p:sndAc>
      <p:stSnd>
        <p:snd r:embed="rId2" name="un hombre y una muj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capada-par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214290"/>
            <a:ext cx="3357554" cy="35719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500042"/>
            <a:ext cx="9144000" cy="5867416"/>
          </a:xfrm>
          <a:prstGeom prst="diamond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0" y="857232"/>
            <a:ext cx="9144000" cy="5153036"/>
          </a:xfrm>
          <a:prstGeom prst="diamond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0" y="1142984"/>
            <a:ext cx="9144000" cy="4510094"/>
          </a:xfrm>
          <a:prstGeom prst="diamond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0" y="1643050"/>
            <a:ext cx="9144000" cy="3590924"/>
          </a:xfrm>
          <a:prstGeom prst="diamond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928926" y="5929330"/>
            <a:ext cx="34740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C000"/>
                </a:solidFill>
              </a:rPr>
              <a:t>¡¡¡Mucho éxito!!!</a:t>
            </a:r>
            <a:r>
              <a:rPr lang="es-ES" sz="3600" dirty="0" smtClean="0"/>
              <a:t> </a:t>
            </a:r>
          </a:p>
          <a:p>
            <a:endParaRPr lang="es-ES" sz="36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  <p:bldP spid="1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enas-relaciones-de-par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arco"/>
          <p:cNvSpPr/>
          <p:nvPr/>
        </p:nvSpPr>
        <p:spPr>
          <a:xfrm rot="18810898">
            <a:off x="2647523" y="1393462"/>
            <a:ext cx="4272561" cy="4211181"/>
          </a:xfrm>
          <a:prstGeom prst="fram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18810898">
            <a:off x="3133597" y="1874944"/>
            <a:ext cx="3342739" cy="3276339"/>
          </a:xfrm>
          <a:prstGeom prst="fram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18810898">
            <a:off x="3552725" y="2247760"/>
            <a:ext cx="2546698" cy="2505356"/>
          </a:xfrm>
          <a:prstGeom prst="frame">
            <a:avLst>
              <a:gd name="adj1" fmla="val 1560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18810898">
            <a:off x="3869387" y="2593862"/>
            <a:ext cx="1818233" cy="1797865"/>
          </a:xfrm>
          <a:prstGeom prst="frame">
            <a:avLst>
              <a:gd name="adj1" fmla="val 2002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57224" y="0"/>
            <a:ext cx="77867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 recuerden queridos amigos o amigas:   el cambiar de esposa o de esposo es el mismo infierno, 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¡¡¡pero con  Diferente diablo!!! </a:t>
            </a:r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Lost-Blog.Tk_EvieDom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 rot="20285321">
            <a:off x="-167116" y="1110975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20285321">
            <a:off x="2261775" y="539472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20285321">
            <a:off x="690138" y="4111371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20285321">
            <a:off x="3976286" y="2468297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20285321">
            <a:off x="5619362" y="4397124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20285321">
            <a:off x="7882324" y="2968364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20285321">
            <a:off x="3119032" y="4111372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20285321">
            <a:off x="4119163" y="1325290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20285321">
            <a:off x="4904983" y="182305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20285321">
            <a:off x="6833808" y="1253851"/>
            <a:ext cx="1143008" cy="857256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285720" y="5643578"/>
            <a:ext cx="697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/>
              <a:t>Pac-Jaz</a:t>
            </a:r>
            <a:endParaRPr lang="es-ES" sz="1200" dirty="0" smtClean="0"/>
          </a:p>
          <a:p>
            <a:endParaRPr lang="es-ES" sz="1200" dirty="0"/>
          </a:p>
        </p:txBody>
      </p:sp>
      <p:sp>
        <p:nvSpPr>
          <p:cNvPr id="17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8" name="Text Box 29"/>
          <p:cNvSpPr txBox="1">
            <a:spLocks noChangeArrowheads="1"/>
          </p:cNvSpPr>
          <p:nvPr/>
        </p:nvSpPr>
        <p:spPr bwMode="auto">
          <a:xfrm>
            <a:off x="3143240" y="571480"/>
            <a:ext cx="3749744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3000" b="1" u="none" dirty="0"/>
              <a:t>Más sitios interesantes:</a:t>
            </a: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022E-16 C 0.01198 -0.02407 0.03298 -0.05856 0.05798 -0.05856 C 0.09496 -0.05856 0.125 -0.02269 0.125 0.02269 C 0.125 0.03727 0.12205 0.05069 0.11597 0.0625 C 0.11701 0.0625 2.22222E-6 0.24236 2.22222E-6 0.24375 C 2.22222E-6 0.24236 -0.11702 0.0625 -0.11597 0.0625 C -0.12205 0.05069 -0.125 0.03727 -0.125 0.02269 C -0.125 -0.02269 -0.09497 -0.05856 -0.05695 -0.05856 C -0.03299 -0.05856 -0.01198 -0.02407 2.22222E-6 1.11022E-16 Z " pathEditMode="relative" rAng="0" ptsTypes="fffffffff">
                                      <p:cBhvr>
                                        <p:cTn id="6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785 -0.01319 C 0.09982 -0.03726 0.12083 -0.07176 0.14583 -0.07176 C 0.18281 -0.07176 0.21285 -0.03588 0.21285 0.00949 C 0.21285 0.02408 0.20989 0.0375 0.20382 0.04931 C 0.20486 0.04931 0.08785 0.22917 0.08785 0.23056 C 0.08785 0.22917 -0.02917 0.04931 -0.02813 0.04931 C -0.0342 0.0375 -0.03715 0.02408 -0.03715 0.00949 C -0.03715 -0.03588 -0.00712 -0.07176 0.0309 -0.07176 C 0.05486 -0.07176 0.07587 -0.03726 0.08785 -0.01319 Z " pathEditMode="relative" rAng="0" ptsTypes="fffffffff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02 0.00162 C -0.00104 -0.02246 0.01997 -0.05695 0.04497 -0.05695 C 0.08195 -0.05695 0.11198 -0.02107 0.11198 0.0243 C 0.11198 0.03889 0.10903 0.05231 0.10295 0.06412 C 0.10399 0.06412 -0.01302 0.24398 -0.01302 0.24537 C -0.01302 0.24398 -0.13003 0.06412 -0.12899 0.06412 C -0.13507 0.05231 -0.13802 0.03889 -0.13802 0.0243 C -0.13802 -0.02107 -0.10799 -0.05695 -0.06996 -0.05695 C -0.04601 -0.05695 -0.025 -0.02246 -0.01302 0.00162 Z " pathEditMode="relative" rAng="0" ptsTypes="fffffffff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66 -0.02222 C -0.00469 -0.04629 0.01632 -0.08078 0.04132 -0.08078 C 0.0783 -0.08078 0.10834 -0.0449 0.10834 0.00047 C 0.10834 0.01505 0.10538 0.02848 0.09931 0.04028 C 0.10035 0.04028 -0.01666 0.22014 -0.01666 0.22153 C -0.01666 0.22014 -0.13368 0.04028 -0.13264 0.04028 C -0.13871 0.02848 -0.14166 0.01505 -0.14166 0.00047 C -0.14166 -0.0449 -0.11163 -0.08078 -0.07361 -0.08078 C -0.04965 -0.08078 -0.02864 -0.04629 -0.01666 -0.02222 Z " pathEditMode="relative" rAng="0" ptsTypes="fffffffff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16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785 -0.01319 C 0.09982 -0.03726 0.12083 -0.07176 0.14583 -0.07176 C 0.18281 -0.07176 0.21285 -0.03588 0.21285 0.00949 C 0.21285 0.02408 0.20989 0.0375 0.20382 0.04931 C 0.20486 0.04931 0.08785 0.22917 0.08785 0.23056 C 0.08785 0.22917 -0.02917 0.04931 -0.02813 0.04931 C -0.0342 0.0375 -0.03715 0.02408 -0.03715 0.00949 C -0.03715 -0.03588 -0.00712 -0.07176 0.0309 -0.07176 C 0.05486 -0.07176 0.07587 -0.03726 0.08785 -0.01319 Z " pathEditMode="relative" rAng="0" ptsTypes="fffffffff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785 -0.01319 C 0.09982 -0.03726 0.12083 -0.07176 0.14583 -0.07176 C 0.18281 -0.07176 0.21285 -0.03588 0.21285 0.00949 C 0.21285 0.02408 0.20989 0.0375 0.20382 0.04931 C 0.20486 0.04931 0.08785 0.22917 0.08785 0.23056 C 0.08785 0.22917 -0.02917 0.04931 -0.02813 0.04931 C -0.0342 0.0375 -0.03715 0.02408 -0.03715 0.00949 C -0.03715 -0.03588 -0.00712 -0.07176 0.0309 -0.07176 C 0.05486 -0.07176 0.07587 -0.03726 0.08785 -0.01319 Z " pathEditMode="relative" rAng="0" ptsTypes="fffffffff">
                                      <p:cBhvr>
                                        <p:cTn id="20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785 -0.01319 C 0.09982 -0.03726 0.12083 -0.07176 0.14583 -0.07176 C 0.18281 -0.07176 0.21285 -0.03588 0.21285 0.00949 C 0.21285 0.02408 0.20989 0.0375 0.20382 0.04931 C 0.20486 0.04931 0.08785 0.22917 0.08785 0.23056 C 0.08785 0.22917 -0.02917 0.04931 -0.02813 0.04931 C -0.0342 0.0375 -0.03715 0.02408 -0.03715 0.00949 C -0.03715 -0.03588 -0.00712 -0.07176 0.0309 -0.07176 C 0.05486 -0.07176 0.07587 -0.03726 0.08785 -0.01319 Z " pathEditMode="relative" rAng="0" ptsTypes="fffffffff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785 -0.01319 C 0.09982 -0.03726 0.12083 -0.07176 0.14583 -0.07176 C 0.18281 -0.07176 0.21285 -0.03588 0.21285 0.00949 C 0.21285 0.02408 0.20989 0.0375 0.20382 0.04931 C 0.20486 0.04931 0.08785 0.22917 0.08785 0.23056 C 0.08785 0.22917 -0.02917 0.04931 -0.02813 0.04931 C -0.0342 0.0375 -0.03715 0.02408 -0.03715 0.00949 C -0.03715 -0.03588 -0.00712 -0.07176 0.0309 -0.07176 C 0.05486 -0.07176 0.07587 -0.03726 0.08785 -0.01319 Z " pathEditMode="relative" rAng="0" ptsTypes="fffffffff">
                                      <p:cBhvr>
                                        <p:cTn id="24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9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mance-Cancu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08309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715272" y="6304002"/>
            <a:ext cx="11430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/>
              <a:t>Pac-Jaz</a:t>
            </a:r>
            <a:endParaRPr lang="es-ES" sz="1200" dirty="0" smtClean="0"/>
          </a:p>
          <a:p>
            <a:endParaRPr lang="es-ES" dirty="0"/>
          </a:p>
        </p:txBody>
      </p:sp>
      <p:sp>
        <p:nvSpPr>
          <p:cNvPr id="6" name="5 Corazón"/>
          <p:cNvSpPr/>
          <p:nvPr/>
        </p:nvSpPr>
        <p:spPr>
          <a:xfrm rot="19444938">
            <a:off x="724975" y="878211"/>
            <a:ext cx="4770095" cy="5479254"/>
          </a:xfrm>
          <a:prstGeom prst="heart">
            <a:avLst/>
          </a:prstGeom>
          <a:blipFill dpi="0" rotWithShape="1">
            <a:blip r:embed="rId3">
              <a:alphaModFix amt="8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2783624">
            <a:off x="3130234" y="1162624"/>
            <a:ext cx="4770095" cy="5479254"/>
          </a:xfrm>
          <a:prstGeom prst="heart">
            <a:avLst/>
          </a:prstGeom>
          <a:blipFill dpi="0" rotWithShape="1">
            <a:blip r:embed="rId3">
              <a:alphaModFix amt="8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928662" y="6072206"/>
            <a:ext cx="2704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C000"/>
                </a:solidFill>
              </a:rPr>
              <a:t>Francisco del Olmo-Jazmín</a:t>
            </a:r>
            <a:endParaRPr lang="es-E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a-leccion-de-vida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una-leccion-de-vida-milespowerpoints.com</Template>
  <TotalTime>0</TotalTime>
  <Words>686</Words>
  <Application>Microsoft Office PowerPoint</Application>
  <PresentationFormat>Presentación en pantalla (4:3)</PresentationFormat>
  <Paragraphs>73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una-leccion-de-vida-milespowerpoints.com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 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2012-07-11T20:06:50Z</dcterms:created>
  <dcterms:modified xsi:type="dcterms:W3CDTF">2012-07-11T20:08:39Z</dcterms:modified>
</cp:coreProperties>
</file>