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7" r:id="rId4"/>
    <p:sldId id="259" r:id="rId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lr1XZTXITpgFlv55DBt7Q==" hashData="VpmCZk6M9Ah0kUfwZe3Q0Nh3Px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7385A1"/>
    <a:srgbClr val="B4BDCC"/>
    <a:srgbClr val="4E596E"/>
    <a:srgbClr val="000000"/>
    <a:srgbClr val="5F5F5F"/>
    <a:srgbClr val="596A86"/>
    <a:srgbClr val="0033CC"/>
    <a:srgbClr val="182A4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86" y="-2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EB96BE-1CC8-4E57-9C23-E6011B915582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01245-488B-4E56-ABC4-A8E5DA02183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80578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B4A74-256C-4D2A-B2EE-E872D12E217E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6D9A91-F131-45C1-9031-44847B941D5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80578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E9A6A-EFBF-4E17-870E-9A009A4660F8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70063-3579-469C-8DA7-B9926548241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80578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09CAC-AB7A-4CEB-8574-DF1C65D78984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266133-769A-4572-AC03-07B5C5BCFF9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80578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A37A3-19BC-4DC6-8E73-704F40878B84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7498C-F8E8-4B10-87E7-9379A0D650A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80578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D0DFC-E72F-4095-B4AF-487C497C5026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85422-693E-4380-ABAC-B23D7876B71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80578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AE413-06A2-48A9-A193-7E8D11115A35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06012-E779-4346-B085-A6851D881A5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80578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954126-58AF-4EAF-998C-071014013992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BFA24-29F8-4266-BF48-DEE410A53D3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80578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F0045-D95D-46F8-94D8-EB5BDEF56CE7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ACAF6-A439-4E2C-8C06-BC77D8CF101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80578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DD916-98AF-4222-B02C-B97A4454EFD4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F6586-989E-4355-8B91-3E8FB550962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80578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0D073-4547-4120-AC57-979603D83461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5655C-00C6-4923-ABF2-7A2EF135E3E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80578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479E2C8-B229-40CF-B309-9E77CFC8E8DB}" type="datetimeFigureOut">
              <a:rPr lang="es-ES"/>
              <a:pPr>
                <a:defRPr/>
              </a:pPr>
              <a:t>02/11/2015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BC30384-5295-4346-B8D3-C2E71622234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578">
    <p:wipe dir="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stellmar@gmail.com" TargetMode="External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jajajajajjpg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88"/>
            </a:avLst>
          </a:prstGeom>
          <a:solidFill>
            <a:srgbClr val="596A86"/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1987"/>
            </a:avLst>
          </a:prstGeom>
          <a:solidFill>
            <a:srgbClr val="182A4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81" name="4 CuadroTexto"/>
          <p:cNvSpPr txBox="1">
            <a:spLocks noChangeArrowheads="1"/>
          </p:cNvSpPr>
          <p:nvPr/>
        </p:nvSpPr>
        <p:spPr bwMode="auto">
          <a:xfrm>
            <a:off x="4427538" y="3789363"/>
            <a:ext cx="24812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000" dirty="0">
                <a:ln>
                  <a:solidFill>
                    <a:srgbClr val="B4BDCC"/>
                  </a:solidFill>
                </a:ln>
                <a:solidFill>
                  <a:srgbClr val="000000"/>
                </a:solidFill>
                <a:latin typeface="Monotype Corsiva" pitchFamily="66" charset="0"/>
              </a:rPr>
              <a:t>Una lágrima</a:t>
            </a:r>
          </a:p>
        </p:txBody>
      </p:sp>
      <p:sp>
        <p:nvSpPr>
          <p:cNvPr id="3082" name="6 CuadroTexto"/>
          <p:cNvSpPr txBox="1">
            <a:spLocks noChangeArrowheads="1"/>
          </p:cNvSpPr>
          <p:nvPr/>
        </p:nvSpPr>
        <p:spPr bwMode="auto">
          <a:xfrm>
            <a:off x="5508625" y="4941888"/>
            <a:ext cx="307167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>
                <a:ln>
                  <a:solidFill>
                    <a:srgbClr val="B4BDCC"/>
                  </a:solidFill>
                </a:ln>
                <a:solidFill>
                  <a:srgbClr val="000000"/>
                </a:solidFill>
                <a:latin typeface="Monotype Corsiva" pitchFamily="66" charset="0"/>
              </a:rPr>
              <a:t>Concepción De Estevarena</a:t>
            </a:r>
          </a:p>
          <a:p>
            <a:pPr>
              <a:defRPr/>
            </a:pPr>
            <a:endParaRPr lang="es-ES" dirty="0">
              <a:ln>
                <a:solidFill>
                  <a:srgbClr val="B4BDCC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716016" y="1556792"/>
            <a:ext cx="3876382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4000" dirty="0">
                <a:ln>
                  <a:solidFill>
                    <a:srgbClr val="B4BDCC"/>
                  </a:solidFill>
                </a:ln>
                <a:solidFill>
                  <a:srgbClr val="000000"/>
                </a:solidFill>
                <a:latin typeface="Monotype Corsiva" pitchFamily="66" charset="0"/>
              </a:rPr>
              <a:t>Difundiendo Poesía </a:t>
            </a:r>
          </a:p>
          <a:p>
            <a:pPr>
              <a:defRPr/>
            </a:pPr>
            <a:endParaRPr lang="es-ES" sz="4000" dirty="0">
              <a:ln>
                <a:solidFill>
                  <a:srgbClr val="B4BDCC"/>
                </a:solidFill>
              </a:ln>
              <a:solidFill>
                <a:srgbClr val="000000"/>
              </a:solidFill>
              <a:latin typeface="Monotype Corsiva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012160" y="764704"/>
            <a:ext cx="1512168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3600" dirty="0">
                <a:ln>
                  <a:solidFill>
                    <a:srgbClr val="B4BDCC"/>
                  </a:solidFill>
                </a:ln>
                <a:solidFill>
                  <a:srgbClr val="000000"/>
                </a:solidFill>
                <a:latin typeface="Monotype Corsiva" pitchFamily="66" charset="0"/>
              </a:rPr>
              <a:t>Mar</a:t>
            </a:r>
          </a:p>
          <a:p>
            <a:pPr>
              <a:defRPr/>
            </a:pPr>
            <a:endParaRPr lang="es-ES" dirty="0">
              <a:ln>
                <a:solidFill>
                  <a:srgbClr val="B4BDCC"/>
                </a:solidFill>
              </a:ln>
              <a:solidFill>
                <a:srgbClr val="000000"/>
              </a:solidFill>
            </a:endParaRPr>
          </a:p>
          <a:p>
            <a:pPr>
              <a:defRPr/>
            </a:pPr>
            <a:endParaRPr lang="es-ES" dirty="0">
              <a:ln>
                <a:solidFill>
                  <a:srgbClr val="B4BDCC"/>
                </a:solidFill>
              </a:ln>
              <a:solidFill>
                <a:srgbClr val="000000"/>
              </a:solidFill>
            </a:endParaRPr>
          </a:p>
          <a:p>
            <a:pPr>
              <a:defRPr/>
            </a:pPr>
            <a:endParaRPr lang="es-ES" dirty="0">
              <a:ln>
                <a:solidFill>
                  <a:srgbClr val="B4BDCC"/>
                </a:solidFill>
              </a:ln>
              <a:solidFill>
                <a:srgbClr val="000000"/>
              </a:solidFill>
            </a:endParaRPr>
          </a:p>
          <a:p>
            <a:pPr>
              <a:defRPr/>
            </a:pPr>
            <a:endParaRPr lang="es-ES" dirty="0">
              <a:ln>
                <a:solidFill>
                  <a:srgbClr val="B4BDCC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851920" y="6021288"/>
            <a:ext cx="157607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ln>
                  <a:solidFill>
                    <a:srgbClr val="B4BDCC"/>
                  </a:solidFill>
                </a:ln>
                <a:solidFill>
                  <a:srgbClr val="000000"/>
                </a:solidFill>
                <a:latin typeface="Monotype Corsiva" pitchFamily="66" charset="0"/>
              </a:rPr>
              <a:t>Sin fines de lucro</a:t>
            </a:r>
          </a:p>
        </p:txBody>
      </p:sp>
      <p:sp>
        <p:nvSpPr>
          <p:cNvPr id="2062" name="9 CuadroTexto"/>
          <p:cNvSpPr txBox="1">
            <a:spLocks noChangeArrowheads="1"/>
          </p:cNvSpPr>
          <p:nvPr/>
        </p:nvSpPr>
        <p:spPr bwMode="auto">
          <a:xfrm>
            <a:off x="323850" y="333375"/>
            <a:ext cx="652463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400">
                <a:solidFill>
                  <a:srgbClr val="7385A1"/>
                </a:solidFill>
                <a:latin typeface="Monotype Corsiva" pitchFamily="66" charset="0"/>
              </a:rPr>
              <a:t>by Mar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27266">
    <p:fade/>
    <p:sndAc>
      <p:stSnd>
        <p:snd r:embed="rId3" name="215tri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9" presetClass="entr" presetSubtype="0" accel="10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7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7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jajajajajjp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88"/>
            </a:avLst>
          </a:prstGeom>
          <a:solidFill>
            <a:srgbClr val="596A86"/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3078" name="8 Imagen" descr="First Served.png"/>
          <p:cNvPicPr>
            <a:picLocks noChangeAspect="1"/>
          </p:cNvPicPr>
          <p:nvPr/>
        </p:nvPicPr>
        <p:blipFill>
          <a:blip r:embed="rId3" cstate="print"/>
          <a:srcRect l="25807" r="20966" b="15350"/>
          <a:stretch>
            <a:fillRect/>
          </a:stretch>
        </p:blipFill>
        <p:spPr bwMode="auto">
          <a:xfrm>
            <a:off x="250825" y="1052513"/>
            <a:ext cx="4752975" cy="580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1987"/>
            </a:avLst>
          </a:prstGeom>
          <a:solidFill>
            <a:srgbClr val="182A4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3082" name="8 Imagen" descr="Mina@.Lady1.excl.19.9.15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8038" y="1484313"/>
            <a:ext cx="3240087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3" name="9 CuadroTexto"/>
          <p:cNvSpPr txBox="1">
            <a:spLocks noChangeArrowheads="1"/>
          </p:cNvSpPr>
          <p:nvPr/>
        </p:nvSpPr>
        <p:spPr bwMode="auto">
          <a:xfrm>
            <a:off x="6227763" y="549275"/>
            <a:ext cx="2578100" cy="123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400">
                <a:solidFill>
                  <a:srgbClr val="B4BDCC"/>
                </a:solidFill>
                <a:latin typeface="Monotype Corsiva" pitchFamily="66" charset="0"/>
              </a:rPr>
              <a:t>Puede ser una lágrima la historia</a:t>
            </a:r>
          </a:p>
          <a:p>
            <a:pPr algn="ctr"/>
            <a:r>
              <a:rPr lang="es-ES" sz="1400">
                <a:solidFill>
                  <a:srgbClr val="B4BDCC"/>
                </a:solidFill>
                <a:latin typeface="Monotype Corsiva" pitchFamily="66" charset="0"/>
              </a:rPr>
              <a:t>de un corazón por el pesar vencido:</a:t>
            </a:r>
          </a:p>
          <a:p>
            <a:pPr algn="ctr"/>
            <a:r>
              <a:rPr lang="es-ES" sz="1400">
                <a:solidFill>
                  <a:srgbClr val="B4BDCC"/>
                </a:solidFill>
                <a:latin typeface="Monotype Corsiva" pitchFamily="66" charset="0"/>
              </a:rPr>
              <a:t>puede ser el adiós que la memoria</a:t>
            </a:r>
          </a:p>
          <a:p>
            <a:pPr algn="ctr"/>
            <a:r>
              <a:rPr lang="es-ES" sz="1400">
                <a:solidFill>
                  <a:srgbClr val="B4BDCC"/>
                </a:solidFill>
                <a:latin typeface="Monotype Corsiva" pitchFamily="66" charset="0"/>
              </a:rPr>
              <a:t>da a un bien soñado, si lo ve perdido.</a:t>
            </a:r>
          </a:p>
          <a:p>
            <a:pPr algn="ctr"/>
            <a:endParaRPr lang="es-ES">
              <a:solidFill>
                <a:srgbClr val="B4BDCC"/>
              </a:solidFill>
            </a:endParaRPr>
          </a:p>
        </p:txBody>
      </p:sp>
      <p:sp>
        <p:nvSpPr>
          <p:cNvPr id="3084" name="10 CuadroTexto"/>
          <p:cNvSpPr txBox="1">
            <a:spLocks noChangeArrowheads="1"/>
          </p:cNvSpPr>
          <p:nvPr/>
        </p:nvSpPr>
        <p:spPr bwMode="auto">
          <a:xfrm>
            <a:off x="6156325" y="2565400"/>
            <a:ext cx="27860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400">
                <a:solidFill>
                  <a:srgbClr val="B4BDCC"/>
                </a:solidFill>
                <a:latin typeface="Monotype Corsiva" pitchFamily="66" charset="0"/>
              </a:rPr>
              <a:t>Puede ser la expresión callada y pura</a:t>
            </a:r>
          </a:p>
          <a:p>
            <a:pPr algn="ctr"/>
            <a:r>
              <a:rPr lang="es-ES" sz="1400">
                <a:solidFill>
                  <a:srgbClr val="B4BDCC"/>
                </a:solidFill>
                <a:latin typeface="Monotype Corsiva" pitchFamily="66" charset="0"/>
              </a:rPr>
              <a:t>de la fe sincera, o de entusiasmo ardiente,</a:t>
            </a:r>
          </a:p>
          <a:p>
            <a:pPr algn="ctr"/>
            <a:r>
              <a:rPr lang="es-ES" sz="1400">
                <a:solidFill>
                  <a:srgbClr val="B4BDCC"/>
                </a:solidFill>
                <a:latin typeface="Monotype Corsiva" pitchFamily="66" charset="0"/>
              </a:rPr>
              <a:t>y puede ser, también, de la ternura</a:t>
            </a:r>
          </a:p>
          <a:p>
            <a:pPr algn="ctr"/>
            <a:r>
              <a:rPr lang="es-ES" sz="1400">
                <a:solidFill>
                  <a:srgbClr val="B4BDCC"/>
                </a:solidFill>
                <a:latin typeface="Monotype Corsiva" pitchFamily="66" charset="0"/>
              </a:rPr>
              <a:t>el acento más dulce y elocuente.</a:t>
            </a:r>
          </a:p>
        </p:txBody>
      </p:sp>
      <p:sp>
        <p:nvSpPr>
          <p:cNvPr id="3085" name="11 CuadroTexto"/>
          <p:cNvSpPr txBox="1">
            <a:spLocks noChangeArrowheads="1"/>
          </p:cNvSpPr>
          <p:nvPr/>
        </p:nvSpPr>
        <p:spPr bwMode="auto">
          <a:xfrm>
            <a:off x="6156325" y="4652963"/>
            <a:ext cx="27955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400">
                <a:solidFill>
                  <a:srgbClr val="B4BDCC"/>
                </a:solidFill>
                <a:latin typeface="Monotype Corsiva" pitchFamily="66" charset="0"/>
              </a:rPr>
              <a:t>Ella puede expresar cuanto en la tierra</a:t>
            </a:r>
          </a:p>
          <a:p>
            <a:pPr algn="ctr"/>
            <a:r>
              <a:rPr lang="es-ES" sz="1400">
                <a:solidFill>
                  <a:srgbClr val="B4BDCC"/>
                </a:solidFill>
                <a:latin typeface="Monotype Corsiva" pitchFamily="66" charset="0"/>
              </a:rPr>
              <a:t>al corazón conmueve o esclaviza.</a:t>
            </a:r>
          </a:p>
          <a:p>
            <a:pPr algn="ctr"/>
            <a:r>
              <a:rPr lang="es-ES" sz="1400">
                <a:solidFill>
                  <a:srgbClr val="B4BDCC"/>
                </a:solidFill>
                <a:latin typeface="Monotype Corsiva" pitchFamily="66" charset="0"/>
              </a:rPr>
              <a:t>¡Quién puede adivinar lo que ella encierra</a:t>
            </a:r>
          </a:p>
          <a:p>
            <a:pPr algn="ctr"/>
            <a:r>
              <a:rPr lang="es-ES" sz="1400">
                <a:solidFill>
                  <a:srgbClr val="B4BDCC"/>
                </a:solidFill>
                <a:latin typeface="Monotype Corsiva" pitchFamily="66" charset="0"/>
              </a:rPr>
              <a:t>cuando por un semblante se desliza.</a:t>
            </a:r>
          </a:p>
        </p:txBody>
      </p:sp>
      <p:sp>
        <p:nvSpPr>
          <p:cNvPr id="3086" name="13 CuadroTexto"/>
          <p:cNvSpPr txBox="1">
            <a:spLocks noChangeArrowheads="1"/>
          </p:cNvSpPr>
          <p:nvPr/>
        </p:nvSpPr>
        <p:spPr bwMode="auto">
          <a:xfrm>
            <a:off x="6300788" y="1412875"/>
            <a:ext cx="2560637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400">
                <a:solidFill>
                  <a:srgbClr val="B4BDCC"/>
                </a:solidFill>
                <a:latin typeface="Monotype Corsiva" pitchFamily="66" charset="0"/>
              </a:rPr>
              <a:t>El mudo grito que al espacio lanza,</a:t>
            </a:r>
          </a:p>
          <a:p>
            <a:pPr algn="ctr"/>
            <a:r>
              <a:rPr lang="es-ES" sz="1400">
                <a:solidFill>
                  <a:srgbClr val="B4BDCC"/>
                </a:solidFill>
                <a:latin typeface="Monotype Corsiva" pitchFamily="66" charset="0"/>
              </a:rPr>
              <a:t>tal vez, algún oculto sentimiento:</a:t>
            </a:r>
          </a:p>
          <a:p>
            <a:pPr algn="ctr"/>
            <a:r>
              <a:rPr lang="es-ES" sz="1400">
                <a:solidFill>
                  <a:srgbClr val="B4BDCC"/>
                </a:solidFill>
                <a:latin typeface="Monotype Corsiva" pitchFamily="66" charset="0"/>
              </a:rPr>
              <a:t>suspiro que, al morir, da la esperanza,</a:t>
            </a:r>
          </a:p>
          <a:p>
            <a:pPr algn="ctr"/>
            <a:r>
              <a:rPr lang="es-ES" sz="1400">
                <a:solidFill>
                  <a:srgbClr val="B4BDCC"/>
                </a:solidFill>
                <a:latin typeface="Monotype Corsiva" pitchFamily="66" charset="0"/>
              </a:rPr>
              <a:t>o de la dicha misterioso acento.</a:t>
            </a:r>
          </a:p>
        </p:txBody>
      </p:sp>
      <p:sp>
        <p:nvSpPr>
          <p:cNvPr id="3087" name="14 CuadroTexto"/>
          <p:cNvSpPr txBox="1">
            <a:spLocks noChangeArrowheads="1"/>
          </p:cNvSpPr>
          <p:nvPr/>
        </p:nvSpPr>
        <p:spPr bwMode="auto">
          <a:xfrm>
            <a:off x="6372225" y="3429000"/>
            <a:ext cx="2465388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400">
                <a:solidFill>
                  <a:srgbClr val="B4BDCC"/>
                </a:solidFill>
                <a:latin typeface="Monotype Corsiva" pitchFamily="66" charset="0"/>
              </a:rPr>
              <a:t>Cuando la impulsa caridad sublime,</a:t>
            </a:r>
          </a:p>
          <a:p>
            <a:pPr algn="ctr"/>
            <a:r>
              <a:rPr lang="es-ES" sz="1400">
                <a:solidFill>
                  <a:srgbClr val="B4BDCC"/>
                </a:solidFill>
                <a:latin typeface="Monotype Corsiva" pitchFamily="66" charset="0"/>
              </a:rPr>
              <a:t>puede brotar por el dolor ajeno:</a:t>
            </a:r>
          </a:p>
          <a:p>
            <a:pPr algn="ctr"/>
            <a:r>
              <a:rPr lang="es-ES" sz="1400">
                <a:solidFill>
                  <a:srgbClr val="B4BDCC"/>
                </a:solidFill>
                <a:latin typeface="Monotype Corsiva" pitchFamily="66" charset="0"/>
              </a:rPr>
              <a:t>al rodar una lágrima, redime</a:t>
            </a:r>
          </a:p>
          <a:p>
            <a:pPr algn="ctr"/>
            <a:r>
              <a:rPr lang="es-ES" sz="1400">
                <a:solidFill>
                  <a:srgbClr val="B4BDCC"/>
                </a:solidFill>
                <a:latin typeface="Monotype Corsiva" pitchFamily="66" charset="0"/>
              </a:rPr>
              <a:t>un pasado, quizás, de sombras lleno.</a:t>
            </a:r>
          </a:p>
          <a:p>
            <a:pPr algn="ctr"/>
            <a:endParaRPr lang="es-ES" sz="1400">
              <a:solidFill>
                <a:srgbClr val="B4BDCC"/>
              </a:solidFill>
            </a:endParaRPr>
          </a:p>
        </p:txBody>
      </p:sp>
      <p:pic>
        <p:nvPicPr>
          <p:cNvPr id="3088" name="16 Imagen" descr="lagrima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463" y="2205038"/>
            <a:ext cx="431800" cy="244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Rectángulo"/>
          <p:cNvSpPr/>
          <p:nvPr/>
        </p:nvSpPr>
        <p:spPr>
          <a:xfrm>
            <a:off x="7236296" y="4293096"/>
            <a:ext cx="8258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dirty="0">
                <a:ln>
                  <a:solidFill>
                    <a:srgbClr val="B4BDCC"/>
                  </a:solidFill>
                </a:ln>
                <a:solidFill>
                  <a:srgbClr val="000000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3090" name="13 CuadroTexto">
            <a:hlinkClick r:id="rId6"/>
          </p:cNvPr>
          <p:cNvSpPr txBox="1">
            <a:spLocks noChangeArrowheads="1"/>
          </p:cNvSpPr>
          <p:nvPr/>
        </p:nvSpPr>
        <p:spPr bwMode="auto">
          <a:xfrm>
            <a:off x="7019925" y="6308725"/>
            <a:ext cx="14414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400" u="sng">
                <a:solidFill>
                  <a:srgbClr val="B4BDCC"/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3091" name="16 Rectángulo"/>
          <p:cNvSpPr>
            <a:spLocks noChangeArrowheads="1"/>
          </p:cNvSpPr>
          <p:nvPr/>
        </p:nvSpPr>
        <p:spPr bwMode="auto">
          <a:xfrm>
            <a:off x="250825" y="333375"/>
            <a:ext cx="654050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400">
                <a:solidFill>
                  <a:srgbClr val="7385A1"/>
                </a:solidFill>
                <a:latin typeface="Monotype Corsiva" pitchFamily="66" charset="0"/>
              </a:rPr>
              <a:t>by Mar</a:t>
            </a:r>
          </a:p>
        </p:txBody>
      </p:sp>
      <p:sp>
        <p:nvSpPr>
          <p:cNvPr id="18" name="17 CuadroTexto"/>
          <p:cNvSpPr txBox="1">
            <a:spLocks noChangeArrowheads="1"/>
          </p:cNvSpPr>
          <p:nvPr/>
        </p:nvSpPr>
        <p:spPr bwMode="auto">
          <a:xfrm>
            <a:off x="7020272" y="5805264"/>
            <a:ext cx="15097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dirty="0" err="1">
                <a:solidFill>
                  <a:srgbClr val="B4BDCC"/>
                </a:solidFill>
                <a:latin typeface="Monotype Corsiva" pitchFamily="66" charset="0"/>
              </a:rPr>
              <a:t>Tubes</a:t>
            </a:r>
            <a:r>
              <a:rPr lang="es-ES" sz="1600" dirty="0">
                <a:solidFill>
                  <a:srgbClr val="B4BDCC"/>
                </a:solidFill>
                <a:latin typeface="Monotype Corsiva" pitchFamily="66" charset="0"/>
              </a:rPr>
              <a:t> ,MR-Min@</a:t>
            </a: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4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7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3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8000"/>
                            </p:stCondLst>
                            <p:childTnLst>
                              <p:par>
                                <p:cTn id="50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3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3" grpId="0"/>
      <p:bldP spid="3083" grpId="1"/>
      <p:bldP spid="3084" grpId="0"/>
      <p:bldP spid="3084" grpId="1"/>
      <p:bldP spid="3085" grpId="0"/>
      <p:bldP spid="3085" grpId="1"/>
      <p:bldP spid="3086" grpId="0"/>
      <p:bldP spid="3086" grpId="1"/>
      <p:bldP spid="3087" grpId="0"/>
      <p:bldP spid="3087" grpId="1"/>
      <p:bldP spid="3090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5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191</Words>
  <Application>Microsoft Office PowerPoint</Application>
  <PresentationFormat>Presentación en pantalla (4:3)</PresentationFormat>
  <Paragraphs>34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8" baseType="lpstr">
      <vt:lpstr>Arial</vt:lpstr>
      <vt:lpstr>Calibri</vt:lpstr>
      <vt:lpstr>Monotype Corsiva</vt:lpstr>
      <vt:lpstr>Tema de Office</vt:lpstr>
      <vt:lpstr>Diseño predeterminado</vt:lpstr>
      <vt:lpstr>Diapositiva 1</vt:lpstr>
      <vt:lpstr>Diapositiva 2</vt:lpstr>
      <vt:lpstr>Diapositiva 3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Una Lagrima</dc:title>
  <dc:subject> Concepción De Estevarena </dc:subject>
  <dc:creator>Mar</dc:creator>
  <cp:keywords>poema</cp:keywords>
  <cp:lastModifiedBy>Mar</cp:lastModifiedBy>
  <cp:revision>33</cp:revision>
  <dcterms:created xsi:type="dcterms:W3CDTF">2015-10-24T19:33:30Z</dcterms:created>
  <dcterms:modified xsi:type="dcterms:W3CDTF">2015-11-02T14:09:37Z</dcterms:modified>
  <cp:contentStatus/>
</cp:coreProperties>
</file>