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Monotype Corsiva" pitchFamily="66" charset="0"/>
      <p:italic r:id="rId4"/>
    </p:embeddedFont>
    <p:embeddedFont>
      <p:font typeface="Fiolex Girls" pitchFamily="34" charset="0"/>
      <p:regular r:id="rId5"/>
    </p:embeddedFont>
    <p:embeddedFont>
      <p:font typeface="Kristen ITC" pitchFamily="66" charset="0"/>
      <p:regular r:id="rId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Wfdgy1cdV4bTe5RSFRgw==" hashData="K0NjPWe3UMA7QsO10oA/49A0c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B1A075"/>
    <a:srgbClr val="BDA27D"/>
    <a:srgbClr val="D2BFA6"/>
    <a:srgbClr val="503626"/>
    <a:srgbClr val="C7A28B"/>
    <a:srgbClr val="1B1B53"/>
    <a:srgbClr val="EFEFEF"/>
    <a:srgbClr val="E4E4E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1E6DC-6FE5-4C5B-8694-F8B8C15844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8661D-07D1-4F3C-9480-D3ACF98CAA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02247-E387-4E26-85BF-7F5BAF5A68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ED3E0-358C-4BA9-8A5E-B7AE791CDB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21C95-DB49-4ED8-8D0B-068F86EBAB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19512-814F-4509-A8AB-9E0D47CB75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E0AD2-F823-4205-A2D9-A7B29432E5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C15A-C2E5-4201-8C11-2798C11575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A92A5-066F-41C3-8858-AC8B851B08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2BC1C-9B22-42E9-9CF6-B76073A7F5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F8413-2F89-4A88-85D7-90C5E2F1B12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6980547-E2FE-4923-A355-6B71E0210F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EFEFEF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85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solidFill>
            <a:schemeClr val="tx1"/>
          </a:solidFill>
          <a:ln w="57150" cmpd="thinThick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1" name="Rectangle 97"/>
          <p:cNvSpPr>
            <a:spLocks noChangeArrowheads="1"/>
          </p:cNvSpPr>
          <p:nvPr/>
        </p:nvSpPr>
        <p:spPr bwMode="auto">
          <a:xfrm>
            <a:off x="3581400" y="762000"/>
            <a:ext cx="4876800" cy="3657600"/>
          </a:xfrm>
          <a:prstGeom prst="rect">
            <a:avLst/>
          </a:prstGeom>
          <a:solidFill>
            <a:schemeClr val="tx1"/>
          </a:solidFill>
          <a:ln w="317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2" name="Text Box 105"/>
          <p:cNvSpPr txBox="1">
            <a:spLocks noChangeArrowheads="1"/>
          </p:cNvSpPr>
          <p:nvPr/>
        </p:nvSpPr>
        <p:spPr bwMode="auto">
          <a:xfrm>
            <a:off x="4800600" y="4724400"/>
            <a:ext cx="2228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i="1">
                <a:solidFill>
                  <a:srgbClr val="EFEFEF"/>
                </a:solidFill>
                <a:latin typeface="Monotype Corsiva" pitchFamily="66" charset="0"/>
              </a:rPr>
              <a:t>Un solo beso</a:t>
            </a:r>
          </a:p>
        </p:txBody>
      </p:sp>
      <p:sp>
        <p:nvSpPr>
          <p:cNvPr id="2053" name="Text Box 106"/>
          <p:cNvSpPr txBox="1">
            <a:spLocks noChangeArrowheads="1"/>
          </p:cNvSpPr>
          <p:nvPr/>
        </p:nvSpPr>
        <p:spPr bwMode="auto">
          <a:xfrm>
            <a:off x="6324600" y="5791200"/>
            <a:ext cx="1892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i="1">
                <a:solidFill>
                  <a:srgbClr val="EFEFEF"/>
                </a:solidFill>
                <a:latin typeface="Monotype Corsiva" pitchFamily="66" charset="0"/>
              </a:rPr>
              <a:t>Pedro Salinas</a:t>
            </a:r>
          </a:p>
        </p:txBody>
      </p:sp>
      <p:sp>
        <p:nvSpPr>
          <p:cNvPr id="2054" name="Rectangle 111"/>
          <p:cNvSpPr>
            <a:spLocks noChangeArrowheads="1"/>
          </p:cNvSpPr>
          <p:nvPr/>
        </p:nvSpPr>
        <p:spPr bwMode="auto">
          <a:xfrm>
            <a:off x="3810000" y="990600"/>
            <a:ext cx="4419600" cy="320040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055" name="Picture 118" descr="10252393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b="7895"/>
          <a:stretch>
            <a:fillRect/>
          </a:stretch>
        </p:blipFill>
        <p:spPr bwMode="auto">
          <a:xfrm>
            <a:off x="3962400" y="1143000"/>
            <a:ext cx="4114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38" descr="Imagen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04800"/>
            <a:ext cx="37338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cielolineas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1143000"/>
            <a:ext cx="4114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cielolineas 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1143000"/>
            <a:ext cx="4114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cielolineas 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2400" y="1143000"/>
            <a:ext cx="411797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228600" y="228600"/>
            <a:ext cx="8686800" cy="6400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pic>
        <p:nvPicPr>
          <p:cNvPr id="17" name="16 Imagen" descr="525px-Corazón.svg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4200" y="2438400"/>
            <a:ext cx="3200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3581400" y="3124200"/>
            <a:ext cx="2479675" cy="5508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980" dirty="0">
                <a:solidFill>
                  <a:srgbClr val="000000"/>
                </a:solidFill>
                <a:latin typeface="Fiolex Girls" pitchFamily="34" charset="0"/>
              </a:rPr>
              <a:t>inesgaret@gmail.com</a:t>
            </a:r>
            <a:endParaRPr lang="es-UY" sz="2980" dirty="0">
              <a:solidFill>
                <a:srgbClr val="000000"/>
              </a:solidFill>
              <a:latin typeface="Fiolex Girls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28600" y="228600"/>
            <a:ext cx="8686800" cy="6400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>
    <p:sndAc>
      <p:stSnd>
        <p:snd r:embed="rId2" name="beso juanj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9500"/>
                            </p:stCondLst>
                            <p:childTnLst>
                              <p:par>
                                <p:cTn id="33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72222E-6 3.75723E-6 C 0.0066 -0.01295 0.01841 -0.03122 0.0323 -0.03122 C 0.05296 -0.03122 0.0698 -0.01226 0.0698 0.01202 C 0.0698 0.01988 0.06806 0.02705 0.06476 0.03352 C 0.06528 0.03352 -4.72222E-6 0.12948 -4.72222E-6 0.1304 C -4.72222E-6 0.12948 -0.06527 0.03352 -0.06475 0.03352 C -0.06805 0.02705 -0.06961 0.01988 -0.06961 0.01202 C -0.06961 -0.01226 -0.05295 -0.03122 -0.03177 -0.03122 C -0.0184 -0.03122 -0.00659 -0.01295 -4.72222E-6 3.75723E-6 Z " pathEditMode="relative" rAng="0" ptsTypes="fffffffff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/>
      <p:bldP spid="18" grpId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</TotalTime>
  <Words>22</Words>
  <Application>Microsoft Office PowerPoint</Application>
  <PresentationFormat>Presentación en pantalla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Monotype Corsiva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28</cp:revision>
  <dcterms:created xsi:type="dcterms:W3CDTF">2009-03-06T14:55:07Z</dcterms:created>
  <dcterms:modified xsi:type="dcterms:W3CDTF">2017-05-16T13:01:29Z</dcterms:modified>
</cp:coreProperties>
</file>