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8O0g0h8wiO3aEJmzz9aQw==" hashData="+Yb+gwRvgFcxZvvFwLciqCuLsmEC2YzyKrRUTzJib3YC5H7lXjS+luL6pUK0hAyDe1b4b3Nr4Z+i3Y+vpBtC9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68" autoAdjust="0"/>
    <p:restoredTop sz="94660"/>
  </p:normalViewPr>
  <p:slideViewPr>
    <p:cSldViewPr snapToGrid="0">
      <p:cViewPr>
        <p:scale>
          <a:sx n="80" d="100"/>
          <a:sy n="80" d="100"/>
        </p:scale>
        <p:origin x="1152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7C6795-2DDA-87C6-DDE1-09C1A58E1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2173327-75BD-C675-4C57-54CF711447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2044F44-68B5-5888-A740-AEE3647F3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7E7933-2B54-0A78-ADE0-CFEBACCD3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F15141-E008-0840-7602-89499542B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0865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87A869-82D7-9F2D-AAA7-DDB56154F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B20212-8774-0DED-3488-DE35344463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00858ED-7F56-EA55-8F10-6DD4FD8D1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81FF9B0-3D5A-9825-137E-5B1C37CF5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EC7D45-F54C-0121-E41F-5042BFFCB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50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80AD31-F428-BD82-B27B-5890A49E7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9D27D3-5373-CB53-7A56-7F2B30110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1FF61D-5337-5B34-9E12-2111D5C68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C2EF666-7D96-FE69-209F-A395CE775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61D2A0-F6CF-6F2E-C908-4AB2B0306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9989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E70FEC-D675-04DD-CC9E-BE082CC32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2DF0C9-7D32-9E25-43D4-99AF738756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56A190-03B5-41D9-9EC7-2B0F0EDD5E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899ACE-4574-0196-CC82-11CAE73E0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43739D0-B2BE-846A-7401-D4AE662D9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D5151A-1B41-5723-BA9F-FA11542BC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4563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588FA8-5BF0-0E19-8F92-87BB5361F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939B3CF-194B-4A28-2640-5E5535D58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E3452B1-EC80-8243-6E3D-94DDBE3E2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5D8035F-C5EB-E39D-61B8-8F794DFEF5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92A4FC3-521B-1687-D6C9-9907FEDF4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87E34731-A07F-7B25-A2AB-9F6FD52E8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37CD221-61BC-9067-3563-9181D67B6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3280883-C1ED-D60D-9DF6-6D1F46274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0140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A0CF51-731A-F29B-3194-8ADB9B72F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4A2D287-05DA-238A-1C63-25797B463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2D00DEF-1770-A1F8-7336-07ED3B499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6D3C6C8-1184-D2DD-3DF5-90F003B6D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8336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6766055-288E-A801-642E-ECBC7721D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41614E1-5C40-5F23-0FA1-A9B317F9C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9082AC9-4C40-397D-F684-6A886546D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6794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5150DA-14DE-CDFF-1CFB-2FFDDFA2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2CD415-C1E7-4B09-3C2B-D33D9E78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004061C-B1CC-9FCB-684C-F0D218CD5E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8332F5-B3E5-288C-9467-791DB81F8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107912-2942-6F18-AAF5-FBB8030DF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6C7EE1A-5970-4D89-CEFF-EFE4DBBBE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4188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F4E187-FC70-8613-E68B-3E066D745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4F5BE9F-0961-7589-3D7A-448F76DA43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6803DB2-B2F7-1723-49C6-F2FA420081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8F319F-09E3-FF65-1E0B-6DE5CC8ED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291568F-8B91-6929-2894-72DD1227D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58E410-A99E-CAE2-9AE0-FC79122E8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576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70CC71-18CA-73E5-A883-0FE5D483D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C8146CB-64F9-4FD1-A021-A2805A3FF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B68585F-9238-39C5-1740-4EB947797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336B90F-2920-6BF8-3B1F-00502880F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156FC83-53B0-37F9-D3F5-F05984AB3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6050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ABBA09D-4A5B-6206-6F40-99349523B6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9BBB30B-6910-E5DA-8920-E5F3D6A4E1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FFF807-DD90-3073-564B-7BE7A3458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828B52C-9229-4CAA-01A1-D12C0BE74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1ECFC0-4DFA-F6C3-1C0A-D13A6F529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273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9CFA58-7FF1-1084-3B77-12AE409C59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9352000-5194-A08C-AEA2-8657C73818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122EC9-31A4-DFE9-90A6-17F0903A5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266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A77E2D7-F67E-BE69-DEE1-9EEBE311F8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68EEC85-B6D0-A38E-B285-0FC36999C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CA5B51-A661-8E1B-2A62-528C9F0BAC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D7C12F-4CC9-4BEB-8AAF-031397BCF8A7}" type="datetimeFigureOut">
              <a:rPr lang="es-ES" smtClean="0"/>
              <a:t>27/12/2024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AE9B714-9AD1-7B22-EFCB-5CC7272203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A478C60-B43B-7E73-596D-A7F88A920D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8AC96B-2A33-443C-8B2B-077DE1C7162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4243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1C1F6CB-0219-B318-BBAF-1F66B15A4FD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15188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692F9F4-4E13-5D33-7E65-54594AD74C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0" b="17770"/>
          <a:stretch/>
        </p:blipFill>
        <p:spPr>
          <a:xfrm>
            <a:off x="419100" y="657726"/>
            <a:ext cx="11410951" cy="5422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B735E74-CD68-35CA-6B29-5D9F36F7CEC8}"/>
              </a:ext>
            </a:extLst>
          </p:cNvPr>
          <p:cNvSpPr txBox="1"/>
          <p:nvPr/>
        </p:nvSpPr>
        <p:spPr>
          <a:xfrm>
            <a:off x="6791325" y="657726"/>
            <a:ext cx="635267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6000" i="1" dirty="0"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Un loco corazón</a:t>
            </a:r>
          </a:p>
        </p:txBody>
      </p:sp>
      <p:pic>
        <p:nvPicPr>
          <p:cNvPr id="2" name="audio1654 cortada(1)">
            <a:hlinkClick r:id="" action="ppaction://media"/>
            <a:extLst>
              <a:ext uri="{FF2B5EF4-FFF2-40B4-BE49-F238E27FC236}">
                <a16:creationId xmlns:a16="http://schemas.microsoft.com/office/drawing/2014/main" id="{0CA39F72-CAED-C301-19E1-C1C8B085BA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39646" y="7368842"/>
            <a:ext cx="609600" cy="609600"/>
          </a:xfrm>
          <a:prstGeom prst="rect">
            <a:avLst/>
          </a:prstGeom>
        </p:spPr>
      </p:pic>
      <p:pic>
        <p:nvPicPr>
          <p:cNvPr id="3" name="Imagen 2" descr="Cara de una mujer con cabello largo&#10;&#10;El contenido generado por IA puede ser incorrecto.">
            <a:extLst>
              <a:ext uri="{FF2B5EF4-FFF2-40B4-BE49-F238E27FC236}">
                <a16:creationId xmlns:a16="http://schemas.microsoft.com/office/drawing/2014/main" id="{87A3713C-5ED7-00AD-97BE-514DA35A36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32" b="15361"/>
          <a:stretch/>
        </p:blipFill>
        <p:spPr>
          <a:xfrm>
            <a:off x="718385" y="986589"/>
            <a:ext cx="10812379" cy="47645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87F2B08-EB81-5511-8D8B-8DDC5B3C62E0}"/>
              </a:ext>
            </a:extLst>
          </p:cNvPr>
          <p:cNvSpPr txBox="1"/>
          <p:nvPr/>
        </p:nvSpPr>
        <p:spPr>
          <a:xfrm>
            <a:off x="1102021" y="2298911"/>
            <a:ext cx="301942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fuese músico, te compondría</a:t>
            </a:r>
            <a:b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más dulce melodía, con letra tierna</a:t>
            </a:r>
            <a:b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ritmo apasionado que te prendiera,</a:t>
            </a:r>
            <a:b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4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contando al mundo la historia que nos guía.</a:t>
            </a:r>
            <a:endParaRPr lang="es-ES" sz="2400" i="1" dirty="0">
              <a:effectLst>
                <a:glow rad="101600">
                  <a:srgbClr val="FFFF00">
                    <a:alpha val="60000"/>
                  </a:srgb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6" name="Imagen 5" descr="Imagen que contiene persona, interior, mujer, ropa&#10;&#10;El contenido generado por IA puede ser incorrecto.">
            <a:extLst>
              <a:ext uri="{FF2B5EF4-FFF2-40B4-BE49-F238E27FC236}">
                <a16:creationId xmlns:a16="http://schemas.microsoft.com/office/drawing/2014/main" id="{6B361CE1-454D-A273-9C39-8A23C3A64A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9" b="24315"/>
          <a:stretch/>
        </p:blipFill>
        <p:spPr>
          <a:xfrm>
            <a:off x="1039727" y="1295640"/>
            <a:ext cx="10112545" cy="41067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FBC87B2-1DD1-3BDD-8F00-63232068EC6D}"/>
              </a:ext>
            </a:extLst>
          </p:cNvPr>
          <p:cNvSpPr txBox="1"/>
          <p:nvPr/>
        </p:nvSpPr>
        <p:spPr>
          <a:xfrm>
            <a:off x="8501317" y="1635306"/>
            <a:ext cx="24003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fuese poeta, te escribiría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poema con versos de fuego y ardiente,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describa tu belleza, tu mente,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 bondad y tu corazón, que me fascina.</a:t>
            </a:r>
            <a:endParaRPr lang="es-ES" sz="2000" i="1" dirty="0">
              <a:effectLst>
                <a:glow rad="101600">
                  <a:srgbClr val="FFFF00">
                    <a:alpha val="60000"/>
                  </a:srgb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9" name="Imagen 8" descr="Mujer con cabello largo&#10;&#10;El contenido generado por IA puede ser incorrecto.">
            <a:extLst>
              <a:ext uri="{FF2B5EF4-FFF2-40B4-BE49-F238E27FC236}">
                <a16:creationId xmlns:a16="http://schemas.microsoft.com/office/drawing/2014/main" id="{F3B51E6B-CDA0-FD1A-486B-D7A1D1757E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2" b="11353"/>
          <a:stretch/>
        </p:blipFill>
        <p:spPr>
          <a:xfrm>
            <a:off x="1411705" y="1635306"/>
            <a:ext cx="9368589" cy="33848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B2C150D-8495-473A-29B6-DE3AED0E8441}"/>
              </a:ext>
            </a:extLst>
          </p:cNvPr>
          <p:cNvSpPr txBox="1"/>
          <p:nvPr/>
        </p:nvSpPr>
        <p:spPr>
          <a:xfrm>
            <a:off x="8110786" y="1635306"/>
            <a:ext cx="233362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fuese dueño del cielo, a tus pies pondría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luna, las estrellas, y el sol radiante,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sin dudarlo un segundo, te regalaría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universo entero, por ser tan amante.</a:t>
            </a:r>
            <a:endParaRPr lang="es-ES" sz="2000" i="1" dirty="0">
              <a:effectLst>
                <a:glow rad="101600">
                  <a:srgbClr val="FFFF00">
                    <a:alpha val="60000"/>
                  </a:srgb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6C4F14A-9335-0533-5418-B9F85B3CEF9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94" b="3615"/>
          <a:stretch/>
        </p:blipFill>
        <p:spPr>
          <a:xfrm>
            <a:off x="1796716" y="1993983"/>
            <a:ext cx="8598568" cy="26469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EE544369-FF6D-14D8-0A95-BAFE99A48128}"/>
              </a:ext>
            </a:extLst>
          </p:cNvPr>
          <p:cNvSpPr txBox="1"/>
          <p:nvPr/>
        </p:nvSpPr>
        <p:spPr>
          <a:xfrm>
            <a:off x="1796716" y="2298911"/>
            <a:ext cx="3952875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solo soy un loco enamorado,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no sabe expresar lo que siente su corazón,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corazón que late al ritmo de tu voz,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susurra secretos al viento y se pierde en tu mirada,</a:t>
            </a:r>
            <a:b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2000" i="1" kern="0" dirty="0">
                <a:solidFill>
                  <a:srgbClr val="393939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Poor Richard" panose="02080502050505020702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corazón que te ama con locura y pasión.</a:t>
            </a:r>
            <a:endParaRPr lang="es-ES" sz="2000" i="1" dirty="0">
              <a:effectLst>
                <a:glow rad="101600">
                  <a:srgbClr val="FFFF00">
                    <a:alpha val="60000"/>
                  </a:srgb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5C68BFD-65B0-2CD1-EE32-51E0B2D531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38"/>
            <a:ext cx="12192000" cy="6810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0721F42F-551A-D396-A468-1489E96C5D93}"/>
              </a:ext>
            </a:extLst>
          </p:cNvPr>
          <p:cNvSpPr txBox="1"/>
          <p:nvPr/>
        </p:nvSpPr>
        <p:spPr>
          <a:xfrm>
            <a:off x="10995865" y="6104022"/>
            <a:ext cx="11670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sz="4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1ACBCB5-8413-5CAE-6BF0-87ED4778E991}"/>
              </a:ext>
            </a:extLst>
          </p:cNvPr>
          <p:cNvSpPr txBox="1"/>
          <p:nvPr/>
        </p:nvSpPr>
        <p:spPr>
          <a:xfrm>
            <a:off x="419100" y="7050505"/>
            <a:ext cx="3033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97559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97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37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xit" presetSubtype="1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1300"/>
                            </p:stCondLst>
                            <p:childTnLst>
                              <p:par>
                                <p:cTn id="43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30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400"/>
                            </p:stCondLst>
                            <p:childTnLst>
                              <p:par>
                                <p:cTn id="61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44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6500"/>
                            </p:stCondLst>
                            <p:childTnLst>
                              <p:par>
                                <p:cTn id="7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9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4" grpId="0"/>
      <p:bldP spid="4" grpId="1"/>
      <p:bldP spid="7" grpId="0"/>
      <p:bldP spid="7" grpId="1"/>
      <p:bldP spid="10" grpId="0"/>
      <p:bldP spid="10" grpId="1"/>
      <p:bldP spid="12" grpId="0"/>
      <p:bldP spid="12" grpId="1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9BEBEC9-BF40-B8B7-3042-0B41DC522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ABB10B0-5340-23FE-0BB0-2BF67EA66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438FF56F-8BBC-339A-A33A-2C8846278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24B6350-9611-B38C-AA8C-12AA5A1CE4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0335510-1B08-739D-89E8-D73983FD7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FD6226A-7B2E-C362-2B7D-5D5AC9DB7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0D87B94-4B2C-D56E-096B-08401E747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F291101-F4FC-3CE4-1522-8B283DADF9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8E0E7F7-2EED-F059-FD67-140DEECD1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37738BB-F3E3-C9E1-C2AB-6206964D3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8D15A6F-0D1E-8678-08F8-BDD427CF6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A5C211F-14BE-44FF-EBCC-5466E7D8121B}"/>
              </a:ext>
            </a:extLst>
          </p:cNvPr>
          <p:cNvSpPr txBox="1"/>
          <p:nvPr/>
        </p:nvSpPr>
        <p:spPr>
          <a:xfrm>
            <a:off x="168442" y="7026442"/>
            <a:ext cx="2201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92302388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195</Words>
  <Application>Microsoft Office PowerPoint</Application>
  <PresentationFormat>Panorámica</PresentationFormat>
  <Paragraphs>10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Kristen ITC</vt:lpstr>
      <vt:lpstr>Poor Richard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loco corazón.........</dc:title>
  <dc:subject>ppsx</dc:subject>
  <dc:creator>jrvallegomez@outlook.es</dc:creator>
  <cp:keywords>poesia</cp:keywords>
  <cp:lastModifiedBy>jose ruiz</cp:lastModifiedBy>
  <cp:revision>4</cp:revision>
  <dcterms:created xsi:type="dcterms:W3CDTF">2024-12-26T13:33:06Z</dcterms:created>
  <dcterms:modified xsi:type="dcterms:W3CDTF">2024-12-27T09:49:18Z</dcterms:modified>
</cp:coreProperties>
</file>