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7" r:id="rId3"/>
    <p:sldId id="261" r:id="rId4"/>
    <p:sldId id="259" r:id="rId5"/>
    <p:sldId id="264" r:id="rId6"/>
    <p:sldId id="278" r:id="rId7"/>
    <p:sldId id="263" r:id="rId8"/>
    <p:sldId id="296" r:id="rId9"/>
    <p:sldId id="297" r:id="rId10"/>
    <p:sldId id="274" r:id="rId11"/>
    <p:sldId id="265" r:id="rId12"/>
    <p:sldId id="266" r:id="rId13"/>
    <p:sldId id="275" r:id="rId14"/>
    <p:sldId id="281" r:id="rId15"/>
    <p:sldId id="282" r:id="rId16"/>
    <p:sldId id="262" r:id="rId17"/>
    <p:sldId id="29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Ey4x0CSZ7AQho8uupGmPA" hashData="0w+nzJHYFcudaAbHN9pgd807vC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4" autoAdjust="0"/>
    <p:restoredTop sz="94640" autoAdjust="0"/>
  </p:normalViewPr>
  <p:slideViewPr>
    <p:cSldViewPr>
      <p:cViewPr>
        <p:scale>
          <a:sx n="60" d="100"/>
          <a:sy n="60" d="100"/>
        </p:scale>
        <p:origin x="-792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7DFA9C-EFAD-44E2-91A9-C6476817D3DD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7E8AC-A6F1-40E5-936E-802D0167106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7E8AC-A6F1-40E5-936E-802D01671068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7E8AC-A6F1-40E5-936E-802D01671068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83DA6-9CE4-4DEE-8233-3A8A7AE4D76C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8FC14-15EB-4D76-A6DB-26B66F1B09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hicas con códig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72330" y="6143644"/>
            <a:ext cx="1338828" cy="369332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none" lIns="91440" tIns="45720" rIns="91440" bIns="45720">
            <a:spAutoFit/>
            <a:scene3d>
              <a:camera prst="perspectiveHeroicExtremeRightFacing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FKai-SB" pitchFamily="65" charset="-120"/>
                <a:ea typeface="DFKai-SB" pitchFamily="65" charset="-120"/>
              </a:rPr>
              <a:t>AUTOMATICO</a:t>
            </a:r>
            <a:endParaRPr lang="es-ES" b="1" dirty="0">
              <a:ln>
                <a:solidFill>
                  <a:srgbClr val="FFFF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286380" y="5143512"/>
            <a:ext cx="3300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FKai-SB" pitchFamily="65" charset="-120"/>
                <a:ea typeface="DFKai-SB" pitchFamily="65" charset="-120"/>
              </a:rPr>
              <a:t>UN HOMBRE</a:t>
            </a:r>
            <a:endParaRPr lang="es-ES" sz="5400" b="1" cap="none" spc="0" dirty="0">
              <a:ln>
                <a:solidFill>
                  <a:srgbClr val="FFFF00"/>
                </a:solidFill>
              </a:ln>
              <a:solidFill>
                <a:srgbClr val="00B05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57224" y="6143644"/>
            <a:ext cx="287771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>
                  <a:solidFill>
                    <a:srgbClr val="FFFF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FKai-SB" pitchFamily="65" charset="-120"/>
                <a:ea typeface="DFKai-SB" pitchFamily="65" charset="-120"/>
              </a:rPr>
              <a:t>PPSX CREADO POR HELEN</a:t>
            </a:r>
            <a:endParaRPr lang="es-ES" sz="2000" b="1" cap="none" spc="0" dirty="0">
              <a:ln>
                <a:solidFill>
                  <a:srgbClr val="FFFF0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FKai-SB" pitchFamily="65" charset="-120"/>
              <a:ea typeface="DFKai-SB" pitchFamily="65" charset="-120"/>
            </a:endParaRPr>
          </a:p>
        </p:txBody>
      </p:sp>
      <p:pic>
        <p:nvPicPr>
          <p:cNvPr id="9" name="Picture 1" descr="chicas con códig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13 CuadroTexto"/>
          <p:cNvSpPr txBox="1"/>
          <p:nvPr/>
        </p:nvSpPr>
        <p:spPr>
          <a:xfrm>
            <a:off x="4000496" y="5786454"/>
            <a:ext cx="1857356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spd="slow" advTm="15180">
    <p:zoom/>
    <p:sndAc>
      <p:stSnd loop="1">
        <p:snd r:embed="rId2" name="TEMAS DE PELICULAS - GOSHT ( Melodia desencadenada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emoticones con atracció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29784" cy="7072338"/>
          </a:xfrm>
          <a:prstGeom prst="rect">
            <a:avLst/>
          </a:prstGeom>
          <a:noFill/>
        </p:spPr>
      </p:pic>
      <p:pic>
        <p:nvPicPr>
          <p:cNvPr id="4" name="Picture 6" descr="emoticones con atracció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-571528"/>
            <a:ext cx="9129121" cy="742952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85720" y="4549676"/>
            <a:ext cx="88582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 búsqueda no es sencilla </a:t>
            </a:r>
            <a:b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 encontrado en mi vida amigos, enemigos, conocidos, </a:t>
            </a:r>
            <a:b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intelectuales, pacifistas, pasotas... y aun continúo mi búsqueda, </a:t>
            </a:r>
            <a:b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porque lo que yo deseo es:</a:t>
            </a: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</a:t>
            </a:r>
            <a:r>
              <a:rPr lang="es-ES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85720" y="285728"/>
            <a:ext cx="760144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43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son delicad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ROMPIENDO EL SILENCIO"/>
          <p:cNvPicPr>
            <a:picLocks noChangeAspect="1" noChangeArrowheads="1"/>
          </p:cNvPicPr>
          <p:nvPr/>
        </p:nvPicPr>
        <p:blipFill>
          <a:blip r:embed="rId3"/>
          <a:srcRect l="17142" t="16405" r="18572" b="10938"/>
          <a:stretch>
            <a:fillRect/>
          </a:stretch>
        </p:blipFill>
        <p:spPr bwMode="auto">
          <a:xfrm>
            <a:off x="1071538" y="1357298"/>
            <a:ext cx="1500198" cy="15502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3643306" y="285728"/>
            <a:ext cx="85011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 HOMBRE </a:t>
            </a:r>
          </a:p>
          <a:p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no tema a la ternura,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se atreva a ser débil cuando necesite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detenerse a recobrar fuerzas para la lucha diaria;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no piense que el amarme lo derrota,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que al amor lo aniquila.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es-E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Picture 2" descr="http://www.fon2.org/uploads/wallpapers/2012/08/04/9450/thumb_big_other_400bbfd60c69591fd2642cd81a5fa01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643998" cy="6357982"/>
          </a:xfrm>
          <a:prstGeom prst="rect">
            <a:avLst/>
          </a:prstGeom>
          <a:noFill/>
        </p:spPr>
      </p:pic>
      <p:pic>
        <p:nvPicPr>
          <p:cNvPr id="7" name="Picture 6" descr="son delicad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62261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357422" y="6000768"/>
            <a:ext cx="1000132" cy="261610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35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repeatCount="200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4.bp.blogspot.com/_wtCQYU4sYow/S7a4xpJZ7oI/AAAAAAAAHBA/bU7WKot6ZiQ/s1600/ojos%2Bcara%2Brostro%2Bhombre%2Bpareja%2Bcielo%2Bluna%2Benamorado%2Btomados+de+la+mano%2Bam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14290"/>
            <a:ext cx="857256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angeoudemongif.a.n.pic.centerblog.net/dd97650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285720" y="285728"/>
            <a:ext cx="6286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UN HOMBRE 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Que me proteja de los demás y de mi misma, que conociendo mis errores los acepte y me ayude a corregirlo. </a:t>
            </a:r>
            <a:endParaRPr lang="es-ES" sz="2000" dirty="0"/>
          </a:p>
        </p:txBody>
      </p:sp>
      <p:sp>
        <p:nvSpPr>
          <p:cNvPr id="9" name="8 Rectángulo"/>
          <p:cNvSpPr/>
          <p:nvPr/>
        </p:nvSpPr>
        <p:spPr>
          <a:xfrm>
            <a:off x="714348" y="6072206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06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ange0259.a.n.pic.centerblog.net/aa8b2fe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64" y="5534561"/>
            <a:ext cx="87154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</a:rPr>
              <a:t>UN HOMBRE </a:t>
            </a: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Que quiera y sepa reconocer mis valores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</a:br>
            <a: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  <a:t>y sobre ellos pueda construir todo un mundo. </a:t>
            </a:r>
            <a:br>
              <a:rPr lang="es-E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</a:rPr>
            </a:br>
            <a:endParaRPr lang="es-ES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9" name="Picture 4" descr="http://lindarose.l.i.pic.centerblog.net/974efb1f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-428652"/>
            <a:ext cx="3867150" cy="4762500"/>
          </a:xfrm>
          <a:prstGeom prst="rect">
            <a:avLst/>
          </a:prstGeom>
          <a:noFill/>
        </p:spPr>
      </p:pic>
      <p:pic>
        <p:nvPicPr>
          <p:cNvPr id="10" name="Picture 2" descr="[ROSAS343553.jpg]"/>
          <p:cNvPicPr>
            <a:picLocks noChangeAspect="1" noChangeArrowheads="1"/>
          </p:cNvPicPr>
          <p:nvPr/>
        </p:nvPicPr>
        <p:blipFill>
          <a:blip r:embed="rId4"/>
          <a:srcRect l="5033" t="7038" r="2685" b="6152"/>
          <a:stretch>
            <a:fillRect/>
          </a:stretch>
        </p:blipFill>
        <p:spPr bwMode="auto">
          <a:xfrm flipH="1"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7715272" y="5929330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45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4.bp.blogspot.com/-o5Lsr73PwjY/TuMAkG4SucI/AAAAAAAAAU0/Qi0wzBsEAGs/s1600/amor%2Bpasion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6" descr="foto bella con graci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foto bella con gracias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2714612" y="4549676"/>
            <a:ext cx="914400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UN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HOMBRE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con cada amanecer me ofrezca una ilusión, </a:t>
            </a:r>
            <a:b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aliénate nuestro amor con toda delicadeza, </a:t>
            </a:r>
            <a:b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que una flor entregada con un beso </a:t>
            </a:r>
            <a:b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tenga mas valor que una joya.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643834" y="714356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1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poesiasdelcorazon.p.o.pic.centerblog.net/a7ae9f8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los novios son super legais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-64" y="0"/>
            <a:ext cx="9144064" cy="6700969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8" descr="los novios son super legais"/>
          <p:cNvPicPr>
            <a:picLocks noChangeAspect="1" noChangeArrowheads="1" noCrop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929322" y="3687901"/>
            <a:ext cx="292902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UN HOMBRE </a:t>
            </a:r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Con el que pueda hablar,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que jamás corte el puente de comunicación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y ante quien me atreva a decir lo que pienso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sin temor de que me juzgue y se ofenda,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y que sea capaz de decírmelo todo, </a:t>
            </a:r>
            <a:b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</a:b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charset="0"/>
              </a:rPr>
              <a:t>incluso que no me ama 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58082" y="1571612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46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mericagarabote.blogia.com/upload/20090501184720-ventana-azu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magensubir.infojardin.com/subir/images/bfi1253149472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57166"/>
            <a:ext cx="2900458" cy="364333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1" descr="http://i56.tinypic.com/21zjgo.jpg"/>
          <p:cNvPicPr>
            <a:picLocks noChangeAspect="1" noChangeArrowheads="1"/>
          </p:cNvPicPr>
          <p:nvPr/>
        </p:nvPicPr>
        <p:blipFill>
          <a:blip r:embed="rId5"/>
          <a:srcRect b="14773"/>
          <a:stretch>
            <a:fillRect/>
          </a:stretch>
        </p:blipFill>
        <p:spPr bwMode="auto">
          <a:xfrm>
            <a:off x="1142976" y="1071546"/>
            <a:ext cx="4357711" cy="371477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  <a:softEdge rad="635000"/>
          </a:effectLst>
        </p:spPr>
      </p:pic>
      <p:pic>
        <p:nvPicPr>
          <p:cNvPr id="7" name="Picture 7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A56139"/>
              </a:clrFrom>
              <a:clrTo>
                <a:srgbClr val="A56139">
                  <a:alpha val="0"/>
                </a:srgbClr>
              </a:clrTo>
            </a:clrChange>
            <a:lum bright="-10000" contrast="40000"/>
          </a:blip>
          <a:srcRect l="8489" t="39444" r="8698"/>
          <a:stretch>
            <a:fillRect/>
          </a:stretch>
        </p:blipFill>
        <p:spPr bwMode="auto">
          <a:xfrm>
            <a:off x="357158" y="357166"/>
            <a:ext cx="8429684" cy="614366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143108" y="4357694"/>
            <a:ext cx="62151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UN HOMBRE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Que tenga siempre los brazos abiertos,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para que yo me refugie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en ellos cuando me sienta </a:t>
            </a:r>
            <a:r>
              <a:rPr lang="es-ES" sz="2000" b="1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amenazada </a:t>
            </a:r>
            <a:r>
              <a:rPr lang="es-ES" sz="2000" b="1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 e </a:t>
            </a: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insegura,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que conozca su fortaleza y mis debilidades,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  <a:t>pero que jamás se aproveche de ello. </a:t>
            </a:r>
            <a:br>
              <a:rPr lang="es-ES" sz="20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</a:rPr>
            </a:br>
            <a:endParaRPr lang="es-ES" sz="20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28662" y="5500702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33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[f6fd260dec4f3602f6e93522714062ec_web.gif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857760"/>
            <a:ext cx="85011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UN HOMBRE </a:t>
            </a:r>
            <a:b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tenga los ojos abiertos a la belleza, </a:t>
            </a:r>
            <a:b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el dolor y las alegrías con igual serenidad </a:t>
            </a:r>
            <a:b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4" descr="[f6fd260dec4f3602f6e93522714062ec_web.gif]"/>
          <p:cNvPicPr>
            <a:picLocks noChangeAspect="1" noChangeArrowheads="1"/>
          </p:cNvPicPr>
          <p:nvPr/>
        </p:nvPicPr>
        <p:blipFill>
          <a:blip r:embed="rId2"/>
          <a:srcRect l="21874" t="3125"/>
          <a:stretch>
            <a:fillRect/>
          </a:stretch>
        </p:blipFill>
        <p:spPr bwMode="auto">
          <a:xfrm flipH="1">
            <a:off x="1857356" y="0"/>
            <a:ext cx="7286644" cy="6643710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7" name="Picture 4" descr="[f6fd260dec4f3602f6e93522714062ec_web.gif]"/>
          <p:cNvPicPr>
            <a:picLocks noChangeAspect="1" noChangeArrowheads="1"/>
          </p:cNvPicPr>
          <p:nvPr/>
        </p:nvPicPr>
        <p:blipFill>
          <a:blip r:embed="rId2"/>
          <a:srcRect l="21874" t="3125"/>
          <a:stretch>
            <a:fillRect/>
          </a:stretch>
        </p:blipFill>
        <p:spPr bwMode="auto">
          <a:xfrm flipH="1">
            <a:off x="0" y="-285776"/>
            <a:ext cx="8501090" cy="7429528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8001024" y="571480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0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añadir para Orku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71553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UN HOMBRE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sepa ser siempre mas fuerte que los obstáculos,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jamás se amilane ante la derrota, y para quien los contratiempos sean mas 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estímulos que adversidades, pero que este tan seguro de su poder,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no se sienta en la necesidad de demostrarlo a cada minuto </a:t>
            </a: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4" name="Picture 7" descr="añadir para Orkut"/>
          <p:cNvPicPr>
            <a:picLocks noChangeAspect="1" noChangeArrowheads="1" noCrop="1"/>
          </p:cNvPicPr>
          <p:nvPr/>
        </p:nvPicPr>
        <p:blipFill>
          <a:blip r:embed="rId2">
            <a:lum bright="20000" contrast="40000"/>
          </a:blip>
          <a:srcRect/>
          <a:stretch>
            <a:fillRect/>
          </a:stretch>
        </p:blipFill>
        <p:spPr bwMode="auto">
          <a:xfrm>
            <a:off x="-366068" y="428604"/>
            <a:ext cx="9510068" cy="6429396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7786710" y="6357958"/>
            <a:ext cx="760144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75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ecoración con dedicatori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pic>
        <p:nvPicPr>
          <p:cNvPr id="7" name="Picture 25" descr="http://2.bp.blogspot.com/_2I6u1MBmav4/S9-mqomOAgI/AAAAAAAAAfg/YQ84h05p_pc/s1600/la+gloria+de+tu+amor.jpg"/>
          <p:cNvPicPr>
            <a:picLocks noChangeAspect="1" noChangeArrowheads="1"/>
          </p:cNvPicPr>
          <p:nvPr/>
        </p:nvPicPr>
        <p:blipFill>
          <a:blip r:embed="rId3"/>
          <a:srcRect r="13636" b="7856"/>
          <a:stretch>
            <a:fillRect/>
          </a:stretch>
        </p:blipFill>
        <p:spPr bwMode="auto">
          <a:xfrm>
            <a:off x="285720" y="204890"/>
            <a:ext cx="2786082" cy="3152672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9" name="Picture 6" descr="http://img242.imageshack.us/img242/1661/846243958khgl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2714620"/>
            <a:ext cx="4147569" cy="3016403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8" name="Picture 6" descr="http://img242.imageshack.us/img242/1661/846243958khgl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36958" cy="6935945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500034" y="4303455"/>
            <a:ext cx="392909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sea egoísta,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pida lo que no se ha ganado,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que siempre haga esfuerzos</a:t>
            </a:r>
          </a:p>
          <a:p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tener lo mejor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lo ha Ganado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714876" y="5072074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9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 l="2343" t="3125" r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5572132" y="5072074"/>
            <a:ext cx="35718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goce dando y que sepa recibir </a:t>
            </a:r>
            <a:b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ROMPIENDO EL SILENCIO"/>
          <p:cNvPicPr>
            <a:picLocks noChangeAspect="1" noChangeArrowheads="1"/>
          </p:cNvPicPr>
          <p:nvPr/>
        </p:nvPicPr>
        <p:blipFill>
          <a:blip r:embed="rId3"/>
          <a:srcRect l="17142" t="16405" r="18572" b="10938"/>
          <a:stretch>
            <a:fillRect/>
          </a:stretch>
        </p:blipFill>
        <p:spPr bwMode="auto">
          <a:xfrm>
            <a:off x="0" y="419113"/>
            <a:ext cx="2428860" cy="250982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2928926" y="5643578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RightUp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7" name="Picture 2" descr="EL AMOR VERDAD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8" name="Picture 2" descr="EL AMOR VERDAD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6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571472" y="1643050"/>
            <a:ext cx="41434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b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se respete a si mismo, </a:t>
            </a:r>
            <a:b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así sabrá respetar a los demás, que no recura jamás a las burlas ni a las ofensas, que más rebajan a quien las hace que a quien las recibe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50782" t="6250" r="4687" b="5208"/>
          <a:stretch>
            <a:fillRect/>
          </a:stretch>
        </p:blipFill>
        <p:spPr bwMode="auto">
          <a:xfrm flipH="1">
            <a:off x="428596" y="357166"/>
            <a:ext cx="414337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http://images.imagehotel.net/6xc18t67bm.jpg"/>
          <p:cNvPicPr>
            <a:picLocks noChangeAspect="1" noChangeArrowheads="1"/>
          </p:cNvPicPr>
          <p:nvPr/>
        </p:nvPicPr>
        <p:blipFill>
          <a:blip r:embed="rId3"/>
          <a:srcRect l="-827"/>
          <a:stretch>
            <a:fillRect/>
          </a:stretch>
        </p:blipFill>
        <p:spPr bwMode="auto">
          <a:xfrm>
            <a:off x="357158" y="428604"/>
            <a:ext cx="8358246" cy="607223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00034" y="428604"/>
            <a:ext cx="760144" cy="261610"/>
          </a:xfrm>
          <a:prstGeom prst="rect">
            <a:avLst/>
          </a:prstGeom>
        </p:spPr>
        <p:txBody>
          <a:bodyPr wrap="none">
            <a:spAutoFit/>
            <a:scene3d>
              <a:camera prst="isometricRightUp"/>
              <a:lightRig rig="threePt" dir="t"/>
            </a:scene3d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4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[untitled.bmp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357826"/>
            <a:ext cx="93583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</a:t>
            </a:r>
            <a:r>
              <a:rPr lang="es-ES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hombre que </a:t>
            </a: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tenga miedo de amar, ni que se envanezca porque es amado, que goce cada minuto como si fuera el ultimo, que no viva esperando el mañana, </a:t>
            </a:r>
            <a:b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tal vez nunca llegue. 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4" descr="http://imagensubir.infojardin.com/subimos/images/arx1267441673b.gif"/>
          <p:cNvPicPr>
            <a:picLocks noChangeAspect="1" noChangeArrowheads="1"/>
          </p:cNvPicPr>
          <p:nvPr/>
        </p:nvPicPr>
        <p:blipFill>
          <a:blip r:embed="rId3"/>
          <a:srcRect l="4412" t="6257" r="2941" b="88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15206" y="6357958"/>
            <a:ext cx="708848" cy="246221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204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oemas e bloc de not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057233"/>
            <a:ext cx="514353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Cuando lo encuentre…</a:t>
            </a:r>
          </a:p>
          <a:p>
            <a:r>
              <a:rPr lang="es-E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  <a:t>¡Lo amaré intensamente!</a:t>
            </a:r>
            <a:endParaRPr lang="es-ES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t="4956" r="56818" b="40528"/>
          <a:stretch>
            <a:fillRect/>
          </a:stretch>
        </p:blipFill>
        <p:spPr bwMode="auto">
          <a:xfrm>
            <a:off x="6215074" y="0"/>
            <a:ext cx="2714612" cy="235745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" name="Picture 4" descr="http://imagenesanimadas.co/wp-content/uploads/2011/05/im-94-imagenes_de_chicos_tqpJZ.jpg"/>
          <p:cNvPicPr>
            <a:picLocks noChangeAspect="1" noChangeArrowheads="1"/>
          </p:cNvPicPr>
          <p:nvPr/>
        </p:nvPicPr>
        <p:blipFill>
          <a:blip r:embed="rId4"/>
          <a:srcRect b="4999"/>
          <a:stretch>
            <a:fillRect/>
          </a:stretch>
        </p:blipFill>
        <p:spPr bwMode="auto">
          <a:xfrm>
            <a:off x="6572264" y="3357562"/>
            <a:ext cx="2571735" cy="33519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10" descr="_helen_06012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38615">
            <a:off x="6309027" y="5842442"/>
            <a:ext cx="2290783" cy="958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285720" y="285728"/>
            <a:ext cx="760144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PPSX 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p:transition advTm="186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144</Words>
  <Application>Microsoft Office PowerPoint</Application>
  <PresentationFormat>Presentación en pantalla (4:3)</PresentationFormat>
  <Paragraphs>66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HOMBRE</dc:title>
  <dc:creator>HELEN-BRUJI</dc:creator>
  <cp:lastModifiedBy>Eleni</cp:lastModifiedBy>
  <cp:revision>83</cp:revision>
  <dcterms:created xsi:type="dcterms:W3CDTF">2011-02-10T23:30:07Z</dcterms:created>
  <dcterms:modified xsi:type="dcterms:W3CDTF">2013-11-02T20:10:29Z</dcterms:modified>
  <cp:category>Sentimental</cp:category>
  <cp:contentStatus>Final</cp:contentStatus>
</cp:coreProperties>
</file>