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300" r:id="rId3"/>
    <p:sldId id="299" r:id="rId4"/>
    <p:sldId id="258" r:id="rId5"/>
    <p:sldId id="277" r:id="rId6"/>
    <p:sldId id="257" r:id="rId7"/>
    <p:sldId id="304" r:id="rId8"/>
    <p:sldId id="264" r:id="rId9"/>
    <p:sldId id="273" r:id="rId10"/>
    <p:sldId id="287" r:id="rId11"/>
    <p:sldId id="288" r:id="rId12"/>
    <p:sldId id="283" r:id="rId13"/>
    <p:sldId id="285" r:id="rId14"/>
    <p:sldId id="271" r:id="rId15"/>
    <p:sldId id="259" r:id="rId16"/>
    <p:sldId id="284" r:id="rId17"/>
    <p:sldId id="268" r:id="rId18"/>
    <p:sldId id="262" r:id="rId19"/>
    <p:sldId id="276" r:id="rId20"/>
    <p:sldId id="282" r:id="rId21"/>
    <p:sldId id="272" r:id="rId22"/>
    <p:sldId id="270" r:id="rId23"/>
    <p:sldId id="265" r:id="rId24"/>
    <p:sldId id="289" r:id="rId25"/>
    <p:sldId id="266" r:id="rId26"/>
    <p:sldId id="291" r:id="rId27"/>
    <p:sldId id="295" r:id="rId28"/>
    <p:sldId id="290" r:id="rId29"/>
    <p:sldId id="292" r:id="rId30"/>
    <p:sldId id="294" r:id="rId31"/>
    <p:sldId id="296" r:id="rId32"/>
    <p:sldId id="297" r:id="rId33"/>
    <p:sldId id="293" r:id="rId34"/>
    <p:sldId id="303" r:id="rId35"/>
    <p:sldId id="301" r:id="rId36"/>
    <p:sldId id="302" r:id="rId37"/>
    <p:sldId id="305" r:id="rId3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IXcMw0881NGM6AAHHJa/A==" hashData="lrLHrEOCHiTqmoFZM/ION5++OOTL5tqx9AjqbaRUw+5ffQ0saUUt+ypNGFr9aZ1v4ZPZqBAf/Cdbu65E3YU5m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.Guillermo Delgado Esteban" initials="ADE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EFC1"/>
    <a:srgbClr val="FFE089"/>
    <a:srgbClr val="FFCC99"/>
    <a:srgbClr val="FFF6D9"/>
    <a:srgbClr val="9A9600"/>
    <a:srgbClr val="66CCFF"/>
    <a:srgbClr val="1ACC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>
      <p:cViewPr varScale="1">
        <p:scale>
          <a:sx n="108" d="100"/>
          <a:sy n="108" d="100"/>
        </p:scale>
        <p:origin x="8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2-12T14:45:28.870" idx="1">
    <p:pos x="10" y="10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2-12T14:47:22.065" idx="2">
    <p:pos x="-6" y="5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 smtClean="0"/>
              <a:t>Haga clic para modificar el estilo de texto del patrón</a:t>
            </a:r>
          </a:p>
          <a:p>
            <a:pPr lvl="1"/>
            <a:r>
              <a:rPr lang="es-ES" altLang="es-ES" noProof="0" smtClean="0"/>
              <a:t>Segundo nivel</a:t>
            </a:r>
          </a:p>
          <a:p>
            <a:pPr lvl="2"/>
            <a:r>
              <a:rPr lang="es-ES" altLang="es-ES" noProof="0" smtClean="0"/>
              <a:t>Tercer nivel</a:t>
            </a:r>
          </a:p>
          <a:p>
            <a:pPr lvl="3"/>
            <a:r>
              <a:rPr lang="es-ES" altLang="es-ES" noProof="0" smtClean="0"/>
              <a:t>Cuarto nivel</a:t>
            </a:r>
          </a:p>
          <a:p>
            <a:pPr lvl="4"/>
            <a:r>
              <a:rPr lang="es-ES" altLang="es-ES" noProof="0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214F441-86A3-4AE0-9F86-624F5F04062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D71FA04-AC31-48EE-AA9E-DDC8EF9EE974}" type="slidenum">
              <a:rPr lang="es-ES" altLang="es-ES" smtClean="0"/>
              <a:pPr/>
              <a:t>1</a:t>
            </a:fld>
            <a:endParaRPr lang="es-ES" altLang="es-ES" smtClean="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EB7B4C1-C8CB-4D60-BF96-DAAA83B75AAF}" type="slidenum">
              <a:rPr lang="es-ES" altLang="es-ES" smtClean="0"/>
              <a:pPr/>
              <a:t>4</a:t>
            </a:fld>
            <a:endParaRPr lang="es-ES" altLang="es-ES" smtClean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9EC0939-6942-4D84-896C-00582DF7B87C}" type="slidenum">
              <a:rPr lang="es-ES" altLang="es-ES" smtClean="0"/>
              <a:pPr/>
              <a:t>5</a:t>
            </a:fld>
            <a:endParaRPr lang="es-ES" altLang="es-ES" smtClean="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25028AC-A473-4C6C-A70C-AC9F38ECCB38}" type="slidenum">
              <a:rPr lang="es-ES" altLang="es-ES" smtClean="0"/>
              <a:pPr/>
              <a:t>6</a:t>
            </a:fld>
            <a:endParaRPr lang="es-ES" altLang="es-ES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E0C240E-CD18-42FD-824B-7A911059EEE4}" type="slidenum">
              <a:rPr lang="es-ES" altLang="es-ES" smtClean="0"/>
              <a:pPr/>
              <a:t>8</a:t>
            </a:fld>
            <a:endParaRPr lang="es-ES" altLang="es-ES" smtClean="0"/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10797EF-0FAA-4C8F-AA52-C5C52C0401A7}" type="slidenum">
              <a:rPr lang="es-ES" altLang="es-ES" smtClean="0"/>
              <a:pPr/>
              <a:t>9</a:t>
            </a:fld>
            <a:endParaRPr lang="es-ES" altLang="es-ES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335DCE7-DC77-4C75-90D4-D3C51C574D0E}" type="slidenum">
              <a:rPr lang="es-ES" altLang="es-ES" smtClean="0"/>
              <a:pPr/>
              <a:t>14</a:t>
            </a:fld>
            <a:endParaRPr lang="es-ES" altLang="es-E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75E3D5E-A7C5-41BC-ADA9-B0E84DD8080D}" type="slidenum">
              <a:rPr lang="es-ES" altLang="es-ES" smtClean="0"/>
              <a:pPr/>
              <a:t>15</a:t>
            </a:fld>
            <a:endParaRPr lang="es-ES" altLang="es-E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04CDD80-3FAF-49FE-B89A-39F5C897ADD8}" type="slidenum">
              <a:rPr lang="es-ES" altLang="es-ES" smtClean="0"/>
              <a:pPr/>
              <a:t>17</a:t>
            </a:fld>
            <a:endParaRPr lang="es-ES" altLang="es-E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01A710E-9F52-43E1-A93F-9EC2D18D1863}" type="slidenum">
              <a:rPr lang="es-ES" altLang="es-ES" smtClean="0"/>
              <a:pPr/>
              <a:t>18</a:t>
            </a:fld>
            <a:endParaRPr lang="es-ES" altLang="es-E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C1A00B5-3958-4C84-ADB3-C64AECBECE4F}" type="slidenum">
              <a:rPr lang="es-ES" altLang="es-ES" smtClean="0"/>
              <a:pPr/>
              <a:t>19</a:t>
            </a:fld>
            <a:endParaRPr lang="es-ES" altLang="es-E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C6D122D-3BF8-435A-80EB-6C7864D98990}" type="slidenum">
              <a:rPr lang="es-ES" altLang="es-ES" smtClean="0"/>
              <a:pPr/>
              <a:t>21</a:t>
            </a:fld>
            <a:endParaRPr lang="es-ES" altLang="es-E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A657491-0DF9-4DC7-9CC2-66E3CD0EA2FA}" type="slidenum">
              <a:rPr lang="es-ES" altLang="es-ES" smtClean="0"/>
              <a:pPr/>
              <a:t>22</a:t>
            </a:fld>
            <a:endParaRPr lang="es-ES" altLang="es-E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CB8EFE3-A9E9-4787-A68C-169B7BCF6D47}" type="slidenum">
              <a:rPr lang="es-ES" altLang="es-ES" smtClean="0"/>
              <a:pPr/>
              <a:t>23</a:t>
            </a:fld>
            <a:endParaRPr lang="es-ES" altLang="es-E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F981CB9-83BE-47B2-B3DD-4034304757BE}" type="slidenum">
              <a:rPr lang="es-ES" altLang="es-ES" smtClean="0"/>
              <a:pPr/>
              <a:t>25</a:t>
            </a:fld>
            <a:endParaRPr lang="es-ES" altLang="es-E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58DC6E-4218-4E0E-97E3-16083C3FDD5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87669419"/>
      </p:ext>
    </p:extLst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48578-0049-4150-B1C2-8FF54E162B7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21650448"/>
      </p:ext>
    </p:extLst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DC6D5-BA4C-46ED-8BB5-B26F30F8700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1538080"/>
      </p:ext>
    </p:extLst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2DBEE-83DC-4719-AF0B-68492E5395B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93048957"/>
      </p:ext>
    </p:extLst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54D84-3A1F-455A-AEB6-FC8E1BCA2B4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21332525"/>
      </p:ext>
    </p:extLst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1F7BC-ACDA-4D47-A958-FC7E08AC302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55344243"/>
      </p:ext>
    </p:extLst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3224E3-0B58-4738-8901-44F16F610D4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97099608"/>
      </p:ext>
    </p:extLst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85289-710F-4D2F-B9FF-D23C58DBCE6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28234287"/>
      </p:ext>
    </p:extLst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F3AAC-FC31-47D1-8D96-36922BFF81F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83136704"/>
      </p:ext>
    </p:extLst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36970-DFE2-417C-9077-BBA54B0DF07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4929110"/>
      </p:ext>
    </p:extLst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B9A603-8B79-4739-B020-CA323B46B07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35478975"/>
      </p:ext>
    </p:extLst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32266-AB9C-4BA1-8EE4-9C4BB0AA034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30728034"/>
      </p:ext>
    </p:extLst>
  </p:cSld>
  <p:clrMapOvr>
    <a:masterClrMapping/>
  </p:clrMapOvr>
  <p:transition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5EAD7ED-0EF1-46DB-AD7A-2F5C8101DC3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9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uadroTexto 3"/>
          <p:cNvSpPr txBox="1">
            <a:spLocks noChangeArrowheads="1"/>
          </p:cNvSpPr>
          <p:nvPr/>
        </p:nvSpPr>
        <p:spPr bwMode="auto">
          <a:xfrm>
            <a:off x="366713" y="188913"/>
            <a:ext cx="4089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4000" b="1">
                <a:solidFill>
                  <a:srgbClr val="66CCFF"/>
                </a:solidFill>
              </a:rPr>
              <a:t>Un día te querré</a:t>
            </a:r>
          </a:p>
        </p:txBody>
      </p:sp>
      <p:pic>
        <p:nvPicPr>
          <p:cNvPr id="3075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44675"/>
            <a:ext cx="6448425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900113" y="6381750"/>
            <a:ext cx="321945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accent1">
                    <a:lumMod val="75000"/>
                  </a:schemeClr>
                </a:solidFill>
              </a:rPr>
              <a:t>Poema de : </a:t>
            </a: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</a:rPr>
              <a:t>Julia  </a:t>
            </a:r>
            <a:r>
              <a:rPr lang="es-ES" sz="2000" b="1" dirty="0" err="1">
                <a:solidFill>
                  <a:schemeClr val="accent1">
                    <a:lumMod val="75000"/>
                  </a:schemeClr>
                </a:solidFill>
              </a:rPr>
              <a:t>Prilutzky</a:t>
            </a:r>
            <a:endParaRPr lang="es-E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77" name="CuadroTexto 1"/>
          <p:cNvSpPr txBox="1">
            <a:spLocks noChangeArrowheads="1"/>
          </p:cNvSpPr>
          <p:nvPr/>
        </p:nvSpPr>
        <p:spPr bwMode="auto">
          <a:xfrm>
            <a:off x="900113" y="1628775"/>
            <a:ext cx="249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.</a:t>
            </a:r>
          </a:p>
        </p:txBody>
      </p:sp>
      <p:sp>
        <p:nvSpPr>
          <p:cNvPr id="3078" name="CuadroTexto 1"/>
          <p:cNvSpPr txBox="1">
            <a:spLocks noChangeArrowheads="1"/>
          </p:cNvSpPr>
          <p:nvPr/>
        </p:nvSpPr>
        <p:spPr bwMode="auto">
          <a:xfrm>
            <a:off x="900113" y="1412875"/>
            <a:ext cx="312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n</a:t>
            </a:r>
          </a:p>
        </p:txBody>
      </p:sp>
      <p:sp>
        <p:nvSpPr>
          <p:cNvPr id="3079" name="CuadroTexto 1"/>
          <p:cNvSpPr txBox="1">
            <a:spLocks noChangeArrowheads="1"/>
          </p:cNvSpPr>
          <p:nvPr/>
        </p:nvSpPr>
        <p:spPr bwMode="auto">
          <a:xfrm>
            <a:off x="1042988" y="1341438"/>
            <a:ext cx="2492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.</a:t>
            </a:r>
          </a:p>
        </p:txBody>
      </p:sp>
      <p:sp>
        <p:nvSpPr>
          <p:cNvPr id="3080" name="CuadroTexto 1"/>
          <p:cNvSpPr txBox="1">
            <a:spLocks noChangeArrowheads="1"/>
          </p:cNvSpPr>
          <p:nvPr/>
        </p:nvSpPr>
        <p:spPr bwMode="auto">
          <a:xfrm>
            <a:off x="1292225" y="1196975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/>
              <a:t>.</a:t>
            </a:r>
          </a:p>
        </p:txBody>
      </p:sp>
    </p:spTree>
  </p:cSld>
  <p:clrMapOvr>
    <a:masterClrMapping/>
  </p:clrMapOvr>
  <p:transition advTm="3000">
    <p:sndAc>
      <p:stSnd>
        <p:snd r:embed="rId3" name="UN DIA TE QUERRË  letra y música DEFINITIVA.wav  WAW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altLang="es-ES" smtClean="0"/>
          </a:p>
        </p:txBody>
      </p:sp>
      <p:pic>
        <p:nvPicPr>
          <p:cNvPr id="5123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" y="-100013"/>
            <a:ext cx="9217025" cy="6958013"/>
          </a:xfrm>
        </p:spPr>
      </p:pic>
      <p:pic>
        <p:nvPicPr>
          <p:cNvPr id="5124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74650"/>
            <a:ext cx="5521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Marcador de contenido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66238" cy="6858000"/>
          </a:xfrm>
        </p:spPr>
      </p:pic>
      <p:pic>
        <p:nvPicPr>
          <p:cNvPr id="6147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00" y="703263"/>
            <a:ext cx="7188200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557338"/>
            <a:ext cx="5775325" cy="370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CuadroTexto 1"/>
          <p:cNvSpPr txBox="1">
            <a:spLocks noChangeArrowheads="1"/>
          </p:cNvSpPr>
          <p:nvPr/>
        </p:nvSpPr>
        <p:spPr bwMode="auto">
          <a:xfrm>
            <a:off x="1763713" y="6021388"/>
            <a:ext cx="413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E089"/>
                </a:solidFill>
              </a:rPr>
              <a:t>AUTOR  del archivo:  </a:t>
            </a:r>
            <a:r>
              <a:rPr lang="es-ES" altLang="es-ES" sz="2000">
                <a:solidFill>
                  <a:srgbClr val="FFE089"/>
                </a:solidFill>
                <a:latin typeface="AR BLANCA" panose="02000000000000000000" pitchFamily="2" charset="0"/>
              </a:rPr>
              <a:t>Ángel  Guillermo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5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196975"/>
            <a:ext cx="7700963" cy="4679950"/>
          </a:xfr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773238"/>
            <a:ext cx="568325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CuadroTexto 1"/>
          <p:cNvSpPr txBox="1">
            <a:spLocks noChangeArrowheads="1"/>
          </p:cNvSpPr>
          <p:nvPr/>
        </p:nvSpPr>
        <p:spPr bwMode="auto">
          <a:xfrm>
            <a:off x="1704975" y="6021388"/>
            <a:ext cx="4448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CC99"/>
                </a:solidFill>
                <a:latin typeface="AR BLANCA" panose="02000000000000000000" pitchFamily="2" charset="0"/>
              </a:rPr>
              <a:t>Tan segura de amarte estoy un día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888"/>
            <a:ext cx="8602663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2225"/>
            <a:ext cx="6218237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uadroTexto 1"/>
          <p:cNvSpPr txBox="1">
            <a:spLocks noChangeArrowheads="1"/>
          </p:cNvSpPr>
          <p:nvPr/>
        </p:nvSpPr>
        <p:spPr bwMode="auto">
          <a:xfrm>
            <a:off x="7056438" y="6494463"/>
            <a:ext cx="2089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E089"/>
                </a:solidFill>
                <a:latin typeface="AR BLANCA" panose="02000000000000000000" pitchFamily="2" charset="0"/>
              </a:rPr>
              <a:t>Imágenes de internet</a:t>
            </a:r>
          </a:p>
        </p:txBody>
      </p:sp>
      <p:pic>
        <p:nvPicPr>
          <p:cNvPr id="19459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6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CuadroTexto 2"/>
          <p:cNvSpPr txBox="1">
            <a:spLocks noChangeArrowheads="1"/>
          </p:cNvSpPr>
          <p:nvPr/>
        </p:nvSpPr>
        <p:spPr bwMode="auto">
          <a:xfrm>
            <a:off x="250825" y="6488113"/>
            <a:ext cx="4786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rgbClr val="FFEFC1"/>
                </a:solidFill>
              </a:rPr>
              <a:t>Mi mano, que la espera va ahuecando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51938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981075"/>
            <a:ext cx="7693025" cy="4787900"/>
          </a:xfrm>
        </p:spPr>
      </p:pic>
      <p:sp>
        <p:nvSpPr>
          <p:cNvPr id="21507" name="CuadroTexto 1"/>
          <p:cNvSpPr txBox="1">
            <a:spLocks noChangeArrowheads="1"/>
          </p:cNvSpPr>
          <p:nvPr/>
        </p:nvSpPr>
        <p:spPr bwMode="auto">
          <a:xfrm>
            <a:off x="900113" y="6237288"/>
            <a:ext cx="44243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EFC1"/>
                </a:solidFill>
                <a:latin typeface="AR BLANCA" panose="02000000000000000000" pitchFamily="2" charset="0"/>
              </a:rPr>
              <a:t>Encerrarse en la tuya, descansando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30163"/>
            <a:ext cx="9144001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557338"/>
            <a:ext cx="6534150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260350"/>
            <a:ext cx="900112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463" y="260350"/>
            <a:ext cx="9126537" cy="6084888"/>
          </a:xfrm>
        </p:spPr>
      </p:pic>
      <p:sp>
        <p:nvSpPr>
          <p:cNvPr id="26627" name="CuadroTexto 1"/>
          <p:cNvSpPr txBox="1">
            <a:spLocks noChangeArrowheads="1"/>
          </p:cNvSpPr>
          <p:nvPr/>
        </p:nvSpPr>
        <p:spPr bwMode="auto">
          <a:xfrm>
            <a:off x="539750" y="6453188"/>
            <a:ext cx="38465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EFC1"/>
                </a:solidFill>
              </a:rPr>
              <a:t>Y </a:t>
            </a:r>
            <a:r>
              <a:rPr lang="es-ES" altLang="es-ES" sz="2000" b="1">
                <a:solidFill>
                  <a:srgbClr val="FFEFC1"/>
                </a:solidFill>
                <a:latin typeface="AR BLANCA" panose="02000000000000000000" pitchFamily="2" charset="0"/>
              </a:rPr>
              <a:t>una tarde cualquiera y diferente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CuadroTexto 1"/>
          <p:cNvSpPr txBox="1">
            <a:spLocks noChangeArrowheads="1"/>
          </p:cNvSpPr>
          <p:nvPr/>
        </p:nvSpPr>
        <p:spPr bwMode="auto">
          <a:xfrm>
            <a:off x="5580063" y="6092825"/>
            <a:ext cx="31543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latin typeface="AR BLANCA" panose="02000000000000000000" pitchFamily="2" charset="0"/>
              </a:rPr>
              <a:t>Me ha de dar a tu amor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CuadroTexto 1"/>
          <p:cNvSpPr txBox="1">
            <a:spLocks noChangeArrowheads="1"/>
          </p:cNvSpPr>
          <p:nvPr/>
        </p:nvSpPr>
        <p:spPr bwMode="auto">
          <a:xfrm>
            <a:off x="179388" y="6438900"/>
            <a:ext cx="2071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rgbClr val="FF99FF"/>
                </a:solidFill>
                <a:latin typeface="AR DECODE" panose="02000000000000000000" pitchFamily="2" charset="0"/>
              </a:rPr>
              <a:t>Música: Ernesto  Cortázar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38"/>
            <a:ext cx="9144000" cy="635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uadroTexto 3"/>
          <p:cNvSpPr txBox="1">
            <a:spLocks noChangeArrowheads="1"/>
          </p:cNvSpPr>
          <p:nvPr/>
        </p:nvSpPr>
        <p:spPr bwMode="auto">
          <a:xfrm>
            <a:off x="468313" y="6237288"/>
            <a:ext cx="2959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 dirty="0"/>
              <a:t>VOZ:  </a:t>
            </a:r>
            <a:r>
              <a:rPr lang="es-ES" altLang="es-ES" sz="2000" b="1" dirty="0">
                <a:latin typeface="AR HERMANN" panose="02000000000000000000" pitchFamily="2" charset="0"/>
              </a:rPr>
              <a:t>Ángel  Guillermo</a:t>
            </a:r>
            <a:r>
              <a:rPr lang="es-ES" altLang="es-ES" sz="1800" b="1" dirty="0"/>
              <a:t>.</a:t>
            </a:r>
          </a:p>
        </p:txBody>
      </p:sp>
      <p:pic>
        <p:nvPicPr>
          <p:cNvPr id="33795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7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CuadroTexto 1"/>
          <p:cNvSpPr txBox="1">
            <a:spLocks noChangeArrowheads="1"/>
          </p:cNvSpPr>
          <p:nvPr/>
        </p:nvSpPr>
        <p:spPr bwMode="auto">
          <a:xfrm>
            <a:off x="5940425" y="5949950"/>
            <a:ext cx="242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600" b="1"/>
              <a:t>VOZ</a:t>
            </a:r>
            <a:r>
              <a:rPr lang="es-ES" altLang="es-ES" sz="1800" b="1">
                <a:latin typeface="Harlow Solid Italic" panose="04030604020F02020D02" pitchFamily="82" charset="0"/>
              </a:rPr>
              <a:t>:  Ángel  Guillermo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403648" y="6460787"/>
            <a:ext cx="1438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AR DARLING" panose="02000000000000000000" pitchFamily="2" charset="0"/>
              </a:rPr>
              <a:t>CONTINÚA</a:t>
            </a:r>
            <a:endParaRPr lang="es-ES" b="1" dirty="0">
              <a:solidFill>
                <a:schemeClr val="bg1"/>
              </a:solidFill>
              <a:latin typeface="AR DARLING" panose="02000000000000000000" pitchFamily="2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16232">
              <a:srgbClr val="000000"/>
            </a:gs>
            <a:gs pos="48599">
              <a:srgbClr val="FFFFFF"/>
            </a:gs>
            <a:gs pos="59468">
              <a:srgbClr val="000000"/>
            </a:gs>
            <a:gs pos="82884">
              <a:srgbClr val="555555"/>
            </a:gs>
            <a:gs pos="87000">
              <a:srgbClr val="EBF6F7"/>
            </a:gs>
            <a:gs pos="93500">
              <a:srgbClr val="000000"/>
            </a:gs>
            <a:gs pos="96750">
              <a:srgbClr val="3B3E3E"/>
            </a:gs>
            <a:gs pos="100000">
              <a:srgbClr val="000000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Marcador de contenido 1"/>
          <p:cNvPicPr>
            <a:picLocks noGrp="1" noChangeAspect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463" y="115888"/>
            <a:ext cx="9150350" cy="6588125"/>
          </a:xfrm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73238"/>
            <a:ext cx="6516688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341438"/>
            <a:ext cx="7737475" cy="4356100"/>
          </a:xfrm>
        </p:spPr>
      </p:pic>
      <p:sp>
        <p:nvSpPr>
          <p:cNvPr id="2" name="CuadroTexto 1"/>
          <p:cNvSpPr txBox="1"/>
          <p:nvPr/>
        </p:nvSpPr>
        <p:spPr>
          <a:xfrm>
            <a:off x="900113" y="6237288"/>
            <a:ext cx="33766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bg1">
                    <a:lumMod val="85000"/>
                  </a:schemeClr>
                </a:solidFill>
                <a:latin typeface="AR BLANCA" panose="02000000000000000000" pitchFamily="2" charset="0"/>
              </a:rPr>
              <a:t>Que ni anhelo , ni busco…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1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Marcador de contenido 4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9159875" cy="6372225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1773238"/>
            <a:ext cx="6405563" cy="3598862"/>
          </a:xfr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225" y="333375"/>
            <a:ext cx="9126538" cy="6083300"/>
          </a:xfrm>
        </p:spPr>
      </p:pic>
      <p:sp>
        <p:nvSpPr>
          <p:cNvPr id="2" name="CuadroTexto 1"/>
          <p:cNvSpPr txBox="1"/>
          <p:nvPr/>
        </p:nvSpPr>
        <p:spPr>
          <a:xfrm>
            <a:off x="179512" y="6488668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99FF"/>
                </a:solidFill>
                <a:latin typeface="AR BLANCA" panose="02000000000000000000" pitchFamily="2" charset="0"/>
              </a:rPr>
              <a:t>kamaleono87@gmail.com</a:t>
            </a:r>
            <a:endParaRPr lang="es-ES" b="1" dirty="0">
              <a:solidFill>
                <a:srgbClr val="FF99FF"/>
              </a:solidFill>
              <a:latin typeface="AR BLANCA" panose="02000000000000000000" pitchFamily="2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404813"/>
            <a:ext cx="8963025" cy="5975350"/>
          </a:xfrm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0688"/>
            <a:ext cx="9144000" cy="601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8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Marcador de contenido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4288"/>
            <a:ext cx="9063038" cy="6840538"/>
          </a:xfrm>
        </p:spPr>
      </p:pic>
      <p:pic>
        <p:nvPicPr>
          <p:cNvPr id="53251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60350"/>
            <a:ext cx="55229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13"/>
            <a:ext cx="9144000" cy="675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7192962" cy="545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s-ES" altLang="es-ES"/>
          </a:p>
        </p:txBody>
      </p:sp>
      <p:sp>
        <p:nvSpPr>
          <p:cNvPr id="5529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s-ES" altLang="es-ES"/>
          </a:p>
        </p:txBody>
      </p:sp>
      <p:pic>
        <p:nvPicPr>
          <p:cNvPr id="553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5530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553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1488</TotalTime>
  <Words>109</Words>
  <Application>Microsoft Office PowerPoint</Application>
  <PresentationFormat>Presentación en pantalla (4:3)</PresentationFormat>
  <Paragraphs>36</Paragraphs>
  <Slides>37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44" baseType="lpstr">
      <vt:lpstr>Arial</vt:lpstr>
      <vt:lpstr>AR BLANCA</vt:lpstr>
      <vt:lpstr>AR DECODE</vt:lpstr>
      <vt:lpstr>AR HERMANN</vt:lpstr>
      <vt:lpstr>Harlow Solid Italic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*</dc:creator>
  <cp:lastModifiedBy>A.Guillermo Delgado Esteban</cp:lastModifiedBy>
  <cp:revision>103</cp:revision>
  <dcterms:created xsi:type="dcterms:W3CDTF">2010-04-03T23:42:00Z</dcterms:created>
  <dcterms:modified xsi:type="dcterms:W3CDTF">2020-12-09T16:32:01Z</dcterms:modified>
</cp:coreProperties>
</file>