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86" r:id="rId2"/>
    <p:sldMasterId id="2147483712" r:id="rId3"/>
  </p:sldMasterIdLst>
  <p:notesMasterIdLst>
    <p:notesMasterId r:id="rId17"/>
  </p:notesMasterIdLst>
  <p:sldIdLst>
    <p:sldId id="257" r:id="rId4"/>
    <p:sldId id="256" r:id="rId5"/>
    <p:sldId id="258" r:id="rId6"/>
    <p:sldId id="259" r:id="rId7"/>
    <p:sldId id="260" r:id="rId8"/>
    <p:sldId id="275" r:id="rId9"/>
    <p:sldId id="261" r:id="rId10"/>
    <p:sldId id="262" r:id="rId11"/>
    <p:sldId id="264" r:id="rId12"/>
    <p:sldId id="265" r:id="rId13"/>
    <p:sldId id="271" r:id="rId14"/>
    <p:sldId id="276" r:id="rId15"/>
    <p:sldId id="277" r:id="rId16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X7xQ9HkCYYyGMcC/gZ4Rg==" hashData="8UKfQlUsVradRwAPzWrarOh4yBDOaliWM8de1FOiNgDTYg3hEzuksP1a+Jl8lMBEk9Scnt3Y8RLAb9mZrUucB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FF99"/>
    <a:srgbClr val="CC99FF"/>
    <a:srgbClr val="FF3300"/>
    <a:srgbClr val="FF6699"/>
    <a:srgbClr val="4AD8F4"/>
    <a:srgbClr val="00FF00"/>
    <a:srgbClr val="921F00"/>
    <a:srgbClr val="F3DDF2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1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0F8EDD-40F3-4D0F-AE2B-A3FCD57DE99E}" type="datetimeFigureOut">
              <a:rPr lang="es-PE" smtClean="0"/>
              <a:t>27/04/2016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AAAFB8-F80A-40E0-807B-30B7F7D188B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926504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AAAFB8-F80A-40E0-807B-30B7F7D188BA}" type="slidenum">
              <a:rPr lang="es-PE" smtClean="0"/>
              <a:t>12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87169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2D411-8144-4E42-9E24-3A1912F1D15D}" type="datetimeFigureOut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27/04/2016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8322-87B0-4E79-A730-E86F3CCFE37B}" type="slidenum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290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284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196A-BCBA-4FD4-8624-0D3EB2C9AA6F}" type="datetimeFigureOut">
              <a:rPr lang="es-PE" smtClean="0"/>
              <a:t>27/04/2016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7B4FD-08CF-47C4-9038-B0C90B17910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282616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196A-BCBA-4FD4-8624-0D3EB2C9AA6F}" type="datetimeFigureOut">
              <a:rPr lang="es-PE" smtClean="0"/>
              <a:t>27/04/2016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7B4FD-08CF-47C4-9038-B0C90B17910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61535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196A-BCBA-4FD4-8624-0D3EB2C9AA6F}" type="datetimeFigureOut">
              <a:rPr lang="es-PE" smtClean="0"/>
              <a:t>27/04/2016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7B4FD-08CF-47C4-9038-B0C90B17910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984911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196A-BCBA-4FD4-8624-0D3EB2C9AA6F}" type="datetimeFigureOut">
              <a:rPr lang="es-PE" smtClean="0"/>
              <a:t>27/04/2016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7B4FD-08CF-47C4-9038-B0C90B17910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937528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196A-BCBA-4FD4-8624-0D3EB2C9AA6F}" type="datetimeFigureOut">
              <a:rPr lang="es-PE" smtClean="0"/>
              <a:t>27/04/2016</a:t>
            </a:fld>
            <a:endParaRPr lang="es-P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7B4FD-08CF-47C4-9038-B0C90B17910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738338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196A-BCBA-4FD4-8624-0D3EB2C9AA6F}" type="datetimeFigureOut">
              <a:rPr lang="es-PE" smtClean="0"/>
              <a:t>27/04/2016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7B4FD-08CF-47C4-9038-B0C90B17910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20488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196A-BCBA-4FD4-8624-0D3EB2C9AA6F}" type="datetimeFigureOut">
              <a:rPr lang="es-PE" smtClean="0"/>
              <a:t>27/04/2016</a:t>
            </a:fld>
            <a:endParaRPr lang="es-P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7B4FD-08CF-47C4-9038-B0C90B17910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841719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196A-BCBA-4FD4-8624-0D3EB2C9AA6F}" type="datetimeFigureOut">
              <a:rPr lang="es-PE" smtClean="0"/>
              <a:t>27/04/2016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7B4FD-08CF-47C4-9038-B0C90B17910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547503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196A-BCBA-4FD4-8624-0D3EB2C9AA6F}" type="datetimeFigureOut">
              <a:rPr lang="es-PE" smtClean="0"/>
              <a:t>27/04/2016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7B4FD-08CF-47C4-9038-B0C90B17910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6230101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196A-BCBA-4FD4-8624-0D3EB2C9AA6F}" type="datetimeFigureOut">
              <a:rPr lang="es-PE" smtClean="0"/>
              <a:t>27/04/2016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7B4FD-08CF-47C4-9038-B0C90B17910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915513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196A-BCBA-4FD4-8624-0D3EB2C9AA6F}" type="datetimeFigureOut">
              <a:rPr lang="es-PE" smtClean="0"/>
              <a:t>27/04/2016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7B4FD-08CF-47C4-9038-B0C90B17910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917750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92D411-8144-4E42-9E24-3A1912F1D15D}" type="datetimeFigureOut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27/04/2016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28322-87B0-4E79-A730-E86F3CCFE37B}" type="slidenum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184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435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92D411-8144-4E42-9E24-3A1912F1D15D}" type="datetimeFigureOut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27/04/2016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28322-87B0-4E79-A730-E86F3CCFE37B}" type="slidenum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7197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9.xml"/><Relationship Id="rId6" Type="http://schemas.openxmlformats.org/officeDocument/2006/relationships/audio" Target="../media/audio1.wav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25.gif"/><Relationship Id="rId9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8F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5471" y="-934040"/>
            <a:ext cx="9403567" cy="74028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Picture 4" descr="110: 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4106" y1="54181" x2="43726" y2="78595"/>
                        <a14:foregroundMark x1="6844" y1="15217" x2="27757" y2="9365"/>
                        <a14:foregroundMark x1="66540" y1="7023" x2="81369" y2="3177"/>
                        <a14:foregroundMark x1="86692" y1="20234" x2="98099" y2="19565"/>
                        <a14:foregroundMark x1="21673" y1="96656" x2="69202" y2="96321"/>
                        <a14:foregroundMark x1="23954" y1="92140" x2="67300" y2="92308"/>
                        <a14:foregroundMark x1="25856" y1="90134" x2="65779" y2="90134"/>
                        <a14:foregroundMark x1="28137" y1="87458" x2="57034" y2="86622"/>
                        <a14:foregroundMark x1="58175" y1="85619" x2="71103" y2="91472"/>
                        <a14:foregroundMark x1="59696" y1="85452" x2="69962" y2="86455"/>
                        <a14:backgroundMark x1="25475" y1="87960" x2="40684" y2="874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14" y="141669"/>
            <a:ext cx="2647256" cy="671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lipse 2"/>
          <p:cNvSpPr/>
          <p:nvPr/>
        </p:nvSpPr>
        <p:spPr>
          <a:xfrm>
            <a:off x="1184857" y="5808372"/>
            <a:ext cx="1519707" cy="54091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" name="CuadroTexto 1"/>
          <p:cNvSpPr txBox="1"/>
          <p:nvPr/>
        </p:nvSpPr>
        <p:spPr>
          <a:xfrm>
            <a:off x="730314" y="5750004"/>
            <a:ext cx="70496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6600" b="1" dirty="0" smtClean="0">
                <a:ln>
                  <a:solidFill>
                    <a:srgbClr val="F78FA8"/>
                  </a:solidFill>
                </a:ln>
                <a:solidFill>
                  <a:schemeClr val="bg1"/>
                </a:solidFill>
                <a:effectLst>
                  <a:glow rad="228600">
                    <a:srgbClr val="FFFF99"/>
                  </a:glow>
                </a:effectLst>
                <a:latin typeface="Rosewood Std Regular" panose="04090804040204020202" pitchFamily="82" charset="0"/>
              </a:rPr>
              <a:t>Un Canto Al Amor</a:t>
            </a:r>
            <a:endParaRPr lang="es-PE" sz="6600" b="1" dirty="0">
              <a:ln>
                <a:solidFill>
                  <a:srgbClr val="F78FA8"/>
                </a:solidFill>
              </a:ln>
              <a:solidFill>
                <a:schemeClr val="bg1"/>
              </a:solidFill>
              <a:effectLst>
                <a:glow rad="228600">
                  <a:srgbClr val="FFFF99"/>
                </a:glow>
              </a:effectLst>
              <a:latin typeface="Rosewood Std Regular" panose="04090804040204020202" pitchFamily="82" charset="0"/>
            </a:endParaRPr>
          </a:p>
        </p:txBody>
      </p:sp>
      <p:sp>
        <p:nvSpPr>
          <p:cNvPr id="4" name="Rectángulo 3"/>
          <p:cNvSpPr/>
          <p:nvPr/>
        </p:nvSpPr>
        <p:spPr>
          <a:xfrm rot="20386547">
            <a:off x="10031503" y="5934670"/>
            <a:ext cx="12987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b="1" dirty="0">
                <a:latin typeface="Georgia" panose="02040502050405020303" pitchFamily="18" charset="0"/>
              </a:rPr>
              <a:t>Listening</a:t>
            </a:r>
            <a:endParaRPr lang="es-PE" b="1" dirty="0"/>
          </a:p>
        </p:txBody>
      </p:sp>
    </p:spTree>
    <p:extLst>
      <p:ext uri="{BB962C8B-B14F-4D97-AF65-F5344CB8AC3E}">
        <p14:creationId xmlns:p14="http://schemas.microsoft.com/office/powerpoint/2010/main" val="395665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:sndAc>
          <p:stSnd>
            <p:snd r:embed="rId2" name="01_Matrimonio de amor   Richard Clayderman.wav"/>
          </p:stSnd>
        </p:sndAc>
      </p:transition>
    </mc:Choice>
    <mc:Fallback xmlns="">
      <p:transition spd="slow" advTm="11000">
        <p:sndAc>
          <p:stSnd>
            <p:snd r:embed="rId6" name="01_Matrimonio de amor   Richard Clayder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chainmen.com/blog/f_p_p/14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5319" y="0"/>
            <a:ext cx="9033321" cy="61561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ángulo 7"/>
          <p:cNvSpPr/>
          <p:nvPr/>
        </p:nvSpPr>
        <p:spPr>
          <a:xfrm>
            <a:off x="486764" y="1608720"/>
            <a:ext cx="210189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800" b="1" dirty="0">
                <a:solidFill>
                  <a:srgbClr val="FFFFCC"/>
                </a:solidFill>
                <a:latin typeface="Monotype Corsiva" panose="03010101010201010101" pitchFamily="66" charset="0"/>
              </a:rPr>
              <a:t>Cuando los hombres aman a las mujeres sólo les dan un poco de su vida; mas las mujeres, cuando aman, lo dan </a:t>
            </a:r>
            <a:r>
              <a:rPr lang="es-PE" sz="2800" b="1" dirty="0" smtClean="0">
                <a:solidFill>
                  <a:srgbClr val="FFFFCC"/>
                </a:solidFill>
                <a:latin typeface="Monotype Corsiva" panose="03010101010201010101" pitchFamily="66" charset="0"/>
              </a:rPr>
              <a:t>todo</a:t>
            </a:r>
            <a:r>
              <a:rPr lang="es-PE" sz="2800" b="1" dirty="0">
                <a:solidFill>
                  <a:srgbClr val="FFFFCC"/>
                </a:solidFill>
                <a:latin typeface="Monotype Corsiva" panose="03010101010201010101" pitchFamily="66" charset="0"/>
              </a:rPr>
              <a:t>.</a:t>
            </a:r>
            <a:endParaRPr lang="es-PE" sz="2800" b="1" dirty="0" smtClean="0">
              <a:solidFill>
                <a:srgbClr val="FFFFCC"/>
              </a:solidFill>
              <a:latin typeface="Monotype Corsiva" panose="03010101010201010101" pitchFamily="66" charset="0"/>
            </a:endParaRPr>
          </a:p>
          <a:p>
            <a:r>
              <a:rPr lang="es-PE" sz="2000" b="1" i="1" dirty="0" smtClean="0">
                <a:solidFill>
                  <a:srgbClr val="FFFFCC"/>
                </a:solidFill>
                <a:latin typeface="Monotype Corsiva" panose="03010101010201010101" pitchFamily="66" charset="0"/>
              </a:rPr>
              <a:t>           Oscar </a:t>
            </a:r>
            <a:r>
              <a:rPr lang="es-PE" sz="2000" b="1" i="1" dirty="0">
                <a:solidFill>
                  <a:srgbClr val="FFFFCC"/>
                </a:solidFill>
                <a:latin typeface="Monotype Corsiva" panose="03010101010201010101" pitchFamily="66" charset="0"/>
              </a:rPr>
              <a:t>Wilde</a:t>
            </a:r>
            <a:endParaRPr lang="es-PE" sz="2000" b="1" dirty="0">
              <a:solidFill>
                <a:srgbClr val="FFFFCC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 rot="20134550">
            <a:off x="9512579" y="5559966"/>
            <a:ext cx="20938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b="1" dirty="0">
                <a:latin typeface="Georgia" panose="02040502050405020303" pitchFamily="18" charset="0"/>
              </a:rPr>
              <a:t>Sleeping Couple</a:t>
            </a:r>
            <a:endParaRPr lang="es-PE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073462" y="0"/>
            <a:ext cx="6141076" cy="69143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9" name="Grupo 8"/>
          <p:cNvGrpSpPr/>
          <p:nvPr/>
        </p:nvGrpSpPr>
        <p:grpSpPr>
          <a:xfrm>
            <a:off x="0" y="-56343"/>
            <a:ext cx="6096000" cy="6970686"/>
            <a:chOff x="0" y="-56343"/>
            <a:chExt cx="6096000" cy="6970686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-56343"/>
              <a:ext cx="6096000" cy="697068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" name="Rectángulo 2"/>
            <p:cNvSpPr/>
            <p:nvPr/>
          </p:nvSpPr>
          <p:spPr>
            <a:xfrm rot="19600120">
              <a:off x="261523" y="6076172"/>
              <a:ext cx="112562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PE" b="1" dirty="0">
                  <a:latin typeface="Georgia" panose="02040502050405020303" pitchFamily="18" charset="0"/>
                </a:rPr>
                <a:t>Harvest</a:t>
              </a:r>
              <a:endParaRPr lang="es-PE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73725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hainmen.com/blog/f_p_p/14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6530" y="0"/>
            <a:ext cx="9165463" cy="62273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704045" y="1710573"/>
            <a:ext cx="194900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PE" sz="28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“El amor es una bellísima flor, pero hay que tener el coraje de ir a recogerla al borde de un precipicio”. </a:t>
            </a:r>
            <a:endParaRPr lang="es-PE" sz="2800" b="1" dirty="0" smtClean="0">
              <a:solidFill>
                <a:schemeClr val="accent1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es-PE" sz="2800" b="1" i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         </a:t>
            </a:r>
            <a:r>
              <a:rPr lang="es-PE" sz="2000" b="1" i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Stendhal</a:t>
            </a:r>
            <a:r>
              <a:rPr lang="es-PE" sz="2000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, </a:t>
            </a:r>
          </a:p>
        </p:txBody>
      </p:sp>
      <p:sp>
        <p:nvSpPr>
          <p:cNvPr id="7" name="Rectángulo 6"/>
          <p:cNvSpPr/>
          <p:nvPr/>
        </p:nvSpPr>
        <p:spPr>
          <a:xfrm rot="19668616">
            <a:off x="8612729" y="5088370"/>
            <a:ext cx="10711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b="1" dirty="0">
                <a:latin typeface="Georgia" panose="02040502050405020303" pitchFamily="18" charset="0"/>
              </a:rPr>
              <a:t>Garden</a:t>
            </a:r>
            <a:endParaRPr lang="es-PE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/>
          <a:srcRect l="1193" t="564" r="994" b="2624"/>
          <a:stretch/>
        </p:blipFill>
        <p:spPr>
          <a:xfrm flipH="1">
            <a:off x="6096000" y="0"/>
            <a:ext cx="6087414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9" name="Grupo 8"/>
          <p:cNvGrpSpPr/>
          <p:nvPr/>
        </p:nvGrpSpPr>
        <p:grpSpPr>
          <a:xfrm>
            <a:off x="19096" y="-44363"/>
            <a:ext cx="6104586" cy="6858000"/>
            <a:chOff x="19096" y="-44363"/>
            <a:chExt cx="6104586" cy="6858000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 rotWithShape="1">
            <a:blip r:embed="rId4"/>
            <a:srcRect l="1193" t="564" r="994" b="2624"/>
            <a:stretch/>
          </p:blipFill>
          <p:spPr>
            <a:xfrm>
              <a:off x="19096" y="-44363"/>
              <a:ext cx="6104586" cy="68580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8" name="Rectángulo 7"/>
            <p:cNvSpPr/>
            <p:nvPr/>
          </p:nvSpPr>
          <p:spPr>
            <a:xfrm rot="20307315">
              <a:off x="1699141" y="6050804"/>
              <a:ext cx="135165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PE" b="1" dirty="0">
                  <a:latin typeface="helvetica" panose="020B0604020202020204" pitchFamily="34" charset="0"/>
                </a:rPr>
                <a:t>Fishermen</a:t>
              </a:r>
              <a:endParaRPr lang="es-PE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92168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hainmen.com/blog/f_p_p/14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1685" y="0"/>
            <a:ext cx="8718996" cy="61818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298359" y="1690062"/>
            <a:ext cx="2655195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PE" sz="28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El amor es </a:t>
            </a:r>
            <a:endParaRPr lang="es-PE" sz="2800" b="1" dirty="0" smtClean="0">
              <a:solidFill>
                <a:schemeClr val="accent3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PE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una </a:t>
            </a:r>
            <a:r>
              <a:rPr lang="es-PE" sz="28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promesa; </a:t>
            </a:r>
            <a:endParaRPr lang="es-PE" sz="2800" b="1" dirty="0" smtClean="0">
              <a:solidFill>
                <a:schemeClr val="accent3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PE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el </a:t>
            </a:r>
            <a:r>
              <a:rPr lang="es-PE" sz="28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amor es un recuerdo, una vez dado </a:t>
            </a:r>
            <a:r>
              <a:rPr lang="es-PE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nunca </a:t>
            </a:r>
            <a:r>
              <a:rPr lang="es-PE" sz="28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se </a:t>
            </a:r>
            <a:r>
              <a:rPr lang="es-PE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olvida, nunca </a:t>
            </a:r>
            <a:r>
              <a:rPr lang="es-PE" sz="28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dejes que desaparezca</a:t>
            </a:r>
            <a:r>
              <a:rPr lang="es-PE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es-PE" sz="28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 </a:t>
            </a:r>
            <a:endParaRPr lang="es-PE" sz="2800" b="1" dirty="0" smtClean="0">
              <a:solidFill>
                <a:schemeClr val="accent3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PE" sz="2400" b="1" i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       John </a:t>
            </a:r>
            <a:r>
              <a:rPr lang="es-PE" sz="2400" b="1" i="1" dirty="0" err="1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Lennon</a:t>
            </a:r>
            <a:endParaRPr lang="es-PE" sz="2400" b="1" i="0" dirty="0">
              <a:solidFill>
                <a:schemeClr val="accent3">
                  <a:lumMod val="20000"/>
                  <a:lumOff val="80000"/>
                </a:schemeClr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 rot="19778768">
            <a:off x="9417055" y="5399796"/>
            <a:ext cx="21611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b="1" dirty="0">
                <a:solidFill>
                  <a:srgbClr val="0040FF"/>
                </a:solidFill>
                <a:latin typeface="Georgia" panose="02040502050405020303" pitchFamily="18" charset="0"/>
              </a:rPr>
              <a:t>Kiss (White Hat)</a:t>
            </a:r>
            <a:endParaRPr lang="es-PE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/>
          <a:srcRect r="1004"/>
          <a:stretch/>
        </p:blipFill>
        <p:spPr>
          <a:xfrm>
            <a:off x="6089561" y="0"/>
            <a:ext cx="6100293" cy="72643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9" name="Grupo 8"/>
          <p:cNvGrpSpPr/>
          <p:nvPr/>
        </p:nvGrpSpPr>
        <p:grpSpPr>
          <a:xfrm>
            <a:off x="0" y="-108852"/>
            <a:ext cx="6096000" cy="7373155"/>
            <a:chOff x="0" y="-108852"/>
            <a:chExt cx="6096000" cy="7373155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 rotWithShape="1">
            <a:blip r:embed="rId4"/>
            <a:srcRect r="1824"/>
            <a:stretch/>
          </p:blipFill>
          <p:spPr>
            <a:xfrm flipH="1">
              <a:off x="0" y="-108852"/>
              <a:ext cx="6096000" cy="737315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8" name="Rectángulo 7"/>
            <p:cNvSpPr/>
            <p:nvPr/>
          </p:nvSpPr>
          <p:spPr>
            <a:xfrm rot="19979106">
              <a:off x="3547493" y="5672963"/>
              <a:ext cx="250581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latin typeface="helvetica" panose="020B0604020202020204" pitchFamily="34" charset="0"/>
                </a:rPr>
                <a:t>Portrait of a Mother II</a:t>
              </a:r>
              <a:endParaRPr lang="es-PE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1365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hainmen.com/blog/f_p_p/14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021980" y="0"/>
            <a:ext cx="9298543" cy="61818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276305" y="2520378"/>
            <a:ext cx="200910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El amor es la fuerza más humilde, pero la más poderosa de que Dios dispone.</a:t>
            </a:r>
            <a:endParaRPr lang="es-PE" sz="2800" b="1" dirty="0">
              <a:solidFill>
                <a:schemeClr val="accent6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 rot="20169989">
            <a:off x="9471284" y="5475900"/>
            <a:ext cx="20585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b="1" dirty="0">
                <a:solidFill>
                  <a:srgbClr val="0040FF"/>
                </a:solidFill>
                <a:latin typeface="Georgia" panose="02040502050405020303" pitchFamily="18" charset="0"/>
              </a:rPr>
              <a:t>Two in the Hills</a:t>
            </a:r>
            <a:endParaRPr lang="es-PE" b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325354" y="0"/>
            <a:ext cx="5867299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9" name="Grupo 8"/>
          <p:cNvGrpSpPr/>
          <p:nvPr/>
        </p:nvGrpSpPr>
        <p:grpSpPr>
          <a:xfrm>
            <a:off x="0" y="15886"/>
            <a:ext cx="6330130" cy="6858000"/>
            <a:chOff x="0" y="15886"/>
            <a:chExt cx="6330130" cy="6858000"/>
          </a:xfrm>
        </p:grpSpPr>
        <p:pic>
          <p:nvPicPr>
            <p:cNvPr id="6" name="Imagen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15886"/>
              <a:ext cx="6324701" cy="68580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8" name="Rectángulo 7"/>
            <p:cNvSpPr/>
            <p:nvPr/>
          </p:nvSpPr>
          <p:spPr>
            <a:xfrm rot="20419911">
              <a:off x="3968586" y="6077347"/>
              <a:ext cx="23615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PE" b="1" dirty="0" err="1">
                  <a:latin typeface="Georgia" panose="02040502050405020303" pitchFamily="18" charset="0"/>
                </a:rPr>
                <a:t>Image</a:t>
              </a:r>
              <a:r>
                <a:rPr lang="es-PE" b="1" dirty="0">
                  <a:latin typeface="Georgia" panose="02040502050405020303" pitchFamily="18" charset="0"/>
                </a:rPr>
                <a:t> of a Mother</a:t>
              </a:r>
              <a:endParaRPr lang="es-PE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06241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hainmen.com/blog/f_p_p/14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4.bp.blogspot.com/-Wl0opWE-Ks4/UT40PXapNdI/AAAAAAAAHGE/H8cJ5pXExOg/s1600/return_of_a_hero_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826" y="-25758"/>
            <a:ext cx="8757633" cy="62247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349876" y="2335368"/>
            <a:ext cx="244698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La distancia es solo una prueba que nos hace la vida, para ver hasta que punto nuestro amor puede viajar.</a:t>
            </a:r>
            <a:endParaRPr lang="es-PE" sz="2800" b="1" dirty="0">
              <a:solidFill>
                <a:schemeClr val="accent4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 rot="20819497">
            <a:off x="9159970" y="5613716"/>
            <a:ext cx="21900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b="1" dirty="0">
                <a:solidFill>
                  <a:srgbClr val="0040FF"/>
                </a:solidFill>
                <a:latin typeface="Georgia" panose="02040502050405020303" pitchFamily="18" charset="0"/>
              </a:rPr>
              <a:t>Return of a Hero</a:t>
            </a:r>
            <a:endParaRPr lang="es-PE" b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065949" y="-103419"/>
            <a:ext cx="6126051" cy="69614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9" name="Grupo 8"/>
          <p:cNvGrpSpPr/>
          <p:nvPr/>
        </p:nvGrpSpPr>
        <p:grpSpPr>
          <a:xfrm>
            <a:off x="-17526" y="-77274"/>
            <a:ext cx="6126051" cy="6909516"/>
            <a:chOff x="-115909" y="0"/>
            <a:chExt cx="6126051" cy="6858000"/>
          </a:xfrm>
        </p:grpSpPr>
        <p:pic>
          <p:nvPicPr>
            <p:cNvPr id="6" name="Imagen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-115909" y="0"/>
              <a:ext cx="6126051" cy="68580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8" name="Rectángulo 7"/>
            <p:cNvSpPr/>
            <p:nvPr/>
          </p:nvSpPr>
          <p:spPr>
            <a:xfrm rot="19869906">
              <a:off x="704169" y="5966289"/>
              <a:ext cx="97815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PE" b="1" dirty="0">
                  <a:latin typeface="Georgia" panose="02040502050405020303" pitchFamily="18" charset="0"/>
                </a:rPr>
                <a:t>Father</a:t>
              </a:r>
              <a:endParaRPr lang="es-PE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65928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hainmen.com/blog/f_p_p/14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8952" y="0"/>
            <a:ext cx="9487437" cy="61947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CuadroTexto 5"/>
          <p:cNvSpPr txBox="1"/>
          <p:nvPr/>
        </p:nvSpPr>
        <p:spPr>
          <a:xfrm>
            <a:off x="545877" y="1776412"/>
            <a:ext cx="19704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F6600"/>
                </a:solidFill>
                <a:latin typeface="Monotype Corsiva" panose="03010101010201010101" pitchFamily="66" charset="0"/>
              </a:rPr>
              <a:t>Lo que el corazón entrega nunca se marcha, permanece siempre en los corazones de quienes más amamos.</a:t>
            </a:r>
            <a:endParaRPr lang="es-PE" sz="2800" b="1" dirty="0">
              <a:solidFill>
                <a:srgbClr val="FF66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 rot="19110466">
            <a:off x="10078023" y="5746730"/>
            <a:ext cx="8451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b="1" dirty="0">
                <a:latin typeface="Georgia" panose="02040502050405020303" pitchFamily="18" charset="0"/>
              </a:rPr>
              <a:t>Wave</a:t>
            </a:r>
            <a:endParaRPr lang="es-PE" b="1" dirty="0"/>
          </a:p>
        </p:txBody>
      </p:sp>
      <p:pic>
        <p:nvPicPr>
          <p:cNvPr id="7" name="Picture 2" descr="https://s-media-cache-ak0.pinimg.com/236x/79/01/a9/7901a9ec48a222ac144d2a22b18d799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96000" y="0"/>
            <a:ext cx="6113172" cy="6883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0" y="-12879"/>
            <a:ext cx="6113172" cy="6883758"/>
            <a:chOff x="0" y="-12879"/>
            <a:chExt cx="6113172" cy="6883758"/>
          </a:xfrm>
        </p:grpSpPr>
        <p:pic>
          <p:nvPicPr>
            <p:cNvPr id="4098" name="Picture 2" descr="https://s-media-cache-ak0.pinimg.com/236x/79/01/a9/7901a9ec48a222ac144d2a22b18d7997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2879"/>
              <a:ext cx="6113172" cy="68837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Rectángulo 7"/>
            <p:cNvSpPr/>
            <p:nvPr/>
          </p:nvSpPr>
          <p:spPr>
            <a:xfrm rot="19988572">
              <a:off x="645279" y="6117699"/>
              <a:ext cx="145264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PE" b="1" dirty="0">
                  <a:latin typeface="Georgia" panose="02040502050405020303" pitchFamily="18" charset="0"/>
                </a:rPr>
                <a:t>Swimmers</a:t>
              </a:r>
              <a:endParaRPr lang="es-PE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73221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chainmen.com/blog/f_p_p/14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1" y="0"/>
            <a:ext cx="9504607" cy="6224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346925" y="1904392"/>
            <a:ext cx="25500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Cuando las almas se tiene que encontrar el destino acerca </a:t>
            </a:r>
          </a:p>
          <a:p>
            <a:pPr algn="ctr"/>
            <a:r>
              <a:rPr lang="es-PE" sz="28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los mundos, </a:t>
            </a:r>
          </a:p>
          <a:p>
            <a:pPr algn="ctr"/>
            <a:r>
              <a:rPr lang="es-PE" sz="28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borra  la distancia une los caminos y desafía lo imposible</a:t>
            </a:r>
            <a:endParaRPr lang="es-PE" sz="2800" b="1" dirty="0">
              <a:solidFill>
                <a:srgbClr val="00FF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 rot="20317060">
            <a:off x="9261538" y="5690044"/>
            <a:ext cx="1846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b="1" dirty="0">
                <a:latin typeface="Georgia" panose="02040502050405020303" pitchFamily="18" charset="0"/>
              </a:rPr>
              <a:t>Two to </a:t>
            </a:r>
            <a:r>
              <a:rPr lang="es-PE" b="1" dirty="0" err="1" smtClean="0">
                <a:latin typeface="Georgia" panose="02040502050405020303" pitchFamily="18" charset="0"/>
              </a:rPr>
              <a:t>Tangle</a:t>
            </a:r>
            <a:endParaRPr lang="es-PE" b="1" dirty="0"/>
          </a:p>
        </p:txBody>
      </p:sp>
      <p:pic>
        <p:nvPicPr>
          <p:cNvPr id="6" name="Picture 2" descr="http://i1217.photobucket.com/albums/dd384/willendo/Twins-MargaritaSikorskai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72188" y="0"/>
            <a:ext cx="6143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-47625" y="0"/>
            <a:ext cx="6143625" cy="6858000"/>
            <a:chOff x="-47625" y="0"/>
            <a:chExt cx="6143625" cy="6858000"/>
          </a:xfrm>
        </p:grpSpPr>
        <p:pic>
          <p:nvPicPr>
            <p:cNvPr id="3074" name="Picture 2" descr="http://i1217.photobucket.com/albums/dd384/willendo/Twins-MargaritaSikorskaia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7625" y="0"/>
              <a:ext cx="6143625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Rectángulo 6"/>
            <p:cNvSpPr/>
            <p:nvPr/>
          </p:nvSpPr>
          <p:spPr>
            <a:xfrm rot="19743540">
              <a:off x="588333" y="6161848"/>
              <a:ext cx="148107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PE" b="1" dirty="0">
                  <a:latin typeface="helvetica" panose="020B0604020202020204" pitchFamily="34" charset="0"/>
                </a:rPr>
                <a:t>Twins</a:t>
              </a:r>
              <a:endParaRPr lang="es-PE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260543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14:vortex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hainmen.com/blog/f_p_p/14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3650" y="0"/>
            <a:ext cx="9281375" cy="6130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412124" y="2202287"/>
            <a:ext cx="22409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4AD8F4"/>
                </a:solidFill>
                <a:latin typeface="Monotype Corsiva" panose="03010101010201010101" pitchFamily="66" charset="0"/>
              </a:rPr>
              <a:t>Algunas personas hacen el mundo más especial, solo por estar </a:t>
            </a:r>
          </a:p>
          <a:p>
            <a:pPr algn="ctr"/>
            <a:r>
              <a:rPr lang="es-PE" sz="2800" b="1" dirty="0" smtClean="0">
                <a:solidFill>
                  <a:srgbClr val="4AD8F4"/>
                </a:solidFill>
                <a:latin typeface="Monotype Corsiva" panose="03010101010201010101" pitchFamily="66" charset="0"/>
              </a:rPr>
              <a:t>en el.</a:t>
            </a:r>
            <a:endParaRPr lang="es-PE" sz="2800" b="1" dirty="0">
              <a:solidFill>
                <a:srgbClr val="4AD8F4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https://s-media-cache-ak0.pinimg.com/236x/0d/e2/62/0de2626e26cb6257ba59245fb35190f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947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 rot="19626653">
            <a:off x="9371519" y="5432766"/>
            <a:ext cx="21451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b="1" dirty="0">
                <a:solidFill>
                  <a:srgbClr val="0040FF"/>
                </a:solidFill>
                <a:latin typeface="Georgia" panose="02040502050405020303" pitchFamily="18" charset="0"/>
              </a:rPr>
              <a:t>Sleeping Mother</a:t>
            </a:r>
            <a:endParaRPr lang="es-PE" b="1" dirty="0"/>
          </a:p>
        </p:txBody>
      </p:sp>
      <p:pic>
        <p:nvPicPr>
          <p:cNvPr id="6" name="Picture 2" descr="https://s-media-cache-ak0.pinimg.com/236x/0d/e2/62/0de2626e26cb6257ba59245fb35190f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94738" y="0"/>
            <a:ext cx="599726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376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vortex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chainmen.com/blog/f_p_p/14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2616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0619" y="-119961"/>
            <a:ext cx="9208395" cy="61367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CuadroTexto 7"/>
          <p:cNvSpPr txBox="1"/>
          <p:nvPr/>
        </p:nvSpPr>
        <p:spPr>
          <a:xfrm>
            <a:off x="515157" y="1813870"/>
            <a:ext cx="186743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F6699"/>
                </a:solidFill>
                <a:latin typeface="Monotype Corsiva" panose="03010101010201010101" pitchFamily="66" charset="0"/>
              </a:rPr>
              <a:t>A veces  ocurre que lo que empieza como una locura se convierte en lo mejor de tu vida. </a:t>
            </a:r>
            <a:endParaRPr lang="es-PE" sz="2800" b="1" dirty="0">
              <a:solidFill>
                <a:srgbClr val="FF6699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 rot="19759695">
            <a:off x="9802483" y="5558762"/>
            <a:ext cx="824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b="1" dirty="0">
                <a:latin typeface="Georgia" panose="02040502050405020303" pitchFamily="18" charset="0"/>
              </a:rPr>
              <a:t>Aerie</a:t>
            </a:r>
            <a:endParaRPr lang="es-PE" b="1" dirty="0"/>
          </a:p>
        </p:txBody>
      </p:sp>
      <p:pic>
        <p:nvPicPr>
          <p:cNvPr id="1026" name="Picture 2" descr="http://4.bp.blogspot.com/-ZB1WCccb1Qg/VlXPjhqTh2I/AAAAAAAA-es/biNYXtrV-rs/s640/sleeping_couple_II_6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254" y="-192028"/>
            <a:ext cx="5945746" cy="7050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upo 9"/>
          <p:cNvGrpSpPr/>
          <p:nvPr/>
        </p:nvGrpSpPr>
        <p:grpSpPr>
          <a:xfrm>
            <a:off x="-28660" y="-182616"/>
            <a:ext cx="6274914" cy="7050027"/>
            <a:chOff x="-28660" y="-182616"/>
            <a:chExt cx="6274914" cy="7050027"/>
          </a:xfrm>
        </p:grpSpPr>
        <p:pic>
          <p:nvPicPr>
            <p:cNvPr id="9" name="Picture 2" descr="http://4.bp.blogspot.com/-ZB1WCccb1Qg/VlXPjhqTh2I/AAAAAAAA-es/biNYXtrV-rs/s640/sleeping_couple_II_640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-182616"/>
              <a:ext cx="6246254" cy="70500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ángulo 3"/>
            <p:cNvSpPr/>
            <p:nvPr/>
          </p:nvSpPr>
          <p:spPr>
            <a:xfrm rot="19642419">
              <a:off x="-28660" y="5980385"/>
              <a:ext cx="235833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PE" b="1" dirty="0">
                  <a:latin typeface="Georgia" panose="02040502050405020303" pitchFamily="18" charset="0"/>
                </a:rPr>
                <a:t>Sleeping Couple II</a:t>
              </a:r>
              <a:endParaRPr lang="es-PE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75078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chainmen.com/blog/f_p_p/14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3353" y="0"/>
            <a:ext cx="8577329" cy="6233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604235" y="2279561"/>
            <a:ext cx="242444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CC99FF"/>
                </a:solidFill>
                <a:latin typeface="Monotype Corsiva" panose="03010101010201010101" pitchFamily="66" charset="0"/>
              </a:rPr>
              <a:t>Nunca le falles a alguien que te quiere de verdad, nunca se encuentra la misma persona dos veces en la vida.</a:t>
            </a:r>
            <a:endParaRPr lang="es-PE" sz="2800" b="1" dirty="0">
              <a:solidFill>
                <a:srgbClr val="CC99FF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 rot="19497125">
            <a:off x="10335877" y="5540210"/>
            <a:ext cx="902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dirty="0">
                <a:solidFill>
                  <a:srgbClr val="0040FF"/>
                </a:solidFill>
                <a:latin typeface="Georgia" panose="02040502050405020303" pitchFamily="18" charset="0"/>
              </a:rPr>
              <a:t>Horses</a:t>
            </a:r>
            <a:endParaRPr lang="es-PE" dirty="0"/>
          </a:p>
        </p:txBody>
      </p:sp>
      <p:pic>
        <p:nvPicPr>
          <p:cNvPr id="6" name="Picture 2" descr="http://3.bp.blogspot.com/_lQgcGi27a38/S_pjr1wH3zI/AAAAAAAAF7w/p8eUTBndLYY/s1600/Awakening_6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84890" y="0"/>
            <a:ext cx="59071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2" y="0"/>
            <a:ext cx="6284888" cy="6858000"/>
            <a:chOff x="2" y="0"/>
            <a:chExt cx="6284888" cy="6858000"/>
          </a:xfrm>
        </p:grpSpPr>
        <p:pic>
          <p:nvPicPr>
            <p:cNvPr id="1026" name="Picture 2" descr="http://3.bp.blogspot.com/_lQgcGi27a38/S_pjr1wH3zI/AAAAAAAAF7w/p8eUTBndLYY/s1600/Awakening_640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" y="0"/>
              <a:ext cx="6284888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Rectángulo 6"/>
            <p:cNvSpPr/>
            <p:nvPr/>
          </p:nvSpPr>
          <p:spPr>
            <a:xfrm rot="19593359">
              <a:off x="67188" y="6048710"/>
              <a:ext cx="150554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PE" b="1" dirty="0">
                  <a:solidFill>
                    <a:srgbClr val="0040FF"/>
                  </a:solidFill>
                  <a:latin typeface="Georgia" panose="02040502050405020303" pitchFamily="18" charset="0"/>
                </a:rPr>
                <a:t>Awakening</a:t>
              </a:r>
              <a:endParaRPr lang="es-PE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69984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DD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"/>
          <a:stretch/>
        </p:blipFill>
        <p:spPr>
          <a:xfrm>
            <a:off x="1" y="-9779"/>
            <a:ext cx="12191999" cy="6858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7131122" y="3429000"/>
            <a:ext cx="3618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921F00"/>
                </a:solidFill>
                <a:latin typeface="Monotype Corsiva" panose="03010101010201010101" pitchFamily="66" charset="0"/>
              </a:rPr>
              <a:t>Diseño       : Amore</a:t>
            </a:r>
          </a:p>
          <a:p>
            <a:r>
              <a:rPr lang="es-PE" b="1" dirty="0" smtClean="0">
                <a:solidFill>
                  <a:srgbClr val="921F00"/>
                </a:solidFill>
                <a:latin typeface="Monotype Corsiva" panose="03010101010201010101" pitchFamily="66" charset="0"/>
              </a:rPr>
              <a:t>Tema         : Un Canto Al Amor</a:t>
            </a:r>
          </a:p>
          <a:p>
            <a:r>
              <a:rPr lang="es-PE" b="1" dirty="0" smtClean="0">
                <a:solidFill>
                  <a:srgbClr val="921F00"/>
                </a:solidFill>
                <a:latin typeface="Monotype Corsiva" panose="03010101010201010101" pitchFamily="66" charset="0"/>
              </a:rPr>
              <a:t>Música     : </a:t>
            </a:r>
            <a:r>
              <a:rPr lang="es-PE" b="1" dirty="0" smtClean="0">
                <a:solidFill>
                  <a:srgbClr val="921F00"/>
                </a:solidFill>
                <a:latin typeface="Monotype Corsiva" panose="03010101010201010101" pitchFamily="66" charset="0"/>
              </a:rPr>
              <a:t>Matrimonio de Amor</a:t>
            </a:r>
            <a:endParaRPr lang="es-PE" b="1" dirty="0" smtClean="0">
              <a:solidFill>
                <a:srgbClr val="921F00"/>
              </a:solidFill>
              <a:latin typeface="Monotype Corsiva" panose="03010101010201010101" pitchFamily="66" charset="0"/>
            </a:endParaRPr>
          </a:p>
          <a:p>
            <a:r>
              <a:rPr lang="es-PE" b="1" dirty="0" smtClean="0">
                <a:solidFill>
                  <a:srgbClr val="921F00"/>
                </a:solidFill>
                <a:latin typeface="Monotype Corsiva" panose="03010101010201010101" pitchFamily="66" charset="0"/>
              </a:rPr>
              <a:t>Interprete : Richard Clayderman</a:t>
            </a:r>
            <a:endParaRPr lang="es-PE" b="1" dirty="0">
              <a:solidFill>
                <a:srgbClr val="921F0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11118462" y="5630702"/>
            <a:ext cx="1076642" cy="1227298"/>
            <a:chOff x="4771145" y="4689809"/>
            <a:chExt cx="1490345" cy="1006379"/>
          </a:xfrm>
        </p:grpSpPr>
        <p:pic>
          <p:nvPicPr>
            <p:cNvPr id="8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1145" y="4689809"/>
              <a:ext cx="1381680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CuadroTexto 8"/>
            <p:cNvSpPr txBox="1"/>
            <p:nvPr/>
          </p:nvSpPr>
          <p:spPr>
            <a:xfrm rot="937010">
              <a:off x="4994984" y="4782860"/>
              <a:ext cx="1266506" cy="4298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0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045" y="5383370"/>
            <a:ext cx="2575775" cy="101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599" y="0"/>
            <a:ext cx="925296" cy="991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37" y="5613892"/>
            <a:ext cx="942332" cy="1107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http://img.mensajitas.com/bendiciones/7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420" y="45568"/>
            <a:ext cx="3200400" cy="320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274" b="94904" l="4396" r="96154">
                        <a14:foregroundMark x1="82967" y1="37580" x2="82967" y2="37580"/>
                        <a14:foregroundMark x1="87363" y1="33758" x2="87363" y2="33758"/>
                        <a14:foregroundMark x1="91758" y1="36943" x2="92308" y2="40764"/>
                        <a14:foregroundMark x1="92308" y1="42038" x2="90659" y2="47771"/>
                        <a14:foregroundMark x1="90659" y1="48408" x2="86264" y2="52866"/>
                        <a14:foregroundMark x1="82967" y1="53503" x2="59890" y2="50318"/>
                        <a14:foregroundMark x1="57143" y1="52229" x2="70879" y2="71338"/>
                        <a14:foregroundMark x1="71429" y1="74522" x2="73077" y2="81529"/>
                        <a14:foregroundMark x1="72527" y1="84713" x2="69231" y2="90446"/>
                        <a14:foregroundMark x1="68681" y1="91083" x2="61538" y2="90446"/>
                        <a14:foregroundMark x1="61538" y1="90446" x2="62088" y2="84076"/>
                        <a14:backgroundMark x1="69780" y1="59236" x2="60440" y2="515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40334">
            <a:off x="9581470" y="1758310"/>
            <a:ext cx="1406736" cy="1213504"/>
          </a:xfrm>
          <a:prstGeom prst="rect">
            <a:avLst/>
          </a:prstGeom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1444432" y="6312209"/>
            <a:ext cx="1311647" cy="365125"/>
          </a:xfrm>
        </p:spPr>
        <p:txBody>
          <a:bodyPr/>
          <a:lstStyle/>
          <a:p>
            <a:fld id="{8A779960-1D97-432A-BBA6-0F0D701A21D3}" type="datetime1">
              <a:rPr lang="es-PE" sz="1600" b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27/04/2016</a:t>
            </a:fld>
            <a:endParaRPr lang="es-PE" sz="16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4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1664</TotalTime>
  <Words>299</Words>
  <Application>Microsoft Office PowerPoint</Application>
  <PresentationFormat>Panorámica</PresentationFormat>
  <Paragraphs>49</Paragraphs>
  <Slides>13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24" baseType="lpstr">
      <vt:lpstr>Arial</vt:lpstr>
      <vt:lpstr>Calibri</vt:lpstr>
      <vt:lpstr>Calibri Light</vt:lpstr>
      <vt:lpstr>Georgia</vt:lpstr>
      <vt:lpstr>helvetica</vt:lpstr>
      <vt:lpstr>Kristen ITC</vt:lpstr>
      <vt:lpstr>Monotype Corsiva</vt:lpstr>
      <vt:lpstr>Rosewood Std Regular</vt:lpstr>
      <vt:lpstr>Tema de Office</vt:lpstr>
      <vt:lpstr>Diseño predeterminado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Servidor</cp:lastModifiedBy>
  <cp:revision>89</cp:revision>
  <dcterms:created xsi:type="dcterms:W3CDTF">2016-04-01T23:44:58Z</dcterms:created>
  <dcterms:modified xsi:type="dcterms:W3CDTF">2016-04-27T22:26:08Z</dcterms:modified>
</cp:coreProperties>
</file>