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embeddedFontLst>
    <p:embeddedFont>
      <p:font typeface="Comic Sans MS" panose="030F0702030302020204" pitchFamily="66" charset="0"/>
      <p:regular r:id="rId8"/>
      <p:bold r:id="rId9"/>
      <p:italic r:id="rId10"/>
      <p:boldItalic r:id="rId11"/>
    </p:embeddedFont>
    <p:embeddedFont>
      <p:font typeface="Consolas" panose="020B0609020204030204" pitchFamily="49" charset="0"/>
      <p:regular r:id="rId12"/>
      <p:bold r:id="rId13"/>
      <p:italic r:id="rId14"/>
      <p:boldItalic r:id="rId15"/>
    </p:embeddedFont>
    <p:embeddedFont>
      <p:font typeface="Corbel" panose="020B0503020204020204" pitchFamily="34" charset="0"/>
      <p:regular r:id="rId16"/>
      <p:bold r:id="rId17"/>
      <p:italic r:id="rId18"/>
      <p:boldItalic r:id="rId19"/>
    </p:embeddedFont>
    <p:embeddedFont>
      <p:font typeface="Kristen ITC" panose="03050502040202030202" pitchFamily="66" charset="0"/>
      <p:regular r:id="rId20"/>
    </p:embeddedFont>
    <p:embeddedFont>
      <p:font typeface="Trebuchet MS" panose="020B0603020202020204" pitchFamily="34" charset="0"/>
      <p:regular r:id="rId21"/>
      <p:bold r:id="rId22"/>
      <p:italic r:id="rId23"/>
      <p:boldItalic r:id="rId24"/>
    </p:embeddedFont>
    <p:embeddedFont>
      <p:font typeface="Wingdings 2" panose="05020102010507070707" pitchFamily="18" charset="2"/>
      <p:regular r:id="rId25"/>
    </p:embeddedFont>
    <p:embeddedFont>
      <p:font typeface="Wingdings 3" panose="05040102010807070707" pitchFamily="18" charset="2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1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01" y="6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font" Target="fonts/font19.fntdata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viewProps" Target="viewProp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48768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39" name="38 Rectángulo"/>
          <p:cNvSpPr/>
          <p:nvPr/>
        </p:nvSpPr>
        <p:spPr>
          <a:xfrm>
            <a:off x="412744" y="680477"/>
            <a:ext cx="6096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0" name="39 Rectángulo"/>
          <p:cNvSpPr/>
          <p:nvPr/>
        </p:nvSpPr>
        <p:spPr>
          <a:xfrm>
            <a:off x="358764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1" name="40 Rectángulo"/>
          <p:cNvSpPr/>
          <p:nvPr/>
        </p:nvSpPr>
        <p:spPr>
          <a:xfrm>
            <a:off x="333360" y="680477"/>
            <a:ext cx="1219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42" name="41 Rectángulo"/>
          <p:cNvSpPr/>
          <p:nvPr/>
        </p:nvSpPr>
        <p:spPr>
          <a:xfrm>
            <a:off x="295691" y="680477"/>
            <a:ext cx="1219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1219200" y="4343400"/>
            <a:ext cx="103632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19200" y="2834640"/>
            <a:ext cx="103632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340388" y="5047394"/>
            <a:ext cx="97536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5" name="64 Rectángulo"/>
          <p:cNvSpPr/>
          <p:nvPr/>
        </p:nvSpPr>
        <p:spPr>
          <a:xfrm>
            <a:off x="340388" y="4796819"/>
            <a:ext cx="97536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6" name="65 Rectángulo"/>
          <p:cNvSpPr/>
          <p:nvPr/>
        </p:nvSpPr>
        <p:spPr>
          <a:xfrm>
            <a:off x="340388" y="4637685"/>
            <a:ext cx="97536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7" name="66 Rectángulo"/>
          <p:cNvSpPr/>
          <p:nvPr/>
        </p:nvSpPr>
        <p:spPr>
          <a:xfrm>
            <a:off x="340388" y="4542559"/>
            <a:ext cx="97536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6438603" y="1073888"/>
            <a:ext cx="5762848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498621" y="0"/>
            <a:ext cx="7352715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6635304" y="1285480"/>
            <a:ext cx="4114800" cy="158496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924800" y="0"/>
            <a:ext cx="3657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7924800" y="4267200"/>
            <a:ext cx="42672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7924800" y="0"/>
            <a:ext cx="18288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7931152" y="4246564"/>
            <a:ext cx="2787649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7924800" y="4267200"/>
            <a:ext cx="2133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7924800" y="1371600"/>
            <a:ext cx="42672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7924800" y="1752600"/>
            <a:ext cx="42672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1320800" y="4267200"/>
            <a:ext cx="660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711200" y="4267200"/>
            <a:ext cx="7112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489099" y="2438400"/>
            <a:ext cx="75184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489099" y="2133600"/>
            <a:ext cx="75184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6096000" y="4267200"/>
            <a:ext cx="18288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2536" y="1351672"/>
            <a:ext cx="7624064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84213" y="402265"/>
            <a:ext cx="1133856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2536" y="512064"/>
            <a:ext cx="10875264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495384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 flipH="1">
            <a:off x="548145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 flipH="1">
            <a:off x="597933" y="680477"/>
            <a:ext cx="1219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 flipH="1">
            <a:off x="635603" y="680477"/>
            <a:ext cx="1219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Rectángulo"/>
          <p:cNvSpPr/>
          <p:nvPr/>
        </p:nvSpPr>
        <p:spPr>
          <a:xfrm>
            <a:off x="667304" y="680477"/>
            <a:ext cx="48768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512064"/>
            <a:ext cx="10972800" cy="9144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9125" y="17705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07125" y="17705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6"/>
            <a:ext cx="11822773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73099" y="512064"/>
            <a:ext cx="103632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809750"/>
            <a:ext cx="5386917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193368" y="1809750"/>
            <a:ext cx="5389033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9600" y="2459037"/>
            <a:ext cx="5386917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459037"/>
            <a:ext cx="5389033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7053" y="680477"/>
            <a:ext cx="6096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7" name="16 Rectángulo"/>
          <p:cNvSpPr/>
          <p:nvPr/>
        </p:nvSpPr>
        <p:spPr>
          <a:xfrm>
            <a:off x="63073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8" name="17 Rectángulo"/>
          <p:cNvSpPr/>
          <p:nvPr/>
        </p:nvSpPr>
        <p:spPr>
          <a:xfrm>
            <a:off x="37669" y="680477"/>
            <a:ext cx="1219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1219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99693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1" name="20 Rectángulo"/>
          <p:cNvSpPr/>
          <p:nvPr/>
        </p:nvSpPr>
        <p:spPr>
          <a:xfrm flipH="1">
            <a:off x="252455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21 Rectángulo"/>
          <p:cNvSpPr/>
          <p:nvPr/>
        </p:nvSpPr>
        <p:spPr>
          <a:xfrm flipH="1">
            <a:off x="302243" y="680477"/>
            <a:ext cx="1219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9" name="28 Rectángulo"/>
          <p:cNvSpPr/>
          <p:nvPr/>
        </p:nvSpPr>
        <p:spPr>
          <a:xfrm flipH="1">
            <a:off x="339912" y="680477"/>
            <a:ext cx="1219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0" name="29 Rectángulo"/>
          <p:cNvSpPr/>
          <p:nvPr/>
        </p:nvSpPr>
        <p:spPr>
          <a:xfrm>
            <a:off x="371613" y="680477"/>
            <a:ext cx="48768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9200" y="512064"/>
            <a:ext cx="103632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109728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435100"/>
            <a:ext cx="33528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0" y="1435100"/>
            <a:ext cx="73152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490709" y="0"/>
            <a:ext cx="1170432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484260" y="1885028"/>
            <a:ext cx="11710163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11374903" y="1197789"/>
            <a:ext cx="132763" cy="171288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1219200" y="441252"/>
            <a:ext cx="9144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90709" y="1893781"/>
            <a:ext cx="1170432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1219200" y="1150144"/>
            <a:ext cx="9144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11578103" y="1350189"/>
            <a:ext cx="132763" cy="171288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11115579" y="1453352"/>
            <a:ext cx="132763" cy="171288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8636000" y="55499"/>
            <a:ext cx="2844800" cy="365125"/>
          </a:xfrm>
        </p:spPr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219200" y="55499"/>
            <a:ext cx="74168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480800" y="55499"/>
            <a:ext cx="609600" cy="365125"/>
          </a:xfrm>
        </p:spPr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641600" cy="5851525"/>
          </a:xfrm>
        </p:spPr>
        <p:txBody>
          <a:bodyPr vert="eaVert" anchor="ctr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2800" y="274640"/>
            <a:ext cx="7823200" cy="5851525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48768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340388" y="5047394"/>
            <a:ext cx="97536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340388" y="4796819"/>
            <a:ext cx="97536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340388" y="4637685"/>
            <a:ext cx="97536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40388" y="4542559"/>
            <a:ext cx="97536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Rectángulo"/>
          <p:cNvSpPr/>
          <p:nvPr/>
        </p:nvSpPr>
        <p:spPr>
          <a:xfrm>
            <a:off x="412744" y="680477"/>
            <a:ext cx="6096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5" name="14 Rectángulo"/>
          <p:cNvSpPr/>
          <p:nvPr/>
        </p:nvSpPr>
        <p:spPr>
          <a:xfrm>
            <a:off x="358764" y="680477"/>
            <a:ext cx="36576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6" name="15 Rectángulo"/>
          <p:cNvSpPr/>
          <p:nvPr/>
        </p:nvSpPr>
        <p:spPr>
          <a:xfrm>
            <a:off x="333360" y="680477"/>
            <a:ext cx="1219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7" name="16 Rectángulo"/>
          <p:cNvSpPr/>
          <p:nvPr/>
        </p:nvSpPr>
        <p:spPr>
          <a:xfrm>
            <a:off x="295691" y="680477"/>
            <a:ext cx="1219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1219200" y="512064"/>
            <a:ext cx="103632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1219200" y="1783560"/>
            <a:ext cx="103632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6360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5D9C10D-E101-4392-983B-75D80B044E90}" type="datetimeFigureOut">
              <a:rPr lang="es-ES" smtClean="0"/>
              <a:pPr/>
              <a:t>12/06/2022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19200" y="6416676"/>
            <a:ext cx="74168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1480800" y="64166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531B31E-472E-405E-B9AE-21FF8E751E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orqui\Desktop\wav1.wav" TargetMode="Externa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3" Type="http://schemas.openxmlformats.org/officeDocument/2006/relationships/hyperlink" Target="https://www.facebook.com/mispps" TargetMode="External"/><Relationship Id="rId7" Type="http://schemas.openxmlformats.org/officeDocument/2006/relationships/hyperlink" Target="https://plus.google.com/+Mispps/" TargetMode="External"/><Relationship Id="rId12" Type="http://schemas.openxmlformats.org/officeDocument/2006/relationships/hyperlink" Target="http://www.mispps.com/boletin.html" TargetMode="External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s://twitter.com/mispps" TargetMode="External"/><Relationship Id="rId10" Type="http://schemas.openxmlformats.org/officeDocument/2006/relationships/image" Target="../media/image29.png"/><Relationship Id="rId4" Type="http://schemas.openxmlformats.org/officeDocument/2006/relationships/image" Target="../media/image26.png"/><Relationship Id="rId9" Type="http://schemas.openxmlformats.org/officeDocument/2006/relationships/hyperlink" Target="https://vk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238481" y="2857496"/>
            <a:ext cx="774000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dirty="0">
                <a:ln w="10541" cmpd="sng">
                  <a:solidFill>
                    <a:srgbClr val="FFC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latin typeface="Balfa Hode" pitchFamily="50" charset="0"/>
              </a:rPr>
              <a:t>Bello </a:t>
            </a:r>
          </a:p>
          <a:p>
            <a:pPr algn="ctr"/>
            <a:r>
              <a:rPr lang="es-ES" sz="4400" b="1" dirty="0">
                <a:ln w="10541" cmpd="sng">
                  <a:solidFill>
                    <a:srgbClr val="FFC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latin typeface="Balfa Hode" pitchFamily="50" charset="0"/>
              </a:rPr>
              <a:t>Atardecer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166910" y="857232"/>
            <a:ext cx="7929618" cy="5214974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pixiz-28-05-2022-19-06-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8" y="0"/>
            <a:ext cx="12097344" cy="7786718"/>
          </a:xfrm>
          <a:prstGeom prst="rect">
            <a:avLst/>
          </a:prstGeom>
        </p:spPr>
      </p:pic>
      <p:pic>
        <p:nvPicPr>
          <p:cNvPr id="10" name="9 Imagen" descr="ce79a4ba4686316135c2f3073d678eef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4166" y="1357298"/>
            <a:ext cx="6215106" cy="5143536"/>
          </a:xfrm>
          <a:prstGeom prst="rect">
            <a:avLst/>
          </a:prstGeom>
        </p:spPr>
      </p:pic>
      <p:pic>
        <p:nvPicPr>
          <p:cNvPr id="11" name="10 Imagen" descr="1036989_ff29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2728" y="1214422"/>
            <a:ext cx="6286544" cy="535785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3" name="12 Imagen" descr="08c9afd4d21020aeb57f0a614063bb0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8612" y="1571612"/>
            <a:ext cx="3857652" cy="4714908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4" name="13 Imagen" descr="Sin título-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56888" y="4643447"/>
            <a:ext cx="6311112" cy="3047619"/>
          </a:xfrm>
          <a:prstGeom prst="rect">
            <a:avLst/>
          </a:prstGeom>
        </p:spPr>
      </p:pic>
      <p:pic>
        <p:nvPicPr>
          <p:cNvPr id="15" name="14 Imagen" descr="6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42604" y="214291"/>
            <a:ext cx="2425397" cy="533333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12192000" cy="7831912"/>
          </a:xfrm>
          <a:prstGeom prst="rect">
            <a:avLst/>
          </a:prstGeom>
          <a:noFill/>
          <a:ln w="76200">
            <a:solidFill>
              <a:srgbClr val="EA71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wav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-857288" y="507207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1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>
                <p:cTn id="1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5447928" y="44624"/>
            <a:ext cx="68160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Un bello atardecer es sentarme contigo</a:t>
            </a:r>
          </a:p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en tu ausencia, contarte lo que me pasa </a:t>
            </a:r>
          </a:p>
          <a:p>
            <a:r>
              <a:rPr lang="es-ES" sz="3200" dirty="0">
                <a:solidFill>
                  <a:srgbClr val="FFC000"/>
                </a:solidFill>
                <a:latin typeface="Comic Sans MS" pitchFamily="66" charset="0"/>
              </a:rPr>
              <a:t>día a día en el silencio.</a:t>
            </a:r>
            <a:endParaRPr lang="es-ES" sz="3200" dirty="0">
              <a:latin typeface="Comic Sans MS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207568" y="5794522"/>
            <a:ext cx="56436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400" dirty="0">
              <a:solidFill>
                <a:srgbClr val="FFC000"/>
              </a:solidFill>
              <a:latin typeface="Trebuchet MS" pitchFamily="34" charset="0"/>
            </a:endParaRPr>
          </a:p>
          <a:p>
            <a:r>
              <a:rPr lang="es-ES" sz="2400" dirty="0">
                <a:solidFill>
                  <a:srgbClr val="FFC000"/>
                </a:solidFill>
                <a:latin typeface="Comic Sans MS" pitchFamily="66" charset="0"/>
              </a:rPr>
              <a:t>Es recordar tus ojos, recordar tu risa,</a:t>
            </a:r>
          </a:p>
          <a:p>
            <a:r>
              <a:rPr lang="es-ES" sz="2400" dirty="0">
                <a:solidFill>
                  <a:srgbClr val="FFC000"/>
                </a:solidFill>
                <a:latin typeface="Comic Sans MS" pitchFamily="66" charset="0"/>
              </a:rPr>
              <a:t>sentir que tu voz  toca mi oído.</a:t>
            </a:r>
          </a:p>
        </p:txBody>
      </p:sp>
      <p:sp>
        <p:nvSpPr>
          <p:cNvPr id="8" name="7 Elipse"/>
          <p:cNvSpPr/>
          <p:nvPr/>
        </p:nvSpPr>
        <p:spPr>
          <a:xfrm>
            <a:off x="6310314" y="1357298"/>
            <a:ext cx="4071966" cy="500066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c3b1336713b1c5e6b67893d8802fbf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472" y="642918"/>
            <a:ext cx="3279976" cy="526308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 descr="6263aacb675d3bb656d320153793522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1356" y="1500175"/>
            <a:ext cx="3786214" cy="4042773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8 Imagen" descr="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1159" y="1"/>
            <a:ext cx="2425397" cy="53333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47328" y="0"/>
            <a:ext cx="12144672" cy="6858000"/>
          </a:xfrm>
          <a:prstGeom prst="rect">
            <a:avLst/>
          </a:prstGeom>
          <a:noFill/>
          <a:ln w="76200">
            <a:solidFill>
              <a:srgbClr val="EA71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4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4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Pantalla"/>
          <p:cNvSpPr/>
          <p:nvPr/>
        </p:nvSpPr>
        <p:spPr>
          <a:xfrm>
            <a:off x="7096132" y="285728"/>
            <a:ext cx="3214710" cy="5715040"/>
          </a:xfrm>
          <a:prstGeom prst="flowChartDisplay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1440"/>
            <a:ext cx="61155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Un bello atardecer</a:t>
            </a:r>
          </a:p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es mirar el cielo y encontrar</a:t>
            </a:r>
          </a:p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 el rostro que nunca olvidaré </a:t>
            </a:r>
          </a:p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en las nubes</a:t>
            </a:r>
            <a:endParaRPr lang="es-ES" sz="2800" dirty="0">
              <a:latin typeface="Comic Sans MS" pitchFamily="66" charset="0"/>
            </a:endParaRPr>
          </a:p>
        </p:txBody>
      </p:sp>
      <p:pic>
        <p:nvPicPr>
          <p:cNvPr id="8" name="7 Imagen" descr="0c74dcb910f4b95934fe930a3e06077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4430" y="1000108"/>
            <a:ext cx="3286130" cy="4381506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0" name="9 Conector"/>
          <p:cNvSpPr/>
          <p:nvPr/>
        </p:nvSpPr>
        <p:spPr>
          <a:xfrm>
            <a:off x="1738282" y="1428736"/>
            <a:ext cx="3929090" cy="4929222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727848" y="5903893"/>
            <a:ext cx="54585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Es mirar el mar </a:t>
            </a:r>
          </a:p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cuando el sol esta por ocultarse</a:t>
            </a:r>
          </a:p>
        </p:txBody>
      </p:sp>
      <p:pic>
        <p:nvPicPr>
          <p:cNvPr id="9" name="8 Imagen" descr="pixiz-28-02-2022-02-19-1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3124" y="1428736"/>
            <a:ext cx="3857652" cy="3857652"/>
          </a:xfrm>
          <a:prstGeom prst="rect">
            <a:avLst/>
          </a:prstGeom>
          <a:ln w="5715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2" name="11 Imagen" descr="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1" y="6072207"/>
            <a:ext cx="2425397" cy="533333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12144672" cy="6858000"/>
          </a:xfrm>
          <a:prstGeom prst="rect">
            <a:avLst/>
          </a:prstGeom>
          <a:noFill/>
          <a:ln w="76200">
            <a:solidFill>
              <a:srgbClr val="EA71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5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15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0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0024d2794fe4a256aab1113e2023d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785794"/>
            <a:ext cx="3571900" cy="5500726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5 Imagen" descr="36de5e3d3c971d2d5055149b99302e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662" y="1071546"/>
            <a:ext cx="3071834" cy="4630386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1415480" y="0"/>
            <a:ext cx="63899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sentir el viento que toca mi cuerpo </a:t>
            </a:r>
          </a:p>
          <a:p>
            <a:r>
              <a:rPr lang="es-ES" sz="2800" dirty="0">
                <a:solidFill>
                  <a:srgbClr val="FFC000"/>
                </a:solidFill>
                <a:latin typeface="Comic Sans MS" pitchFamily="66" charset="0"/>
              </a:rPr>
              <a:t>pensando en el tuyo...</a:t>
            </a:r>
          </a:p>
        </p:txBody>
      </p:sp>
      <p:pic>
        <p:nvPicPr>
          <p:cNvPr id="8" name="7 Imagen" descr="6e9c2b1d87b0c142cdac20aa4f1edb0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884" y="428605"/>
            <a:ext cx="2928958" cy="2928959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9" name="8 Rectángulo"/>
          <p:cNvSpPr/>
          <p:nvPr/>
        </p:nvSpPr>
        <p:spPr>
          <a:xfrm>
            <a:off x="119336" y="5733256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FFC000"/>
                </a:solidFill>
                <a:latin typeface="Comic Sans MS" pitchFamily="66" charset="0"/>
              </a:rPr>
              <a:t>es sentir la inmensidad del sentimiento </a:t>
            </a:r>
          </a:p>
          <a:p>
            <a:r>
              <a:rPr lang="es-ES" sz="2400" dirty="0">
                <a:solidFill>
                  <a:srgbClr val="FFC000"/>
                </a:solidFill>
                <a:latin typeface="Comic Sans MS" pitchFamily="66" charset="0"/>
              </a:rPr>
              <a:t>que hiciste nacer y no morirá</a:t>
            </a:r>
            <a:r>
              <a:rPr lang="es-ES" sz="2400" dirty="0">
                <a:latin typeface="Comic Sans MS" pitchFamily="66" charset="0"/>
              </a:rPr>
              <a:t>.</a:t>
            </a:r>
          </a:p>
        </p:txBody>
      </p:sp>
      <p:pic>
        <p:nvPicPr>
          <p:cNvPr id="10" name="9 Imagen" descr="341857ce3a075cd2e360a1a1d8776b17.jpg"/>
          <p:cNvPicPr>
            <a:picLocks noChangeAspect="1"/>
          </p:cNvPicPr>
          <p:nvPr/>
        </p:nvPicPr>
        <p:blipFill>
          <a:blip r:embed="rId5">
            <a:lum bright="-20000"/>
          </a:blip>
          <a:stretch>
            <a:fillRect/>
          </a:stretch>
        </p:blipFill>
        <p:spPr>
          <a:xfrm>
            <a:off x="4167174" y="1214422"/>
            <a:ext cx="2857520" cy="428628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10 Imagen" descr="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3388" y="6261070"/>
            <a:ext cx="2714613" cy="5969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-30831"/>
            <a:ext cx="12155488" cy="6858000"/>
          </a:xfrm>
          <a:prstGeom prst="rect">
            <a:avLst/>
          </a:prstGeom>
          <a:noFill/>
          <a:ln w="76200">
            <a:solidFill>
              <a:srgbClr val="EA71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650"/>
                            </p:stCondLst>
                            <p:childTnLst>
                              <p:par>
                                <p:cTn id="2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650"/>
                            </p:stCondLst>
                            <p:childTnLst>
                              <p:par>
                                <p:cTn id="3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318eb3208d8e3c7b05ed3b58fc801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72" y="428604"/>
            <a:ext cx="4582758" cy="5857916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8" name="7 Rectángulo"/>
          <p:cNvSpPr/>
          <p:nvPr/>
        </p:nvSpPr>
        <p:spPr>
          <a:xfrm>
            <a:off x="1559496" y="0"/>
            <a:ext cx="105851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FFC000"/>
                </a:solidFill>
                <a:latin typeface="Comic Sans MS" pitchFamily="66" charset="0"/>
              </a:rPr>
              <a:t>Y después de un suspiro</a:t>
            </a:r>
          </a:p>
          <a:p>
            <a:r>
              <a:rPr lang="es-ES" sz="2000" dirty="0">
                <a:solidFill>
                  <a:srgbClr val="FFC000"/>
                </a:solidFill>
                <a:latin typeface="Comic Sans MS" pitchFamily="66" charset="0"/>
              </a:rPr>
              <a:t>dar gracias a Dios </a:t>
            </a:r>
          </a:p>
          <a:p>
            <a:r>
              <a:rPr lang="es-ES" sz="2000" dirty="0">
                <a:solidFill>
                  <a:srgbClr val="FFC000"/>
                </a:solidFill>
                <a:latin typeface="Comic Sans MS" pitchFamily="66" charset="0"/>
              </a:rPr>
              <a:t>por haberte conocido,</a:t>
            </a:r>
          </a:p>
          <a:p>
            <a:r>
              <a:rPr lang="es-ES" sz="2000" dirty="0">
                <a:solidFill>
                  <a:srgbClr val="FFC000"/>
                </a:solidFill>
                <a:latin typeface="Comic Sans MS" pitchFamily="66" charset="0"/>
              </a:rPr>
              <a:t>aunque no estés conmigo</a:t>
            </a:r>
            <a:r>
              <a:rPr lang="es-ES" sz="2000" dirty="0"/>
              <a:t>.</a:t>
            </a:r>
          </a:p>
        </p:txBody>
      </p:sp>
      <p:sp>
        <p:nvSpPr>
          <p:cNvPr id="11" name="10 Recortar rectángulo de esquina diagonal"/>
          <p:cNvSpPr/>
          <p:nvPr/>
        </p:nvSpPr>
        <p:spPr>
          <a:xfrm>
            <a:off x="2166910" y="1357298"/>
            <a:ext cx="4000528" cy="4643470"/>
          </a:xfrm>
          <a:prstGeom prst="snip2DiagRect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6810380" y="500042"/>
            <a:ext cx="3214710" cy="407196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 w="5715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24496" y="1000108"/>
            <a:ext cx="3714776" cy="500066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57150">
            <a:solidFill>
              <a:srgbClr val="FFC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2" name="11 Imagen" descr="aut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352" y="5661248"/>
            <a:ext cx="4636822" cy="163824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47328" y="0"/>
            <a:ext cx="12072664" cy="6858000"/>
          </a:xfrm>
          <a:prstGeom prst="rect">
            <a:avLst/>
          </a:prstGeom>
          <a:noFill/>
          <a:ln w="76200">
            <a:solidFill>
              <a:srgbClr val="EA71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4563" y="6159588"/>
            <a:ext cx="3771429" cy="698413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0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:a16="http://schemas.microsoft.com/office/drawing/2014/main" id="{9226CDA3-5E66-7664-4118-58F5F7C06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16832"/>
            <a:ext cx="12219312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C288E6-C297-DD8D-F0E3-84EFA8B34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28800"/>
            <a:ext cx="12192000" cy="288032"/>
          </a:xfrm>
          <a:prstGeom prst="rect">
            <a:avLst/>
          </a:prstGeom>
          <a:solidFill>
            <a:schemeClr val="tx2">
              <a:lumMod val="90000"/>
            </a:schemeClr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2CE17256-EF01-3882-368C-CD0EEED637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6" y="1916832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</a:br>
            <a:r>
              <a:rPr lang="es-ES" altLang="es-ES" sz="4400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dirty="0">
                <a:latin typeface="Kristen ITC" panose="03050502040202030202" pitchFamily="66" charset="0"/>
              </a:rPr>
            </a:br>
            <a:r>
              <a:rPr lang="es-ES" alt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pic>
        <p:nvPicPr>
          <p:cNvPr id="6" name="Picture 21">
            <a:hlinkClick r:id="rId3"/>
            <a:extLst>
              <a:ext uri="{FF2B5EF4-FFF2-40B4-BE49-F238E27FC236}">
                <a16:creationId xmlns:a16="http://schemas.microsoft.com/office/drawing/2014/main" id="{B83C37A2-A9E9-A864-FB4E-99D978581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>
            <a:hlinkClick r:id="rId5"/>
            <a:extLst>
              <a:ext uri="{FF2B5EF4-FFF2-40B4-BE49-F238E27FC236}">
                <a16:creationId xmlns:a16="http://schemas.microsoft.com/office/drawing/2014/main" id="{FE8615FE-B7E4-3FC6-91FB-037767595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3">
            <a:hlinkClick r:id="rId7"/>
            <a:extLst>
              <a:ext uri="{FF2B5EF4-FFF2-40B4-BE49-F238E27FC236}">
                <a16:creationId xmlns:a16="http://schemas.microsoft.com/office/drawing/2014/main" id="{A6FCD156-4BAD-F831-C630-523D3D750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4">
            <a:hlinkClick r:id="rId9"/>
            <a:extLst>
              <a:ext uri="{FF2B5EF4-FFF2-40B4-BE49-F238E27FC236}">
                <a16:creationId xmlns:a16="http://schemas.microsoft.com/office/drawing/2014/main" id="{DF3A0300-4FA6-17CD-7395-F9A4680A4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4551784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1">
            <a:extLst>
              <a:ext uri="{FF2B5EF4-FFF2-40B4-BE49-F238E27FC236}">
                <a16:creationId xmlns:a16="http://schemas.microsoft.com/office/drawing/2014/main" id="{A2984DC3-DD74-3112-9FE2-3366195F1A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Además puedes recibir </a:t>
            </a:r>
            <a:r>
              <a:rPr lang="es-ES_tradnl" altLang="es-ES" b="1" dirty="0" err="1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powerpoints</a:t>
            </a:r>
            <a:r>
              <a:rPr lang="es-ES_tradnl" altLang="es-ES" b="1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altLang="es-E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dirty="0">
              <a:solidFill>
                <a:srgbClr val="0066FF"/>
              </a:solidFill>
            </a:endParaRPr>
          </a:p>
        </p:txBody>
      </p:sp>
      <p:pic>
        <p:nvPicPr>
          <p:cNvPr id="12" name="Picture 17">
            <a:extLst>
              <a:ext uri="{FF2B5EF4-FFF2-40B4-BE49-F238E27FC236}">
                <a16:creationId xmlns:a16="http://schemas.microsoft.com/office/drawing/2014/main" id="{D26F8851-D5DC-21A3-A338-DE54630D2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976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>
            <a:hlinkClick r:id="rId12"/>
            <a:extLst>
              <a:ext uri="{FF2B5EF4-FFF2-40B4-BE49-F238E27FC236}">
                <a16:creationId xmlns:a16="http://schemas.microsoft.com/office/drawing/2014/main" id="{C8D9C0C1-32A9-60E7-FFA5-31841A34A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32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>
            <a:hlinkClick r:id="rId2"/>
            <a:extLst>
              <a:ext uri="{FF2B5EF4-FFF2-40B4-BE49-F238E27FC236}">
                <a16:creationId xmlns:a16="http://schemas.microsoft.com/office/drawing/2014/main" id="{CB3F2B9B-5CFD-DCED-2E50-CCAD9F68F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 Bello Atardecer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Bello Atardecer</Template>
  <TotalTime>0</TotalTime>
  <Words>135</Words>
  <Application>Microsoft Office PowerPoint</Application>
  <PresentationFormat>Panorámica</PresentationFormat>
  <Paragraphs>24</Paragraphs>
  <Slides>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6" baseType="lpstr">
      <vt:lpstr>Kristen ITC</vt:lpstr>
      <vt:lpstr>Balfa Hode</vt:lpstr>
      <vt:lpstr>Consolas</vt:lpstr>
      <vt:lpstr>Wingdings 3</vt:lpstr>
      <vt:lpstr>Corbel</vt:lpstr>
      <vt:lpstr>Trebuchet MS</vt:lpstr>
      <vt:lpstr>Comic Sans MS</vt:lpstr>
      <vt:lpstr>Wingdings</vt:lpstr>
      <vt:lpstr>Wingdings 2</vt:lpstr>
      <vt:lpstr>Un Bello Atardecer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2022-06-06T14:14:56Z</dcterms:created>
  <dcterms:modified xsi:type="dcterms:W3CDTF">2022-06-12T19:31:16Z</dcterms:modified>
</cp:coreProperties>
</file>