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S0M5IM9oqWHASE4iXnV6A==" hashData="QAMddOXbiMvqe4e8CVgVS6pYam1/EBbWTCdPC+I2EpmMA0RD47fp3DtJD93SfdJXQo4Lq5io0zZ4B24+hYfB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75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591163-0DBA-4FAA-88DA-496DB4A6A3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281711B-B371-45C7-9D8A-03AD9D4506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B62EA9A-7A2C-4C61-A995-DE759B456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14D1B3-4C72-4D32-ADAF-CC82FE19B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874A519-FF27-4E5B-8D2D-0003749D5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6190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990BE3-67EA-42BD-97F5-EBFE7C00C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695F054-A994-48B9-8ADB-A1D6271855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D480818-D9D4-47AE-9EEF-EA4986F38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2E5F1D3-9700-4D0B-829F-6BDF8BC75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7F1ECF6-E798-466B-9795-BABFF8358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554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0152DC-4A51-44AC-8241-8AF00C03C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F7D193B-1C46-4EC1-9F9E-90353429E2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BF8ADD-C80E-44E8-85D1-531D1A156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0648F5-5067-417C-B356-46F6C1846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3E4B8FF-15A3-4540-9DA8-09A445F25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7139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3F5A69-6798-4B78-833C-B8F674690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621E947-F4F2-4205-AA91-94EC29EF5A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26BDB1E-5A10-4A6C-B947-86178BE936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079C9BA-62CE-43BE-8806-3ABEAD453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181063B-AD92-421C-B3DC-906D5DCF9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A02B822-04D8-4815-B1FE-318C87E44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4256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2991D2-4102-4C2C-BABC-AEDB58BEE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A55DC8B-80AB-45BA-87A2-9A5FE39F78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BEB2F46-0BFF-4AE9-A0EC-ACA64924CF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366D32A-B522-405A-8DBD-800D81171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C2F030B-5D08-4ED4-AD27-8DB4D199F5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8C9BA09-6D2B-45D8-B9E5-4AF9ECA31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567A4AE-456D-4058-8138-897FECF13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B665471-271D-4064-A712-9C5BB9D16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8929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AE18C8-0B3E-4F58-9076-E15BC3185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1A71811-0E04-47CC-B06F-FC23A6FFD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4F2B608-A2CA-4A6B-B5A3-608644E75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8984494-6649-4613-ACBD-CBE50CABF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3291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647A837-E10D-4C4D-B8D7-E9B658B43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77528CA-D095-4493-958F-EC84EDBAB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1FF7812-0996-41B8-BE82-223671105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7097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7B9166-8705-46E7-AC45-80D938BEC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ACD0A0D-2095-4EA0-8096-84D0904F1E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A7DA3DF-24C8-4184-A831-2D83E86A5C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55D7607-BA74-4245-A855-2062BCE9D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726FF74-5E5E-4D49-BDBF-8B3788EEC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149DB12-F8B9-4BDA-AE07-D04DE162A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0910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626BB7-210C-4E13-B9DB-EF8599F1A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ACB02EC-6B70-4177-841A-308098F4CD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DA17D8D-B942-49F3-9F5F-8331EC0EC5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E72D79A-00C7-4F89-A9BC-EEABDB873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E1CF59F-A961-49D7-B0E7-A0CF13050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F38122C-4B5E-4543-AA94-E30DC48F1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0325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FCE206-3F97-41B1-915F-A6EB3A8FB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F37E900-E8E7-4673-8C69-69F266F7AE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002D73-9A0A-459D-B29A-9C7F087D0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94501B-6919-407F-8094-E3C76C7BB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3A4A00E-F3E2-4706-A78D-3F30E39A1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7858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0606D63-147C-47B2-97F4-C996D6848B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1675C59-75F8-4013-B102-7DD8E7DCB0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DB41CF-5674-4D06-B0DB-88F88399B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5B6DCD-57C9-4381-B403-E53908C42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D0BBDE-0EFA-4ACE-B385-5305B06D5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3557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462C1B-8C1B-199D-34D0-5ADD66CCC0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1A23AC6-A44A-0FDA-BEAB-EBF6B8FC10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DA7ED3-94A1-6D6E-9B64-C5548D04F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82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27762D7-CD61-4600-AB83-4C0C12B82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03F93BD-991F-42C3-9981-1202C5683A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17CE57-E542-44AD-9284-9E618337CE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1E6A6-F8C5-4599-ABBB-76C84B81C847}" type="datetimeFigureOut">
              <a:rPr lang="es-ES" smtClean="0"/>
              <a:t>30/09/2024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8B5C70-EFAD-420E-A40D-8FC12337FE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3DF547-18C1-4684-B351-8FA1E8D918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46D90-98A3-407E-B39F-A3DAB7622B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3064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32A90F7-AD29-9A1F-5600-D46D5DA54C2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4188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jpg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>
            <a:extLst>
              <a:ext uri="{FF2B5EF4-FFF2-40B4-BE49-F238E27FC236}">
                <a16:creationId xmlns:a16="http://schemas.microsoft.com/office/drawing/2014/main" id="{04377834-97F3-4BE3-9125-0D7BCAAE0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87" b="12287"/>
          <a:stretch/>
        </p:blipFill>
        <p:spPr bwMode="auto">
          <a:xfrm>
            <a:off x="340242" y="1616149"/>
            <a:ext cx="10069032" cy="50610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A4DBC8E-60BD-2AFA-493D-ED0B4460B4BA}"/>
              </a:ext>
            </a:extLst>
          </p:cNvPr>
          <p:cNvSpPr txBox="1"/>
          <p:nvPr/>
        </p:nvSpPr>
        <p:spPr>
          <a:xfrm>
            <a:off x="914408" y="331288"/>
            <a:ext cx="540202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5400" i="1" dirty="0">
                <a:solidFill>
                  <a:schemeClr val="bg1"/>
                </a:solidFill>
                <a:latin typeface="Book Antiqua" panose="02040602050305030304" pitchFamily="18" charset="0"/>
              </a:rPr>
              <a:t>Un adiós sin adiós</a:t>
            </a:r>
            <a:endParaRPr lang="es-ES" sz="54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5" name="Picture 7">
            <a:extLst>
              <a:ext uri="{FF2B5EF4-FFF2-40B4-BE49-F238E27FC236}">
                <a16:creationId xmlns:a16="http://schemas.microsoft.com/office/drawing/2014/main" id="{B3A2F45D-8685-5CBC-8CBF-29E2DF2C1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87" b="12287"/>
          <a:stretch/>
        </p:blipFill>
        <p:spPr bwMode="auto">
          <a:xfrm>
            <a:off x="340242" y="331287"/>
            <a:ext cx="11511516" cy="6195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Marcador de contenido 4" descr="Vista de una playa&#10;&#10;Descripción generada automáticamente">
            <a:extLst>
              <a:ext uri="{FF2B5EF4-FFF2-40B4-BE49-F238E27FC236}">
                <a16:creationId xmlns:a16="http://schemas.microsoft.com/office/drawing/2014/main" id="{B596A951-B1D1-188A-8F10-AC47D88623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40" y="331286"/>
            <a:ext cx="11511516" cy="6195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11">
            <a:extLst>
              <a:ext uri="{FF2B5EF4-FFF2-40B4-BE49-F238E27FC236}">
                <a16:creationId xmlns:a16="http://schemas.microsoft.com/office/drawing/2014/main" id="{F5A76672-57F4-9B75-4913-1F6498493A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6149" y="1536172"/>
            <a:ext cx="3187613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Un adiós en silencio 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un adiós sin rencor 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un adiós dicho a tiempo 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un adiós con dolor 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me desgarra por dentro. </a:t>
            </a:r>
          </a:p>
        </p:txBody>
      </p:sp>
      <p:pic>
        <p:nvPicPr>
          <p:cNvPr id="36" name="Picture 14">
            <a:extLst>
              <a:ext uri="{FF2B5EF4-FFF2-40B4-BE49-F238E27FC236}">
                <a16:creationId xmlns:a16="http://schemas.microsoft.com/office/drawing/2014/main" id="{79703050-6956-BA6E-DA44-93B282D41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1749" y="1244009"/>
            <a:ext cx="10100930" cy="50717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4">
            <a:extLst>
              <a:ext uri="{FF2B5EF4-FFF2-40B4-BE49-F238E27FC236}">
                <a16:creationId xmlns:a16="http://schemas.microsoft.com/office/drawing/2014/main" id="{0E4BD8CF-3F94-6DCE-7F50-763785733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1508" y="350874"/>
            <a:ext cx="11468984" cy="61349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Marcador de contenido 4">
            <a:extLst>
              <a:ext uri="{FF2B5EF4-FFF2-40B4-BE49-F238E27FC236}">
                <a16:creationId xmlns:a16="http://schemas.microsoft.com/office/drawing/2014/main" id="{95DB4E3C-23A2-9D9F-CBF5-A777739BB80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1508" y="350874"/>
            <a:ext cx="11601153" cy="6156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" name="Rectangle 15">
            <a:extLst>
              <a:ext uri="{FF2B5EF4-FFF2-40B4-BE49-F238E27FC236}">
                <a16:creationId xmlns:a16="http://schemas.microsoft.com/office/drawing/2014/main" id="{E6542F5D-CBE9-09BD-D83B-3C7762FEE2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580" y="602210"/>
            <a:ext cx="3991787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rgbClr val="FFC000"/>
                </a:solidFill>
                <a:latin typeface="Book Antiqua" panose="02040602050305030304" pitchFamily="18" charset="0"/>
              </a:rPr>
              <a:t>Un adiós con amor </a:t>
            </a:r>
          </a:p>
          <a:p>
            <a:pPr algn="ctr"/>
            <a:r>
              <a:rPr lang="es-ES" altLang="es-ES" sz="3000" i="1" dirty="0">
                <a:solidFill>
                  <a:srgbClr val="FFC000"/>
                </a:solidFill>
                <a:latin typeface="Book Antiqua" panose="02040602050305030304" pitchFamily="18" charset="0"/>
              </a:rPr>
              <a:t>esperanza y  pasión </a:t>
            </a:r>
          </a:p>
          <a:p>
            <a:pPr algn="ctr"/>
            <a:r>
              <a:rPr lang="es-ES" altLang="es-ES" sz="3000" i="1" dirty="0">
                <a:solidFill>
                  <a:srgbClr val="FFC000"/>
                </a:solidFill>
                <a:latin typeface="Book Antiqua" panose="02040602050305030304" pitchFamily="18" charset="0"/>
              </a:rPr>
              <a:t>y tantos, tantos sueños </a:t>
            </a:r>
          </a:p>
          <a:p>
            <a:pPr algn="ctr"/>
            <a:r>
              <a:rPr lang="es-ES" altLang="es-ES" sz="3000" i="1" dirty="0">
                <a:solidFill>
                  <a:srgbClr val="FFC000"/>
                </a:solidFill>
                <a:latin typeface="Book Antiqua" panose="02040602050305030304" pitchFamily="18" charset="0"/>
              </a:rPr>
              <a:t>que triste  es despertar </a:t>
            </a:r>
          </a:p>
          <a:p>
            <a:pPr algn="ctr"/>
            <a:r>
              <a:rPr lang="es-ES" altLang="es-ES" sz="3000" i="1" dirty="0">
                <a:solidFill>
                  <a:srgbClr val="FFC000"/>
                </a:solidFill>
                <a:latin typeface="Book Antiqua" panose="02040602050305030304" pitchFamily="18" charset="0"/>
              </a:rPr>
              <a:t>y sentir que hoy solo sois </a:t>
            </a:r>
          </a:p>
          <a:p>
            <a:pPr algn="ctr"/>
            <a:r>
              <a:rPr lang="es-ES" altLang="es-ES" sz="3000" i="1" dirty="0">
                <a:solidFill>
                  <a:srgbClr val="FFC000"/>
                </a:solidFill>
                <a:latin typeface="Book Antiqua" panose="02040602050305030304" pitchFamily="18" charset="0"/>
              </a:rPr>
              <a:t>un simple y real recuerdo </a:t>
            </a:r>
          </a:p>
          <a:p>
            <a:pPr algn="ctr"/>
            <a:r>
              <a:rPr lang="es-ES" altLang="es-ES" sz="3000" i="1" dirty="0">
                <a:solidFill>
                  <a:srgbClr val="FFC000"/>
                </a:solidFill>
                <a:latin typeface="Book Antiqua" panose="02040602050305030304" pitchFamily="18" charset="0"/>
              </a:rPr>
              <a:t>y una historia de amor </a:t>
            </a:r>
          </a:p>
          <a:p>
            <a:pPr algn="ctr"/>
            <a:r>
              <a:rPr lang="es-ES" altLang="es-ES" sz="3000" i="1" dirty="0">
                <a:solidFill>
                  <a:srgbClr val="FFC000"/>
                </a:solidFill>
                <a:latin typeface="Book Antiqua" panose="02040602050305030304" pitchFamily="18" charset="0"/>
              </a:rPr>
              <a:t>que se puede contar </a:t>
            </a:r>
          </a:p>
          <a:p>
            <a:pPr algn="ctr"/>
            <a:r>
              <a:rPr lang="es-ES" altLang="es-ES" sz="3000" i="1" dirty="0">
                <a:solidFill>
                  <a:srgbClr val="FFC000"/>
                </a:solidFill>
                <a:latin typeface="Book Antiqua" panose="02040602050305030304" pitchFamily="18" charset="0"/>
              </a:rPr>
              <a:t>cada noche al pasar </a:t>
            </a:r>
          </a:p>
          <a:p>
            <a:pPr algn="ctr"/>
            <a:r>
              <a:rPr lang="es-ES" altLang="es-ES" sz="3000" i="1" dirty="0">
                <a:solidFill>
                  <a:srgbClr val="FFC000"/>
                </a:solidFill>
                <a:latin typeface="Book Antiqua" panose="02040602050305030304" pitchFamily="18" charset="0"/>
              </a:rPr>
              <a:t>como un romántico cuento.</a:t>
            </a:r>
            <a:r>
              <a:rPr lang="es-ES" altLang="es-ES" sz="3000" i="1" dirty="0">
                <a:solidFill>
                  <a:srgbClr val="FFC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 Antiqua" panose="02040602050305030304" pitchFamily="18" charset="0"/>
              </a:rPr>
              <a:t> </a:t>
            </a:r>
          </a:p>
        </p:txBody>
      </p:sp>
      <p:pic>
        <p:nvPicPr>
          <p:cNvPr id="40" name="Picture 16">
            <a:extLst>
              <a:ext uri="{FF2B5EF4-FFF2-40B4-BE49-F238E27FC236}">
                <a16:creationId xmlns:a16="http://schemas.microsoft.com/office/drawing/2014/main" id="{D17CF366-EB89-08A0-8C44-606B1BD7F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61" b="16561"/>
          <a:stretch/>
        </p:blipFill>
        <p:spPr bwMode="auto">
          <a:xfrm>
            <a:off x="1095153" y="882501"/>
            <a:ext cx="10069033" cy="50504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6">
            <a:extLst>
              <a:ext uri="{FF2B5EF4-FFF2-40B4-BE49-F238E27FC236}">
                <a16:creationId xmlns:a16="http://schemas.microsoft.com/office/drawing/2014/main" id="{D39B8259-5A2E-0619-EC8D-974D45F98E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4" b="19415"/>
          <a:stretch/>
        </p:blipFill>
        <p:spPr bwMode="auto">
          <a:xfrm>
            <a:off x="304804" y="372141"/>
            <a:ext cx="11582397" cy="6103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Marcador de contenido 4" descr="Vista de una playa&#10;&#10;Descripción generada automáticamente">
            <a:extLst>
              <a:ext uri="{FF2B5EF4-FFF2-40B4-BE49-F238E27FC236}">
                <a16:creationId xmlns:a16="http://schemas.microsoft.com/office/drawing/2014/main" id="{C4B8F384-6D9E-1E1D-C4EA-004588B011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" y="372141"/>
            <a:ext cx="11582397" cy="6113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" name="Rectangle 17">
            <a:extLst>
              <a:ext uri="{FF2B5EF4-FFF2-40B4-BE49-F238E27FC236}">
                <a16:creationId xmlns:a16="http://schemas.microsoft.com/office/drawing/2014/main" id="{2BB8CC5B-937D-6314-AC51-F5BFC68C29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7576" y="960909"/>
            <a:ext cx="3694424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Me consuelo al saber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hicimos el intento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de reencontrar el amor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sin ningún temor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en ese momento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Fuimos valientes los dos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dos desconocidos quizás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entregándose enteros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apostando a una unión,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valorando un sentimiento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más allá de la razón,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más allá de una mirada,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más allá de unos cuerpos. </a:t>
            </a:r>
            <a:r>
              <a:rPr lang="es-ES" alt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 Antiqua" panose="02040602050305030304" pitchFamily="18" charset="0"/>
              </a:rPr>
              <a:t> </a:t>
            </a:r>
          </a:p>
        </p:txBody>
      </p:sp>
      <p:pic>
        <p:nvPicPr>
          <p:cNvPr id="44" name="Picture 19">
            <a:extLst>
              <a:ext uri="{FF2B5EF4-FFF2-40B4-BE49-F238E27FC236}">
                <a16:creationId xmlns:a16="http://schemas.microsoft.com/office/drawing/2014/main" id="{C5D9A443-A258-2B9C-07AB-49BB079BBD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8" t="16" r="178" b="33259"/>
          <a:stretch/>
        </p:blipFill>
        <p:spPr bwMode="auto">
          <a:xfrm>
            <a:off x="1443318" y="537882"/>
            <a:ext cx="10067364" cy="50381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19">
            <a:extLst>
              <a:ext uri="{FF2B5EF4-FFF2-40B4-BE49-F238E27FC236}">
                <a16:creationId xmlns:a16="http://schemas.microsoft.com/office/drawing/2014/main" id="{AB997BAB-B867-34CC-D4A0-77D82871A4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8" t="16" r="178" b="33259"/>
          <a:stretch/>
        </p:blipFill>
        <p:spPr bwMode="auto">
          <a:xfrm>
            <a:off x="340658" y="376518"/>
            <a:ext cx="11510684" cy="61049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Marcador de contenido 4">
            <a:extLst>
              <a:ext uri="{FF2B5EF4-FFF2-40B4-BE49-F238E27FC236}">
                <a16:creationId xmlns:a16="http://schemas.microsoft.com/office/drawing/2014/main" id="{8CE3B6D7-C7D7-4F3F-9D77-B00A244E7B1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88" b="3575"/>
          <a:stretch/>
        </p:blipFill>
        <p:spPr>
          <a:xfrm>
            <a:off x="340658" y="376518"/>
            <a:ext cx="11510684" cy="6104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7" name="Rectangle 20">
            <a:extLst>
              <a:ext uri="{FF2B5EF4-FFF2-40B4-BE49-F238E27FC236}">
                <a16:creationId xmlns:a16="http://schemas.microsoft.com/office/drawing/2014/main" id="{420F6471-7A82-BED0-5539-8B1AD012AF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548" y="1012953"/>
            <a:ext cx="4037293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Lo intentamos, lo sé </a:t>
            </a:r>
          </a:p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y mil veces tal vez </a:t>
            </a:r>
          </a:p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lo intentaremos de nuevo </a:t>
            </a:r>
          </a:p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al recordar el ayer </a:t>
            </a:r>
          </a:p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queriendo olvidar </a:t>
            </a:r>
          </a:p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esos tristes momentos </a:t>
            </a:r>
          </a:p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pero en vano será, </a:t>
            </a:r>
          </a:p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ya nada será igual </a:t>
            </a:r>
          </a:p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porque la historia acabó </a:t>
            </a:r>
          </a:p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y con ella también </a:t>
            </a:r>
          </a:p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 se acabó nuestro tiempo.</a:t>
            </a:r>
          </a:p>
        </p:txBody>
      </p:sp>
      <p:sp>
        <p:nvSpPr>
          <p:cNvPr id="48" name="Text Box 21">
            <a:extLst>
              <a:ext uri="{FF2B5EF4-FFF2-40B4-BE49-F238E27FC236}">
                <a16:creationId xmlns:a16="http://schemas.microsoft.com/office/drawing/2014/main" id="{6B5A184E-6D0B-CCD7-AB88-CCAE5C3D78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13466" y="6158315"/>
            <a:ext cx="17785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3600" b="1" i="1" dirty="0" err="1">
                <a:solidFill>
                  <a:srgbClr val="FF0000"/>
                </a:solidFill>
                <a:latin typeface="Andy" pitchFamily="66" charset="0"/>
              </a:rPr>
              <a:t>jrvg</a:t>
            </a:r>
            <a:endParaRPr lang="es-ES" altLang="es-ES" sz="3600" b="1" i="1" dirty="0">
              <a:solidFill>
                <a:srgbClr val="FF0000"/>
              </a:solidFill>
              <a:latin typeface="Andy" pitchFamily="66" charset="0"/>
            </a:endParaRPr>
          </a:p>
        </p:txBody>
      </p:sp>
      <p:sp>
        <p:nvSpPr>
          <p:cNvPr id="49" name="Text Box 22">
            <a:extLst>
              <a:ext uri="{FF2B5EF4-FFF2-40B4-BE49-F238E27FC236}">
                <a16:creationId xmlns:a16="http://schemas.microsoft.com/office/drawing/2014/main" id="{15570BCA-12C6-FE57-CFE6-AA2F80B2A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610" y="6929717"/>
            <a:ext cx="279344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50" name="audio1">
            <a:hlinkClick r:id="" action="ppaction://media"/>
            <a:extLst>
              <a:ext uri="{FF2B5EF4-FFF2-40B4-BE49-F238E27FC236}">
                <a16:creationId xmlns:a16="http://schemas.microsoft.com/office/drawing/2014/main" id="{5C846601-3EAB-2C58-A155-96240D1835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477000" y="7461542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0"/>
                            </p:stCondLst>
                            <p:childTnLst>
                              <p:par>
                                <p:cTn id="37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4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9000"/>
                            </p:stCondLst>
                            <p:childTnLst>
                              <p:par>
                                <p:cTn id="44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8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9000"/>
                            </p:stCondLst>
                            <p:childTnLst>
                              <p:par>
                                <p:cTn id="64" presetID="13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30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2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2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6000"/>
                            </p:stCondLst>
                            <p:childTnLst>
                              <p:par>
                                <p:cTn id="93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60000"/>
                            </p:stCondLst>
                            <p:childTnLst>
                              <p:par>
                                <p:cTn id="106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9" presetClass="emph" presetSubtype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69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4" presetClass="exit" presetSubtype="1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12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9500"/>
                            </p:stCondLst>
                            <p:childTnLst>
                              <p:par>
                                <p:cTn id="126" presetID="5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13500"/>
                            </p:stCondLst>
                            <p:childTnLst>
                              <p:par>
                                <p:cTn id="133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18000"/>
                            </p:stCondLst>
                            <p:childTnLst>
                              <p:par>
                                <p:cTn id="150" presetID="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2" dur="3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5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</p:childTnLst>
        </p:cTn>
      </p:par>
    </p:tnLst>
    <p:bldLst>
      <p:bldP spid="4" grpId="0"/>
      <p:bldP spid="7" grpId="0"/>
      <p:bldP spid="7" grpId="1"/>
      <p:bldP spid="39" grpId="0"/>
      <p:bldP spid="39" grpId="1"/>
      <p:bldP spid="43" grpId="0"/>
      <p:bldP spid="43" grpId="1"/>
      <p:bldP spid="47" grpId="0"/>
      <p:bldP spid="47" grpId="1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DBB9986-3C43-B706-E5A8-2423366A20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6ECE394-C5E6-4E11-E69E-305CF89A0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BF7AED9E-C625-5035-804B-7134FE974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FEFCC69-DEDD-2C0B-BEED-E431DCB24A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49CFF70-D1C1-610B-0863-2A748C593E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41C2553-6F35-7772-477C-8CD1163A6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F456A5C-3A8E-C35E-C1B8-A4E359623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F479357-F3F6-D895-6623-5F28AEF32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8D01BD0-3A1D-7B96-41A5-CB3C7105E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AD567C20-2976-DF94-003D-0B30F6307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B583E3D6-4799-7194-E6E0-F1D7F8378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01C2DED-DC94-F8DE-541D-91B2A0FDB0C3}"/>
              </a:ext>
            </a:extLst>
          </p:cNvPr>
          <p:cNvSpPr txBox="1"/>
          <p:nvPr/>
        </p:nvSpPr>
        <p:spPr>
          <a:xfrm>
            <a:off x="127591" y="6985591"/>
            <a:ext cx="76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14815049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200</Words>
  <Application>Microsoft Office PowerPoint</Application>
  <PresentationFormat>Panorámica</PresentationFormat>
  <Paragraphs>45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Book Antiqua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adiós sin adiós........</dc:title>
  <dc:subject>ppsx</dc:subject>
  <dc:creator>jrvallegomez@outlook.es</dc:creator>
  <cp:keywords>poesia</cp:keywords>
  <cp:lastModifiedBy>jose ruiz</cp:lastModifiedBy>
  <cp:revision>22</cp:revision>
  <dcterms:created xsi:type="dcterms:W3CDTF">2023-01-16T07:55:53Z</dcterms:created>
  <dcterms:modified xsi:type="dcterms:W3CDTF">2024-09-30T10:44:36Z</dcterms:modified>
</cp:coreProperties>
</file>