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Bookman Old Style" pitchFamily="18" charset="0"/>
      <p:regular r:id="rId5"/>
      <p:bold r:id="rId6"/>
      <p:italic r:id="rId7"/>
      <p:boldItalic r:id="rId8"/>
    </p:embeddedFont>
    <p:embeddedFont>
      <p:font typeface="Book Antiqua" pitchFamily="18" charset="0"/>
      <p:regular r:id="rId9"/>
      <p:bold r:id="rId10"/>
      <p:italic r:id="rId11"/>
      <p:boldItalic r:id="rId12"/>
    </p:embeddedFont>
    <p:embeddedFont>
      <p:font typeface="Calibri" pitchFamily="34" charset="0"/>
      <p:regular r:id="rId13"/>
      <p:bold r:id="rId14"/>
      <p:italic r:id="rId15"/>
      <p:boldItalic r:id="rId16"/>
    </p:embeddedFont>
    <p:embeddedFont>
      <p:font typeface="Fiolex Girls" pitchFamily="34" charset="0"/>
      <p:regular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UOfavA7P4YwI5iLlGu4g==" hashData="A75+rWTw2A5W8oYIoZWAcwZCJ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EB"/>
    <a:srgbClr val="F9E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4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A178D-EE8A-4347-AC0A-2B9F0B968A45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6B1C3-FE3A-4899-93CE-3C16E574F2D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6B1C3-FE3A-4899-93CE-3C16E574F2D5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8F875-F0BF-4875-AB73-A4DD0C0F6938}" type="datetimeFigureOut">
              <a:rPr lang="es-UY" smtClean="0"/>
              <a:pPr/>
              <a:t>15/07/2018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F5E58-AC7D-41D6-9E0C-561E182654D3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rrr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95736" y="1700808"/>
            <a:ext cx="24545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i="1" dirty="0" err="1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Ultima</a:t>
            </a:r>
            <a:r>
              <a:rPr lang="en-US" sz="3000" i="1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 </a:t>
            </a:r>
            <a:r>
              <a:rPr lang="en-US" sz="3000" i="1" dirty="0" err="1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Rima</a:t>
            </a:r>
            <a:endParaRPr lang="es-UY" sz="3000" i="1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4" name="13 Imagen" descr="1d23b2dfecf61d1ee36115724681130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967888">
            <a:off x="2339078" y="5333642"/>
            <a:ext cx="2019135" cy="2065267"/>
          </a:xfrm>
          <a:prstGeom prst="rect">
            <a:avLst/>
          </a:prstGeom>
        </p:spPr>
      </p:pic>
      <p:pic>
        <p:nvPicPr>
          <p:cNvPr id="12" name="11 Imagen" descr="1d23b2dfecf61d1ee36115724681130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02576">
            <a:off x="1601772" y="3734354"/>
            <a:ext cx="3408661" cy="2761164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483768" y="2276872"/>
            <a:ext cx="2160240" cy="389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30" i="1" dirty="0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Juana </a:t>
            </a:r>
            <a:r>
              <a:rPr lang="en-US" sz="1930" i="1" dirty="0" err="1" smtClean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Borrero</a:t>
            </a:r>
            <a:endParaRPr lang="es-UY" sz="1930" i="1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8" name="17 Imagen" descr="619bb-vintagepk04_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2924944"/>
            <a:ext cx="1473424" cy="3240360"/>
          </a:xfrm>
          <a:prstGeom prst="rect">
            <a:avLst/>
          </a:prstGeom>
        </p:spPr>
      </p:pic>
      <p:pic>
        <p:nvPicPr>
          <p:cNvPr id="17" name="16 Imagen" descr="2875-tulip7-®AlejandraRosalesUT-24-09-07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2" y="3356992"/>
            <a:ext cx="1800200" cy="3501008"/>
          </a:xfrm>
          <a:prstGeom prst="rect">
            <a:avLst/>
          </a:prstGeom>
        </p:spPr>
      </p:pic>
      <p:pic>
        <p:nvPicPr>
          <p:cNvPr id="15" name="14 Imagen" descr="Imagen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-252536" y="2348880"/>
            <a:ext cx="3024336" cy="4725144"/>
          </a:xfrm>
          <a:prstGeom prst="rect">
            <a:avLst/>
          </a:prstGeom>
        </p:spPr>
      </p:pic>
      <p:pic>
        <p:nvPicPr>
          <p:cNvPr id="11" name="10 Imagen" descr="Gabry-woman 743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20072" y="1700808"/>
            <a:ext cx="3600400" cy="5157192"/>
          </a:xfrm>
          <a:prstGeom prst="rect">
            <a:avLst/>
          </a:prstGeom>
        </p:spPr>
      </p:pic>
      <p:pic>
        <p:nvPicPr>
          <p:cNvPr id="23" name="22 Imagen" descr="0_2d0ae_28dff3f0_S.gif"/>
          <p:cNvPicPr>
            <a:picLocks noChangeAspect="1"/>
          </p:cNvPicPr>
          <p:nvPr/>
        </p:nvPicPr>
        <p:blipFill>
          <a:blip r:embed="rId11" cstate="print">
            <a:lum bright="20000" contrast="-40000"/>
          </a:blip>
          <a:stretch>
            <a:fillRect/>
          </a:stretch>
        </p:blipFill>
        <p:spPr>
          <a:xfrm>
            <a:off x="3779912" y="3645024"/>
            <a:ext cx="720080" cy="78067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CuadroTexto"/>
          <p:cNvSpPr txBox="1"/>
          <p:nvPr/>
        </p:nvSpPr>
        <p:spPr>
          <a:xfrm>
            <a:off x="2627784" y="2708920"/>
            <a:ext cx="1140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i="1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Cuba 1877</a:t>
            </a:r>
            <a:endParaRPr lang="es-UY" sz="1400" i="1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0" name="19 Imagen" descr="Imagen1.jpg"/>
          <p:cNvPicPr>
            <a:picLocks noChangeAspect="1"/>
          </p:cNvPicPr>
          <p:nvPr/>
        </p:nvPicPr>
        <p:blipFill>
          <a:blip r:embed="rId12" cstate="print">
            <a:lum contras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2411760" y="2996952"/>
            <a:ext cx="3960440" cy="838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50" dirty="0" smtClean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4850" dirty="0">
              <a:solidFill>
                <a:schemeClr val="bg2">
                  <a:lumMod val="2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8" name="7 Imagen" descr="Imagen1rrrr.jpg"/>
          <p:cNvPicPr>
            <a:picLocks noChangeAspect="1"/>
          </p:cNvPicPr>
          <p:nvPr/>
        </p:nvPicPr>
        <p:blipFill>
          <a:blip r:embed="rId4" cstate="print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3" name="JuanaBorrero(Ultimarim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2000"/>
                            </p:stCondLst>
                            <p:childTnLst>
                              <p:par>
                                <p:cTn id="41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0" tmFilter="0, 0; 0.125,0.2665; 0.25,0.4; 0.375,0.465; 0.5,0.5;  0.625,0.535; 0.75,0.6; 0.875,0.7335; 1,1">
                                          <p:stCondLst>
                                            <p:cond delay="33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0" tmFilter="0, 0; 0.125,0.2665; 0.25,0.4; 0.375,0.465; 0.5,0.5;  0.625,0.535; 0.75,0.6; 0.875,0.7335; 1,1">
                                          <p:stCondLst>
                                            <p:cond delay="662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0" tmFilter="0, 0; 0.125,0.2665; 0.25,0.4; 0.375,0.465; 0.5,0.5;  0.625,0.535; 0.75,0.6; 0.875,0.7335; 1,1">
                                          <p:stCondLst>
                                            <p:cond delay="82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0">
                                          <p:stCondLst>
                                            <p:cond delay="3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0" decel="50000">
                                          <p:stCondLst>
                                            <p:cond delay="338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0">
                                          <p:stCondLst>
                                            <p:cond delay="65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0" decel="50000">
                                          <p:stCondLst>
                                            <p:cond delay="669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0">
                                          <p:stCondLst>
                                            <p:cond delay="821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0" decel="50000">
                                          <p:stCondLst>
                                            <p:cond delay="83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0">
                                          <p:stCondLst>
                                            <p:cond delay="90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0" decel="50000">
                                          <p:stCondLst>
                                            <p:cond delay="91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4000"/>
                            </p:stCondLst>
                            <p:childTnLst>
                              <p:par>
                                <p:cTn id="5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2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9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24</Words>
  <Application>Microsoft Office PowerPoint</Application>
  <PresentationFormat>Presentación en pantalla (4:3)</PresentationFormat>
  <Paragraphs>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Bookman Old Style</vt:lpstr>
      <vt:lpstr>Book Antiqua</vt:lpstr>
      <vt:lpstr>Calibri</vt:lpstr>
      <vt:lpstr>Fiolex Girls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43</cp:revision>
  <dcterms:created xsi:type="dcterms:W3CDTF">2017-05-18T20:04:10Z</dcterms:created>
  <dcterms:modified xsi:type="dcterms:W3CDTF">2018-07-15T14:04:59Z</dcterms:modified>
</cp:coreProperties>
</file>