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
  </p:notesMasterIdLst>
  <p:sldIdLst>
    <p:sldId id="257" r:id="rId3"/>
    <p:sldId id="256" r:id="rId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DB/XBVGtiN6Poa40ahJDQ==" hashData="QBN2S0QGwLyBPh/5R60/vWrtnCAd01j6+2EiFLdW5Adm1mZucYqGm68C2gi51o553qxcg6YUVEcJYkwwx7GN4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04" d="100"/>
          <a:sy n="104" d="100"/>
        </p:scale>
        <p:origin x="2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92C447-C828-42CB-BF7C-86A9476E000B}" type="datetimeFigureOut">
              <a:rPr lang="es-ES" smtClean="0"/>
              <a:t>11/05/2024</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8CB9B0-618E-4410-B965-6983D5A983BE}" type="slidenum">
              <a:rPr lang="es-ES" smtClean="0"/>
              <a:t>‹Nº›</a:t>
            </a:fld>
            <a:endParaRPr lang="es-ES"/>
          </a:p>
        </p:txBody>
      </p:sp>
    </p:spTree>
    <p:extLst>
      <p:ext uri="{BB962C8B-B14F-4D97-AF65-F5344CB8AC3E}">
        <p14:creationId xmlns:p14="http://schemas.microsoft.com/office/powerpoint/2010/main" val="17207184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34E809-8313-4C73-BBB8-CCAAAAFD7007}"/>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2EAF842-DF10-4528-AF06-BBBC5999AB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B74E9FA-CBD5-426B-99D5-6907DBB6D0FD}"/>
              </a:ext>
            </a:extLst>
          </p:cNvPr>
          <p:cNvSpPr>
            <a:spLocks noGrp="1"/>
          </p:cNvSpPr>
          <p:nvPr>
            <p:ph type="dt" sz="half" idx="10"/>
          </p:nvPr>
        </p:nvSpPr>
        <p:spPr/>
        <p:txBody>
          <a:bodyPr/>
          <a:lstStyle/>
          <a:p>
            <a:fld id="{4C733408-991D-45DD-987E-3CF4534195DA}" type="datetimeFigureOut">
              <a:rPr lang="es-ES" smtClean="0"/>
              <a:t>11/05/2024</a:t>
            </a:fld>
            <a:endParaRPr lang="es-ES"/>
          </a:p>
        </p:txBody>
      </p:sp>
      <p:sp>
        <p:nvSpPr>
          <p:cNvPr id="5" name="Marcador de pie de página 4">
            <a:extLst>
              <a:ext uri="{FF2B5EF4-FFF2-40B4-BE49-F238E27FC236}">
                <a16:creationId xmlns:a16="http://schemas.microsoft.com/office/drawing/2014/main" id="{C325ED99-778E-4453-8FE8-01DB51E4C778}"/>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2BB64CD0-F3B3-4237-8EF9-B65C8834EBE2}"/>
              </a:ext>
            </a:extLst>
          </p:cNvPr>
          <p:cNvSpPr>
            <a:spLocks noGrp="1"/>
          </p:cNvSpPr>
          <p:nvPr>
            <p:ph type="sldNum" sz="quarter" idx="12"/>
          </p:nvPr>
        </p:nvSpPr>
        <p:spPr/>
        <p:txBody>
          <a:bodyPr/>
          <a:lstStyle/>
          <a:p>
            <a:fld id="{0868D069-91D4-4F18-9CA7-A33344D89378}" type="slidenum">
              <a:rPr lang="es-ES" smtClean="0"/>
              <a:t>‹Nº›</a:t>
            </a:fld>
            <a:endParaRPr lang="es-ES"/>
          </a:p>
        </p:txBody>
      </p:sp>
    </p:spTree>
    <p:extLst>
      <p:ext uri="{BB962C8B-B14F-4D97-AF65-F5344CB8AC3E}">
        <p14:creationId xmlns:p14="http://schemas.microsoft.com/office/powerpoint/2010/main" val="3447315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07397A-3DEF-43F6-9C89-5F4ACD24920B}"/>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A9D6EBC0-E653-464C-94BC-835DEE61275C}"/>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EE11481-4758-424E-8EE6-F1A273263E6F}"/>
              </a:ext>
            </a:extLst>
          </p:cNvPr>
          <p:cNvSpPr>
            <a:spLocks noGrp="1"/>
          </p:cNvSpPr>
          <p:nvPr>
            <p:ph type="dt" sz="half" idx="10"/>
          </p:nvPr>
        </p:nvSpPr>
        <p:spPr/>
        <p:txBody>
          <a:bodyPr/>
          <a:lstStyle/>
          <a:p>
            <a:fld id="{4C733408-991D-45DD-987E-3CF4534195DA}" type="datetimeFigureOut">
              <a:rPr lang="es-ES" smtClean="0"/>
              <a:t>11/05/2024</a:t>
            </a:fld>
            <a:endParaRPr lang="es-ES"/>
          </a:p>
        </p:txBody>
      </p:sp>
      <p:sp>
        <p:nvSpPr>
          <p:cNvPr id="5" name="Marcador de pie de página 4">
            <a:extLst>
              <a:ext uri="{FF2B5EF4-FFF2-40B4-BE49-F238E27FC236}">
                <a16:creationId xmlns:a16="http://schemas.microsoft.com/office/drawing/2014/main" id="{12F21789-0F6F-4989-9B04-E3AB35811CC2}"/>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F47D0B0B-CEEB-46A6-A3A9-B8F52F8817CE}"/>
              </a:ext>
            </a:extLst>
          </p:cNvPr>
          <p:cNvSpPr>
            <a:spLocks noGrp="1"/>
          </p:cNvSpPr>
          <p:nvPr>
            <p:ph type="sldNum" sz="quarter" idx="12"/>
          </p:nvPr>
        </p:nvSpPr>
        <p:spPr/>
        <p:txBody>
          <a:bodyPr/>
          <a:lstStyle/>
          <a:p>
            <a:fld id="{0868D069-91D4-4F18-9CA7-A33344D89378}" type="slidenum">
              <a:rPr lang="es-ES" smtClean="0"/>
              <a:t>‹Nº›</a:t>
            </a:fld>
            <a:endParaRPr lang="es-ES"/>
          </a:p>
        </p:txBody>
      </p:sp>
    </p:spTree>
    <p:extLst>
      <p:ext uri="{BB962C8B-B14F-4D97-AF65-F5344CB8AC3E}">
        <p14:creationId xmlns:p14="http://schemas.microsoft.com/office/powerpoint/2010/main" val="383023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B438BE-BC39-487B-AB03-D61BBCE36E26}"/>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3B057371-B4C1-4491-A657-D1CFF30F24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4993209-BC9A-47E4-B3D6-7359527DE059}"/>
              </a:ext>
            </a:extLst>
          </p:cNvPr>
          <p:cNvSpPr>
            <a:spLocks noGrp="1"/>
          </p:cNvSpPr>
          <p:nvPr>
            <p:ph type="dt" sz="half" idx="10"/>
          </p:nvPr>
        </p:nvSpPr>
        <p:spPr/>
        <p:txBody>
          <a:bodyPr/>
          <a:lstStyle/>
          <a:p>
            <a:fld id="{4C733408-991D-45DD-987E-3CF4534195DA}" type="datetimeFigureOut">
              <a:rPr lang="es-ES" smtClean="0"/>
              <a:t>11/05/2024</a:t>
            </a:fld>
            <a:endParaRPr lang="es-ES"/>
          </a:p>
        </p:txBody>
      </p:sp>
      <p:sp>
        <p:nvSpPr>
          <p:cNvPr id="5" name="Marcador de pie de página 4">
            <a:extLst>
              <a:ext uri="{FF2B5EF4-FFF2-40B4-BE49-F238E27FC236}">
                <a16:creationId xmlns:a16="http://schemas.microsoft.com/office/drawing/2014/main" id="{8F51F6F8-E660-4BB7-B2FC-2ED3915F8B8B}"/>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7F15C4C3-82D1-4E9C-A449-13EAE9C40D16}"/>
              </a:ext>
            </a:extLst>
          </p:cNvPr>
          <p:cNvSpPr>
            <a:spLocks noGrp="1"/>
          </p:cNvSpPr>
          <p:nvPr>
            <p:ph type="sldNum" sz="quarter" idx="12"/>
          </p:nvPr>
        </p:nvSpPr>
        <p:spPr/>
        <p:txBody>
          <a:bodyPr/>
          <a:lstStyle/>
          <a:p>
            <a:fld id="{0868D069-91D4-4F18-9CA7-A33344D89378}" type="slidenum">
              <a:rPr lang="es-ES" smtClean="0"/>
              <a:t>‹Nº›</a:t>
            </a:fld>
            <a:endParaRPr lang="es-ES"/>
          </a:p>
        </p:txBody>
      </p:sp>
    </p:spTree>
    <p:extLst>
      <p:ext uri="{BB962C8B-B14F-4D97-AF65-F5344CB8AC3E}">
        <p14:creationId xmlns:p14="http://schemas.microsoft.com/office/powerpoint/2010/main" val="1547329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F349CF-1081-4314-956F-A5E084969A66}"/>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9CFCD8FE-F21C-49D2-BFCF-FDDFCAA48390}"/>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047AAA1-D646-4412-A2E9-6A0FB753AA60}"/>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C6F0BAA-169E-4C7D-B831-5A5947C90639}"/>
              </a:ext>
            </a:extLst>
          </p:cNvPr>
          <p:cNvSpPr>
            <a:spLocks noGrp="1"/>
          </p:cNvSpPr>
          <p:nvPr>
            <p:ph type="dt" sz="half" idx="10"/>
          </p:nvPr>
        </p:nvSpPr>
        <p:spPr/>
        <p:txBody>
          <a:bodyPr/>
          <a:lstStyle/>
          <a:p>
            <a:fld id="{4C733408-991D-45DD-987E-3CF4534195DA}" type="datetimeFigureOut">
              <a:rPr lang="es-ES" smtClean="0"/>
              <a:t>11/05/2024</a:t>
            </a:fld>
            <a:endParaRPr lang="es-ES"/>
          </a:p>
        </p:txBody>
      </p:sp>
      <p:sp>
        <p:nvSpPr>
          <p:cNvPr id="6" name="Marcador de pie de página 5">
            <a:extLst>
              <a:ext uri="{FF2B5EF4-FFF2-40B4-BE49-F238E27FC236}">
                <a16:creationId xmlns:a16="http://schemas.microsoft.com/office/drawing/2014/main" id="{699A3BC5-EFCF-4905-A389-18FE91A6708A}"/>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234069B2-D728-4392-9424-C132E59CAEA9}"/>
              </a:ext>
            </a:extLst>
          </p:cNvPr>
          <p:cNvSpPr>
            <a:spLocks noGrp="1"/>
          </p:cNvSpPr>
          <p:nvPr>
            <p:ph type="sldNum" sz="quarter" idx="12"/>
          </p:nvPr>
        </p:nvSpPr>
        <p:spPr/>
        <p:txBody>
          <a:bodyPr/>
          <a:lstStyle/>
          <a:p>
            <a:fld id="{0868D069-91D4-4F18-9CA7-A33344D89378}" type="slidenum">
              <a:rPr lang="es-ES" smtClean="0"/>
              <a:t>‹Nº›</a:t>
            </a:fld>
            <a:endParaRPr lang="es-ES"/>
          </a:p>
        </p:txBody>
      </p:sp>
    </p:spTree>
    <p:extLst>
      <p:ext uri="{BB962C8B-B14F-4D97-AF65-F5344CB8AC3E}">
        <p14:creationId xmlns:p14="http://schemas.microsoft.com/office/powerpoint/2010/main" val="2623780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8EE961-CB35-4B21-99F9-F29835D3C9F7}"/>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A87D28A2-D6F0-488D-85F1-A9F86D36BC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43F25DF-AA1B-417A-A9D1-9B0F56DEDAE5}"/>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1C69BB5-CBD3-406B-8CA2-AAB81A3DA7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0A8EA22-E3B2-4770-85ED-197EDCBB9FF5}"/>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03FF8EE-DD78-4E4E-A9BF-28AC7BCD76BC}"/>
              </a:ext>
            </a:extLst>
          </p:cNvPr>
          <p:cNvSpPr>
            <a:spLocks noGrp="1"/>
          </p:cNvSpPr>
          <p:nvPr>
            <p:ph type="dt" sz="half" idx="10"/>
          </p:nvPr>
        </p:nvSpPr>
        <p:spPr/>
        <p:txBody>
          <a:bodyPr/>
          <a:lstStyle/>
          <a:p>
            <a:fld id="{4C733408-991D-45DD-987E-3CF4534195DA}" type="datetimeFigureOut">
              <a:rPr lang="es-ES" smtClean="0"/>
              <a:t>11/05/2024</a:t>
            </a:fld>
            <a:endParaRPr lang="es-ES"/>
          </a:p>
        </p:txBody>
      </p:sp>
      <p:sp>
        <p:nvSpPr>
          <p:cNvPr id="8" name="Marcador de pie de página 7">
            <a:extLst>
              <a:ext uri="{FF2B5EF4-FFF2-40B4-BE49-F238E27FC236}">
                <a16:creationId xmlns:a16="http://schemas.microsoft.com/office/drawing/2014/main" id="{0D1C9CE9-BB0B-40CA-BEF7-67AE4344BD51}"/>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F1E3C8AE-3F28-4814-BC28-25CA7CA23FBB}"/>
              </a:ext>
            </a:extLst>
          </p:cNvPr>
          <p:cNvSpPr>
            <a:spLocks noGrp="1"/>
          </p:cNvSpPr>
          <p:nvPr>
            <p:ph type="sldNum" sz="quarter" idx="12"/>
          </p:nvPr>
        </p:nvSpPr>
        <p:spPr/>
        <p:txBody>
          <a:bodyPr/>
          <a:lstStyle/>
          <a:p>
            <a:fld id="{0868D069-91D4-4F18-9CA7-A33344D89378}" type="slidenum">
              <a:rPr lang="es-ES" smtClean="0"/>
              <a:t>‹Nº›</a:t>
            </a:fld>
            <a:endParaRPr lang="es-ES"/>
          </a:p>
        </p:txBody>
      </p:sp>
    </p:spTree>
    <p:extLst>
      <p:ext uri="{BB962C8B-B14F-4D97-AF65-F5344CB8AC3E}">
        <p14:creationId xmlns:p14="http://schemas.microsoft.com/office/powerpoint/2010/main" val="32807841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026266-EA68-4B2A-946F-A68EB84CFC74}"/>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453F64EC-324A-4E1A-B4B8-34E131454F05}"/>
              </a:ext>
            </a:extLst>
          </p:cNvPr>
          <p:cNvSpPr>
            <a:spLocks noGrp="1"/>
          </p:cNvSpPr>
          <p:nvPr>
            <p:ph type="dt" sz="half" idx="10"/>
          </p:nvPr>
        </p:nvSpPr>
        <p:spPr/>
        <p:txBody>
          <a:bodyPr/>
          <a:lstStyle/>
          <a:p>
            <a:fld id="{4C733408-991D-45DD-987E-3CF4534195DA}" type="datetimeFigureOut">
              <a:rPr lang="es-ES" smtClean="0"/>
              <a:t>11/05/2024</a:t>
            </a:fld>
            <a:endParaRPr lang="es-ES"/>
          </a:p>
        </p:txBody>
      </p:sp>
      <p:sp>
        <p:nvSpPr>
          <p:cNvPr id="4" name="Marcador de pie de página 3">
            <a:extLst>
              <a:ext uri="{FF2B5EF4-FFF2-40B4-BE49-F238E27FC236}">
                <a16:creationId xmlns:a16="http://schemas.microsoft.com/office/drawing/2014/main" id="{68B9D05E-803D-42A6-8737-7AA34204916F}"/>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F8E4DD44-7B9E-4BC2-BD5C-8D873CA437F6}"/>
              </a:ext>
            </a:extLst>
          </p:cNvPr>
          <p:cNvSpPr>
            <a:spLocks noGrp="1"/>
          </p:cNvSpPr>
          <p:nvPr>
            <p:ph type="sldNum" sz="quarter" idx="12"/>
          </p:nvPr>
        </p:nvSpPr>
        <p:spPr/>
        <p:txBody>
          <a:bodyPr/>
          <a:lstStyle/>
          <a:p>
            <a:fld id="{0868D069-91D4-4F18-9CA7-A33344D89378}" type="slidenum">
              <a:rPr lang="es-ES" smtClean="0"/>
              <a:t>‹Nº›</a:t>
            </a:fld>
            <a:endParaRPr lang="es-ES"/>
          </a:p>
        </p:txBody>
      </p:sp>
    </p:spTree>
    <p:extLst>
      <p:ext uri="{BB962C8B-B14F-4D97-AF65-F5344CB8AC3E}">
        <p14:creationId xmlns:p14="http://schemas.microsoft.com/office/powerpoint/2010/main" val="2188654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B97A0A8-FC6A-4FBE-9730-C1F534905DA3}"/>
              </a:ext>
            </a:extLst>
          </p:cNvPr>
          <p:cNvSpPr>
            <a:spLocks noGrp="1"/>
          </p:cNvSpPr>
          <p:nvPr>
            <p:ph type="dt" sz="half" idx="10"/>
          </p:nvPr>
        </p:nvSpPr>
        <p:spPr/>
        <p:txBody>
          <a:bodyPr/>
          <a:lstStyle/>
          <a:p>
            <a:fld id="{4C733408-991D-45DD-987E-3CF4534195DA}" type="datetimeFigureOut">
              <a:rPr lang="es-ES" smtClean="0"/>
              <a:t>11/05/2024</a:t>
            </a:fld>
            <a:endParaRPr lang="es-ES"/>
          </a:p>
        </p:txBody>
      </p:sp>
      <p:sp>
        <p:nvSpPr>
          <p:cNvPr id="3" name="Marcador de pie de página 2">
            <a:extLst>
              <a:ext uri="{FF2B5EF4-FFF2-40B4-BE49-F238E27FC236}">
                <a16:creationId xmlns:a16="http://schemas.microsoft.com/office/drawing/2014/main" id="{6E1FA781-7D4B-4007-80D7-8C97FE8D2C58}"/>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C1EE601A-649B-4100-B03E-90C1EF26B672}"/>
              </a:ext>
            </a:extLst>
          </p:cNvPr>
          <p:cNvSpPr>
            <a:spLocks noGrp="1"/>
          </p:cNvSpPr>
          <p:nvPr>
            <p:ph type="sldNum" sz="quarter" idx="12"/>
          </p:nvPr>
        </p:nvSpPr>
        <p:spPr/>
        <p:txBody>
          <a:bodyPr/>
          <a:lstStyle/>
          <a:p>
            <a:fld id="{0868D069-91D4-4F18-9CA7-A33344D89378}" type="slidenum">
              <a:rPr lang="es-ES" smtClean="0"/>
              <a:t>‹Nº›</a:t>
            </a:fld>
            <a:endParaRPr lang="es-ES"/>
          </a:p>
        </p:txBody>
      </p:sp>
    </p:spTree>
    <p:extLst>
      <p:ext uri="{BB962C8B-B14F-4D97-AF65-F5344CB8AC3E}">
        <p14:creationId xmlns:p14="http://schemas.microsoft.com/office/powerpoint/2010/main" val="2910358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57D721-158C-4BAC-AD3D-5357A290A5C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E1812EDA-81DA-4DD1-AEB1-1EFA726B7A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037CD49-734F-45C0-8B98-E32AB87DFD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0E32F82-5892-474E-8D74-5F89D1FA275D}"/>
              </a:ext>
            </a:extLst>
          </p:cNvPr>
          <p:cNvSpPr>
            <a:spLocks noGrp="1"/>
          </p:cNvSpPr>
          <p:nvPr>
            <p:ph type="dt" sz="half" idx="10"/>
          </p:nvPr>
        </p:nvSpPr>
        <p:spPr/>
        <p:txBody>
          <a:bodyPr/>
          <a:lstStyle/>
          <a:p>
            <a:fld id="{4C733408-991D-45DD-987E-3CF4534195DA}" type="datetimeFigureOut">
              <a:rPr lang="es-ES" smtClean="0"/>
              <a:t>11/05/2024</a:t>
            </a:fld>
            <a:endParaRPr lang="es-ES"/>
          </a:p>
        </p:txBody>
      </p:sp>
      <p:sp>
        <p:nvSpPr>
          <p:cNvPr id="6" name="Marcador de pie de página 5">
            <a:extLst>
              <a:ext uri="{FF2B5EF4-FFF2-40B4-BE49-F238E27FC236}">
                <a16:creationId xmlns:a16="http://schemas.microsoft.com/office/drawing/2014/main" id="{CC4699A2-70AB-464D-85E1-123370D64A4F}"/>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768EB6F9-1B59-4DF0-8B27-ACB2A9765346}"/>
              </a:ext>
            </a:extLst>
          </p:cNvPr>
          <p:cNvSpPr>
            <a:spLocks noGrp="1"/>
          </p:cNvSpPr>
          <p:nvPr>
            <p:ph type="sldNum" sz="quarter" idx="12"/>
          </p:nvPr>
        </p:nvSpPr>
        <p:spPr/>
        <p:txBody>
          <a:bodyPr/>
          <a:lstStyle/>
          <a:p>
            <a:fld id="{0868D069-91D4-4F18-9CA7-A33344D89378}" type="slidenum">
              <a:rPr lang="es-ES" smtClean="0"/>
              <a:t>‹Nº›</a:t>
            </a:fld>
            <a:endParaRPr lang="es-ES"/>
          </a:p>
        </p:txBody>
      </p:sp>
    </p:spTree>
    <p:extLst>
      <p:ext uri="{BB962C8B-B14F-4D97-AF65-F5344CB8AC3E}">
        <p14:creationId xmlns:p14="http://schemas.microsoft.com/office/powerpoint/2010/main" val="384844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5AD360-6091-40CC-AB81-C6EEBB0A0A7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46B86838-3C2F-477F-BA51-34440970AF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13E98B4B-DBF2-4361-9BE2-EA146A0CBE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D9B5179-4725-45B1-A1A6-B97F46CF9D77}"/>
              </a:ext>
            </a:extLst>
          </p:cNvPr>
          <p:cNvSpPr>
            <a:spLocks noGrp="1"/>
          </p:cNvSpPr>
          <p:nvPr>
            <p:ph type="dt" sz="half" idx="10"/>
          </p:nvPr>
        </p:nvSpPr>
        <p:spPr/>
        <p:txBody>
          <a:bodyPr/>
          <a:lstStyle/>
          <a:p>
            <a:fld id="{4C733408-991D-45DD-987E-3CF4534195DA}" type="datetimeFigureOut">
              <a:rPr lang="es-ES" smtClean="0"/>
              <a:t>11/05/2024</a:t>
            </a:fld>
            <a:endParaRPr lang="es-ES"/>
          </a:p>
        </p:txBody>
      </p:sp>
      <p:sp>
        <p:nvSpPr>
          <p:cNvPr id="6" name="Marcador de pie de página 5">
            <a:extLst>
              <a:ext uri="{FF2B5EF4-FFF2-40B4-BE49-F238E27FC236}">
                <a16:creationId xmlns:a16="http://schemas.microsoft.com/office/drawing/2014/main" id="{33FD2603-596C-471B-A66F-3600C237CFC9}"/>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B824224F-4FD5-4A1B-82E5-A265BAE3F3E3}"/>
              </a:ext>
            </a:extLst>
          </p:cNvPr>
          <p:cNvSpPr>
            <a:spLocks noGrp="1"/>
          </p:cNvSpPr>
          <p:nvPr>
            <p:ph type="sldNum" sz="quarter" idx="12"/>
          </p:nvPr>
        </p:nvSpPr>
        <p:spPr/>
        <p:txBody>
          <a:bodyPr/>
          <a:lstStyle/>
          <a:p>
            <a:fld id="{0868D069-91D4-4F18-9CA7-A33344D89378}" type="slidenum">
              <a:rPr lang="es-ES" smtClean="0"/>
              <a:t>‹Nº›</a:t>
            </a:fld>
            <a:endParaRPr lang="es-ES"/>
          </a:p>
        </p:txBody>
      </p:sp>
    </p:spTree>
    <p:extLst>
      <p:ext uri="{BB962C8B-B14F-4D97-AF65-F5344CB8AC3E}">
        <p14:creationId xmlns:p14="http://schemas.microsoft.com/office/powerpoint/2010/main" val="23375254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FDF94F-473E-4FAA-92A4-A0FC927C155E}"/>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D83D7640-CE54-4CA4-BBEE-07A6630CC8E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7592BCB-FB85-4743-9D88-E089FFA7D065}"/>
              </a:ext>
            </a:extLst>
          </p:cNvPr>
          <p:cNvSpPr>
            <a:spLocks noGrp="1"/>
          </p:cNvSpPr>
          <p:nvPr>
            <p:ph type="dt" sz="half" idx="10"/>
          </p:nvPr>
        </p:nvSpPr>
        <p:spPr/>
        <p:txBody>
          <a:bodyPr/>
          <a:lstStyle/>
          <a:p>
            <a:fld id="{4C733408-991D-45DD-987E-3CF4534195DA}" type="datetimeFigureOut">
              <a:rPr lang="es-ES" smtClean="0"/>
              <a:t>11/05/2024</a:t>
            </a:fld>
            <a:endParaRPr lang="es-ES"/>
          </a:p>
        </p:txBody>
      </p:sp>
      <p:sp>
        <p:nvSpPr>
          <p:cNvPr id="5" name="Marcador de pie de página 4">
            <a:extLst>
              <a:ext uri="{FF2B5EF4-FFF2-40B4-BE49-F238E27FC236}">
                <a16:creationId xmlns:a16="http://schemas.microsoft.com/office/drawing/2014/main" id="{00384E2D-52EB-464F-86BE-DBD0E07E62AF}"/>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93B2C570-7C0A-496F-985C-385862CFC386}"/>
              </a:ext>
            </a:extLst>
          </p:cNvPr>
          <p:cNvSpPr>
            <a:spLocks noGrp="1"/>
          </p:cNvSpPr>
          <p:nvPr>
            <p:ph type="sldNum" sz="quarter" idx="12"/>
          </p:nvPr>
        </p:nvSpPr>
        <p:spPr/>
        <p:txBody>
          <a:bodyPr/>
          <a:lstStyle/>
          <a:p>
            <a:fld id="{0868D069-91D4-4F18-9CA7-A33344D89378}" type="slidenum">
              <a:rPr lang="es-ES" smtClean="0"/>
              <a:t>‹Nº›</a:t>
            </a:fld>
            <a:endParaRPr lang="es-ES"/>
          </a:p>
        </p:txBody>
      </p:sp>
    </p:spTree>
    <p:extLst>
      <p:ext uri="{BB962C8B-B14F-4D97-AF65-F5344CB8AC3E}">
        <p14:creationId xmlns:p14="http://schemas.microsoft.com/office/powerpoint/2010/main" val="2753513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58FD976-F834-4042-88B1-97DA3814EB9E}"/>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BC070DB7-6268-4EBA-8345-C0F238B9E9AD}"/>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2ADF195-7ABA-407F-91B2-36E68101E612}"/>
              </a:ext>
            </a:extLst>
          </p:cNvPr>
          <p:cNvSpPr>
            <a:spLocks noGrp="1"/>
          </p:cNvSpPr>
          <p:nvPr>
            <p:ph type="dt" sz="half" idx="10"/>
          </p:nvPr>
        </p:nvSpPr>
        <p:spPr/>
        <p:txBody>
          <a:bodyPr/>
          <a:lstStyle/>
          <a:p>
            <a:fld id="{4C733408-991D-45DD-987E-3CF4534195DA}" type="datetimeFigureOut">
              <a:rPr lang="es-ES" smtClean="0"/>
              <a:t>11/05/2024</a:t>
            </a:fld>
            <a:endParaRPr lang="es-ES"/>
          </a:p>
        </p:txBody>
      </p:sp>
      <p:sp>
        <p:nvSpPr>
          <p:cNvPr id="5" name="Marcador de pie de página 4">
            <a:extLst>
              <a:ext uri="{FF2B5EF4-FFF2-40B4-BE49-F238E27FC236}">
                <a16:creationId xmlns:a16="http://schemas.microsoft.com/office/drawing/2014/main" id="{2F82CEBB-A424-4BD0-A596-57B9E45894D2}"/>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E8C938A8-FD60-41EE-99F1-E595C7395D73}"/>
              </a:ext>
            </a:extLst>
          </p:cNvPr>
          <p:cNvSpPr>
            <a:spLocks noGrp="1"/>
          </p:cNvSpPr>
          <p:nvPr>
            <p:ph type="sldNum" sz="quarter" idx="12"/>
          </p:nvPr>
        </p:nvSpPr>
        <p:spPr/>
        <p:txBody>
          <a:bodyPr/>
          <a:lstStyle/>
          <a:p>
            <a:fld id="{0868D069-91D4-4F18-9CA7-A33344D89378}" type="slidenum">
              <a:rPr lang="es-ES" smtClean="0"/>
              <a:t>‹Nº›</a:t>
            </a:fld>
            <a:endParaRPr lang="es-ES"/>
          </a:p>
        </p:txBody>
      </p:sp>
    </p:spTree>
    <p:extLst>
      <p:ext uri="{BB962C8B-B14F-4D97-AF65-F5344CB8AC3E}">
        <p14:creationId xmlns:p14="http://schemas.microsoft.com/office/powerpoint/2010/main" val="16182274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A993CF-B2F3-8F9C-10FE-EBA1CCDEF22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D180BAE-FE77-A773-4DD6-B480D3453AC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CEABBCE-06F6-92EB-8BB0-75B4517EA90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163716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7CFEA2F-C276-43A6-B440-16144F664B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DDD1FD4B-378C-489F-9A50-28482085F9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60043E4-46CC-4529-A349-67006A7487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733408-991D-45DD-987E-3CF4534195DA}" type="datetimeFigureOut">
              <a:rPr lang="es-ES" smtClean="0"/>
              <a:t>11/05/2024</a:t>
            </a:fld>
            <a:endParaRPr lang="es-ES"/>
          </a:p>
        </p:txBody>
      </p:sp>
      <p:sp>
        <p:nvSpPr>
          <p:cNvPr id="5" name="Marcador de pie de página 4">
            <a:extLst>
              <a:ext uri="{FF2B5EF4-FFF2-40B4-BE49-F238E27FC236}">
                <a16:creationId xmlns:a16="http://schemas.microsoft.com/office/drawing/2014/main" id="{50D59D40-395B-473C-9A65-119331B55A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55E4ED00-4A38-49D5-A7AE-B6EA122C3C8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68D069-91D4-4F18-9CA7-A33344D89378}" type="slidenum">
              <a:rPr lang="es-ES" smtClean="0"/>
              <a:t>‹Nº›</a:t>
            </a:fld>
            <a:endParaRPr lang="es-ES"/>
          </a:p>
        </p:txBody>
      </p:sp>
    </p:spTree>
    <p:extLst>
      <p:ext uri="{BB962C8B-B14F-4D97-AF65-F5344CB8AC3E}">
        <p14:creationId xmlns:p14="http://schemas.microsoft.com/office/powerpoint/2010/main" val="18455431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DDC522B-450A-D8E0-6A56-3A4444B8469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5366692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hyperlink" Target="https://vk.com/mispps" TargetMode="External"/><Relationship Id="rId3" Type="http://schemas.openxmlformats.org/officeDocument/2006/relationships/image" Target="../media/image6.png"/><Relationship Id="rId7" Type="http://schemas.openxmlformats.org/officeDocument/2006/relationships/hyperlink" Target="https://www.facebook.com/mispps" TargetMode="External"/><Relationship Id="rId12" Type="http://schemas.openxmlformats.org/officeDocument/2006/relationships/image" Target="../media/image1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png"/><Relationship Id="rId11" Type="http://schemas.openxmlformats.org/officeDocument/2006/relationships/hyperlink" Target="https://plus.google.com/+Mispps/" TargetMode="External"/><Relationship Id="rId5" Type="http://schemas.openxmlformats.org/officeDocument/2006/relationships/image" Target="../media/image7.png"/><Relationship Id="rId10" Type="http://schemas.openxmlformats.org/officeDocument/2006/relationships/image" Target="../media/image1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Kép 1">
            <a:extLst>
              <a:ext uri="{FF2B5EF4-FFF2-40B4-BE49-F238E27FC236}">
                <a16:creationId xmlns:a16="http://schemas.microsoft.com/office/drawing/2014/main" id="{47DDF9D7-1E03-49BB-9F11-1B13B4B97E50}"/>
              </a:ext>
            </a:extLst>
          </p:cNvPr>
          <p:cNvPicPr>
            <a:picLocks noChangeAspect="1"/>
          </p:cNvPicPr>
          <p:nvPr/>
        </p:nvPicPr>
        <p:blipFill>
          <a:blip r:embed="rId3">
            <a:extLst>
              <a:ext uri="{28A0092B-C50C-407E-A947-70E740481C1C}">
                <a14:useLocalDpi xmlns:a14="http://schemas.microsoft.com/office/drawing/2010/main" val="0"/>
              </a:ext>
            </a:extLst>
          </a:blip>
          <a:srcRect t="8164" b="8164"/>
          <a:stretch/>
        </p:blipFill>
        <p:spPr>
          <a:xfrm>
            <a:off x="0" y="0"/>
            <a:ext cx="12192000" cy="6858000"/>
          </a:xfrm>
          <a:prstGeom prst="rect">
            <a:avLst/>
          </a:prstGeom>
          <a:ln>
            <a:noFill/>
          </a:ln>
          <a:effectLst>
            <a:softEdge rad="112500"/>
          </a:effectLst>
        </p:spPr>
      </p:pic>
      <p:pic>
        <p:nvPicPr>
          <p:cNvPr id="4" name="Imagen 3">
            <a:extLst>
              <a:ext uri="{FF2B5EF4-FFF2-40B4-BE49-F238E27FC236}">
                <a16:creationId xmlns:a16="http://schemas.microsoft.com/office/drawing/2014/main" id="{C575BE38-DA50-42DD-AC7D-B874582403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7398"/>
            <a:ext cx="12159585" cy="6805806"/>
          </a:xfrm>
          <a:prstGeom prst="rect">
            <a:avLst/>
          </a:prstGeom>
          <a:ln>
            <a:noFill/>
          </a:ln>
          <a:effectLst>
            <a:softEdge rad="112500"/>
          </a:effectLst>
        </p:spPr>
      </p:pic>
      <p:sp>
        <p:nvSpPr>
          <p:cNvPr id="10" name="10 Rectángulo">
            <a:extLst>
              <a:ext uri="{FF2B5EF4-FFF2-40B4-BE49-F238E27FC236}">
                <a16:creationId xmlns:a16="http://schemas.microsoft.com/office/drawing/2014/main" id="{8643E765-108F-4BBD-AF27-950BBF1E3CE9}"/>
              </a:ext>
            </a:extLst>
          </p:cNvPr>
          <p:cNvSpPr/>
          <p:nvPr/>
        </p:nvSpPr>
        <p:spPr>
          <a:xfrm>
            <a:off x="539480" y="347365"/>
            <a:ext cx="4817345" cy="1015663"/>
          </a:xfrm>
          <a:prstGeom prst="rect">
            <a:avLst/>
          </a:prstGeom>
          <a:noFill/>
        </p:spPr>
        <p:txBody>
          <a:bodyPr wrap="none" lIns="91440" tIns="45720" rIns="91440" bIns="45720">
            <a:spAutoFit/>
          </a:bodyPr>
          <a:lstStyle/>
          <a:p>
            <a:pPr algn="ctr"/>
            <a:r>
              <a:rPr lang="es-ES" sz="6000" i="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Bell MT" panose="02020503060305020303" pitchFamily="18" charset="0"/>
              </a:rPr>
              <a:t>Tuve un sueño</a:t>
            </a:r>
          </a:p>
        </p:txBody>
      </p:sp>
      <p:pic>
        <p:nvPicPr>
          <p:cNvPr id="13" name="Kép 1" descr="1237440217YTDUtpF.jpg">
            <a:extLst>
              <a:ext uri="{FF2B5EF4-FFF2-40B4-BE49-F238E27FC236}">
                <a16:creationId xmlns:a16="http://schemas.microsoft.com/office/drawing/2014/main" id="{235CCE80-9ABE-435A-87DC-BC5D9FB849D4}"/>
              </a:ext>
            </a:extLst>
          </p:cNvPr>
          <p:cNvPicPr>
            <a:picLocks noChangeAspect="1"/>
          </p:cNvPicPr>
          <p:nvPr/>
        </p:nvPicPr>
        <p:blipFill rotWithShape="1">
          <a:blip r:embed="rId5" cstate="print">
            <a:lum contrast="10000"/>
          </a:blip>
          <a:srcRect b="62986"/>
          <a:stretch/>
        </p:blipFill>
        <p:spPr>
          <a:xfrm>
            <a:off x="1" y="0"/>
            <a:ext cx="12192000" cy="6857999"/>
          </a:xfrm>
          <a:prstGeom prst="rect">
            <a:avLst/>
          </a:prstGeom>
          <a:ln>
            <a:noFill/>
          </a:ln>
          <a:effectLst>
            <a:softEdge rad="112500"/>
          </a:effectLst>
        </p:spPr>
      </p:pic>
      <p:pic>
        <p:nvPicPr>
          <p:cNvPr id="14" name="Imagen 13">
            <a:extLst>
              <a:ext uri="{FF2B5EF4-FFF2-40B4-BE49-F238E27FC236}">
                <a16:creationId xmlns:a16="http://schemas.microsoft.com/office/drawing/2014/main" id="{CA5AD9FA-9E97-44A6-83B9-82E728E4CF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75" y="34796"/>
            <a:ext cx="12159585" cy="6805806"/>
          </a:xfrm>
          <a:prstGeom prst="rect">
            <a:avLst/>
          </a:prstGeom>
          <a:ln>
            <a:noFill/>
          </a:ln>
          <a:effectLst>
            <a:softEdge rad="112500"/>
          </a:effectLst>
        </p:spPr>
      </p:pic>
      <p:sp>
        <p:nvSpPr>
          <p:cNvPr id="15" name="2 Rectángulo">
            <a:extLst>
              <a:ext uri="{FF2B5EF4-FFF2-40B4-BE49-F238E27FC236}">
                <a16:creationId xmlns:a16="http://schemas.microsoft.com/office/drawing/2014/main" id="{AF75E5F3-03A1-4A0B-A91E-03CB19B88A76}"/>
              </a:ext>
            </a:extLst>
          </p:cNvPr>
          <p:cNvSpPr/>
          <p:nvPr/>
        </p:nvSpPr>
        <p:spPr>
          <a:xfrm>
            <a:off x="270899" y="1158143"/>
            <a:ext cx="3634666" cy="4524315"/>
          </a:xfrm>
          <a:prstGeom prst="rect">
            <a:avLst/>
          </a:prstGeom>
        </p:spPr>
        <p:txBody>
          <a:bodyPr wrap="square">
            <a:spAutoFit/>
          </a:bodyPr>
          <a:lstStyle/>
          <a:p>
            <a:pPr algn="ctr"/>
            <a:r>
              <a:rPr lang="es-ES" sz="3600" i="1" dirty="0">
                <a:solidFill>
                  <a:schemeClr val="bg2"/>
                </a:solidFill>
                <a:latin typeface="Bell MT" panose="02020503060305020303" pitchFamily="18" charset="0"/>
              </a:rPr>
              <a:t>Tuve un sueño, en donde estábamos juntos. Donde solo existíamos tú y yo, donde me era difícil respirar. Donde nuestra historia no iba a terminar. </a:t>
            </a:r>
          </a:p>
        </p:txBody>
      </p:sp>
      <p:pic>
        <p:nvPicPr>
          <p:cNvPr id="11" name="Kép 1">
            <a:extLst>
              <a:ext uri="{FF2B5EF4-FFF2-40B4-BE49-F238E27FC236}">
                <a16:creationId xmlns:a16="http://schemas.microsoft.com/office/drawing/2014/main" id="{12AB8720-0866-442D-B9E8-AAC886FEDDEE}"/>
              </a:ext>
            </a:extLst>
          </p:cNvPr>
          <p:cNvPicPr>
            <a:picLocks noChangeAspect="1"/>
          </p:cNvPicPr>
          <p:nvPr/>
        </p:nvPicPr>
        <p:blipFill>
          <a:blip r:embed="rId6">
            <a:extLst>
              <a:ext uri="{28A0092B-C50C-407E-A947-70E740481C1C}">
                <a14:useLocalDpi xmlns:a14="http://schemas.microsoft.com/office/drawing/2010/main" val="0"/>
              </a:ext>
            </a:extLst>
          </a:blip>
          <a:srcRect t="7705" b="7705"/>
          <a:stretch/>
        </p:blipFill>
        <p:spPr>
          <a:xfrm>
            <a:off x="11431" y="17398"/>
            <a:ext cx="12192000" cy="6875398"/>
          </a:xfrm>
          <a:prstGeom prst="rect">
            <a:avLst/>
          </a:prstGeom>
          <a:ln>
            <a:noFill/>
          </a:ln>
          <a:effectLst>
            <a:softEdge rad="112500"/>
          </a:effectLst>
        </p:spPr>
      </p:pic>
      <p:pic>
        <p:nvPicPr>
          <p:cNvPr id="16" name="Imagen 15">
            <a:extLst>
              <a:ext uri="{FF2B5EF4-FFF2-40B4-BE49-F238E27FC236}">
                <a16:creationId xmlns:a16="http://schemas.microsoft.com/office/drawing/2014/main" id="{6ED7F42E-6B80-4927-903F-D8C20DFE13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415" y="-22354"/>
            <a:ext cx="12183525" cy="6862956"/>
          </a:xfrm>
          <a:prstGeom prst="rect">
            <a:avLst/>
          </a:prstGeom>
          <a:ln>
            <a:noFill/>
          </a:ln>
          <a:effectLst>
            <a:softEdge rad="112500"/>
          </a:effectLst>
        </p:spPr>
      </p:pic>
      <p:sp>
        <p:nvSpPr>
          <p:cNvPr id="17" name="2 Rectángulo">
            <a:extLst>
              <a:ext uri="{FF2B5EF4-FFF2-40B4-BE49-F238E27FC236}">
                <a16:creationId xmlns:a16="http://schemas.microsoft.com/office/drawing/2014/main" id="{A30F6F97-83E3-417E-8AE1-83638C387A86}"/>
              </a:ext>
            </a:extLst>
          </p:cNvPr>
          <p:cNvSpPr/>
          <p:nvPr/>
        </p:nvSpPr>
        <p:spPr>
          <a:xfrm>
            <a:off x="89811" y="126390"/>
            <a:ext cx="3707096" cy="6740307"/>
          </a:xfrm>
          <a:prstGeom prst="rect">
            <a:avLst/>
          </a:prstGeom>
        </p:spPr>
        <p:txBody>
          <a:bodyPr wrap="square">
            <a:spAutoFit/>
          </a:bodyPr>
          <a:lstStyle/>
          <a:p>
            <a:pPr algn="ctr"/>
            <a:r>
              <a:rPr lang="es-ES" sz="3600" i="1" dirty="0">
                <a:solidFill>
                  <a:schemeClr val="bg1"/>
                </a:solidFill>
                <a:latin typeface="Bell MT" panose="02020503060305020303" pitchFamily="18" charset="0"/>
              </a:rPr>
              <a:t>Tu mirada penetrante, como el sol en mi piel y transparente como solo el agua podía ser. Quería explicarte todo lo que sentía por ti, pero el solo hecho de tenerte allí, te sentí tan mío, tan parte de mi. </a:t>
            </a:r>
          </a:p>
        </p:txBody>
      </p:sp>
      <p:pic>
        <p:nvPicPr>
          <p:cNvPr id="18" name="Imagen 17">
            <a:extLst>
              <a:ext uri="{FF2B5EF4-FFF2-40B4-BE49-F238E27FC236}">
                <a16:creationId xmlns:a16="http://schemas.microsoft.com/office/drawing/2014/main" id="{7F6730F7-5236-4EFF-878E-2F0BF22E8327}"/>
              </a:ext>
            </a:extLst>
          </p:cNvPr>
          <p:cNvPicPr>
            <a:picLocks noChangeAspect="1"/>
          </p:cNvPicPr>
          <p:nvPr/>
        </p:nvPicPr>
        <p:blipFill>
          <a:blip r:embed="rId7">
            <a:extLst>
              <a:ext uri="{28A0092B-C50C-407E-A947-70E740481C1C}">
                <a14:useLocalDpi xmlns:a14="http://schemas.microsoft.com/office/drawing/2010/main" val="0"/>
              </a:ext>
            </a:extLst>
          </a:blip>
          <a:srcRect t="10741" b="10741"/>
          <a:stretch/>
        </p:blipFill>
        <p:spPr>
          <a:xfrm>
            <a:off x="40890" y="34796"/>
            <a:ext cx="12118696" cy="6858000"/>
          </a:xfrm>
          <a:prstGeom prst="rect">
            <a:avLst/>
          </a:prstGeom>
          <a:ln>
            <a:noFill/>
          </a:ln>
          <a:effectLst>
            <a:softEdge rad="112500"/>
          </a:effectLst>
        </p:spPr>
      </p:pic>
      <p:pic>
        <p:nvPicPr>
          <p:cNvPr id="19" name="Imagen 18">
            <a:extLst>
              <a:ext uri="{FF2B5EF4-FFF2-40B4-BE49-F238E27FC236}">
                <a16:creationId xmlns:a16="http://schemas.microsoft.com/office/drawing/2014/main" id="{129A0A19-E26A-4EEE-94A3-470C2F48DE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10" y="-31050"/>
            <a:ext cx="12093715" cy="6897748"/>
          </a:xfrm>
          <a:prstGeom prst="rect">
            <a:avLst/>
          </a:prstGeom>
          <a:ln>
            <a:noFill/>
          </a:ln>
          <a:effectLst>
            <a:softEdge rad="112500"/>
          </a:effectLst>
        </p:spPr>
      </p:pic>
      <p:sp>
        <p:nvSpPr>
          <p:cNvPr id="20" name="1 Rectángulo">
            <a:extLst>
              <a:ext uri="{FF2B5EF4-FFF2-40B4-BE49-F238E27FC236}">
                <a16:creationId xmlns:a16="http://schemas.microsoft.com/office/drawing/2014/main" id="{15D91C3C-810E-4EA5-8EA1-6C19502C4BFA}"/>
              </a:ext>
            </a:extLst>
          </p:cNvPr>
          <p:cNvSpPr/>
          <p:nvPr/>
        </p:nvSpPr>
        <p:spPr>
          <a:xfrm>
            <a:off x="6915709" y="315969"/>
            <a:ext cx="5091731" cy="6186309"/>
          </a:xfrm>
          <a:prstGeom prst="rect">
            <a:avLst/>
          </a:prstGeom>
        </p:spPr>
        <p:txBody>
          <a:bodyPr wrap="square">
            <a:spAutoFit/>
          </a:bodyPr>
          <a:lstStyle/>
          <a:p>
            <a:pPr algn="ctr"/>
            <a:r>
              <a:rPr lang="es-ES" sz="3600" i="1" dirty="0">
                <a:solidFill>
                  <a:schemeClr val="bg1"/>
                </a:solidFill>
                <a:latin typeface="Bell MT" panose="02020503060305020303" pitchFamily="18" charset="0"/>
              </a:rPr>
              <a:t>Que las palabras sobrarían, para explicar mi sentir. </a:t>
            </a:r>
          </a:p>
          <a:p>
            <a:pPr algn="ctr"/>
            <a:r>
              <a:rPr lang="es-ES" sz="3600" i="1" dirty="0">
                <a:solidFill>
                  <a:schemeClr val="bg1"/>
                </a:solidFill>
                <a:latin typeface="Bell MT" panose="02020503060305020303" pitchFamily="18" charset="0"/>
              </a:rPr>
              <a:t>Tus manos acariciaban mi pelo, tu boca besaba mi cuello. Pero solo al besar tus labios, el tiempo se detuvo allí. Fue tan real todo lo que sentí, que ahora solo espero volver a dormir; para que te hagas presente, para que vuelvas a mí. </a:t>
            </a:r>
          </a:p>
        </p:txBody>
      </p:sp>
      <p:sp>
        <p:nvSpPr>
          <p:cNvPr id="21" name="3 CuadroTexto">
            <a:extLst>
              <a:ext uri="{FF2B5EF4-FFF2-40B4-BE49-F238E27FC236}">
                <a16:creationId xmlns:a16="http://schemas.microsoft.com/office/drawing/2014/main" id="{B155FE24-2872-46F0-AB93-62DB3353FC98}"/>
              </a:ext>
            </a:extLst>
          </p:cNvPr>
          <p:cNvSpPr txBox="1"/>
          <p:nvPr/>
        </p:nvSpPr>
        <p:spPr>
          <a:xfrm>
            <a:off x="8475" y="5543959"/>
            <a:ext cx="4030934" cy="1107996"/>
          </a:xfrm>
          <a:prstGeom prst="rect">
            <a:avLst/>
          </a:prstGeom>
          <a:noFill/>
        </p:spPr>
        <p:txBody>
          <a:bodyPr wrap="square" rtlCol="0">
            <a:spAutoFit/>
          </a:bodyPr>
          <a:lstStyle/>
          <a:p>
            <a:pPr algn="ctr"/>
            <a:r>
              <a:rPr lang="es-ES" sz="6600" i="1" dirty="0" err="1">
                <a:solidFill>
                  <a:srgbClr val="FF0000"/>
                </a:solidFill>
                <a:latin typeface="Bell MT" panose="02020503060305020303" pitchFamily="18" charset="0"/>
              </a:rPr>
              <a:t>jrvg</a:t>
            </a:r>
            <a:endParaRPr lang="es-ES" sz="6600" i="1" dirty="0">
              <a:solidFill>
                <a:srgbClr val="FF0000"/>
              </a:solidFill>
              <a:latin typeface="Bell MT" panose="02020503060305020303" pitchFamily="18" charset="0"/>
            </a:endParaRPr>
          </a:p>
        </p:txBody>
      </p:sp>
      <p:sp>
        <p:nvSpPr>
          <p:cNvPr id="22" name="5 CuadroTexto">
            <a:extLst>
              <a:ext uri="{FF2B5EF4-FFF2-40B4-BE49-F238E27FC236}">
                <a16:creationId xmlns:a16="http://schemas.microsoft.com/office/drawing/2014/main" id="{19749E3C-E1F8-425D-A6B0-A9F514D810C9}"/>
              </a:ext>
            </a:extLst>
          </p:cNvPr>
          <p:cNvSpPr txBox="1"/>
          <p:nvPr/>
        </p:nvSpPr>
        <p:spPr>
          <a:xfrm>
            <a:off x="2088232" y="7123286"/>
            <a:ext cx="3164100" cy="369332"/>
          </a:xfrm>
          <a:prstGeom prst="rect">
            <a:avLst/>
          </a:prstGeom>
          <a:noFill/>
        </p:spPr>
        <p:txBody>
          <a:bodyPr wrap="square" rtlCol="0">
            <a:spAutoFit/>
          </a:bodyPr>
          <a:lstStyle/>
          <a:p>
            <a:r>
              <a:rPr lang="es-ES" i="1" dirty="0"/>
              <a:t>jrvallegomez@outlook.es</a:t>
            </a:r>
          </a:p>
        </p:txBody>
      </p:sp>
    </p:spTree>
    <p:extLst>
      <p:ext uri="{BB962C8B-B14F-4D97-AF65-F5344CB8AC3E}">
        <p14:creationId xmlns:p14="http://schemas.microsoft.com/office/powerpoint/2010/main" val="3008752695"/>
      </p:ext>
    </p:extLst>
  </p:cSld>
  <p:clrMapOvr>
    <a:masterClrMapping/>
  </p:clrMapOvr>
  <p:transition spd="slow" advClick="0" advTm="0">
    <p:randomBar dir="vert"/>
    <p:sndAc>
      <p:stSnd loop="1">
        <p:snd r:embed="rId2" name="aLAIN BARRIERE elle si jolie cortada(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23" presetClass="exit" presetSubtype="288" fill="hold" grpId="0" nodeType="afterEffect">
                                  <p:stCondLst>
                                    <p:cond delay="7000"/>
                                  </p:stCondLst>
                                  <p:iterate type="wd">
                                    <p:tmPct val="10000"/>
                                  </p:iterate>
                                  <p:childTnLst>
                                    <p:anim calcmode="lin" valueType="num">
                                      <p:cBhvr>
                                        <p:cTn id="10" dur="5000"/>
                                        <p:tgtEl>
                                          <p:spTgt spid="10"/>
                                        </p:tgtEl>
                                        <p:attrNameLst>
                                          <p:attrName>ppt_w</p:attrName>
                                        </p:attrNameLst>
                                      </p:cBhvr>
                                      <p:tavLst>
                                        <p:tav tm="0">
                                          <p:val>
                                            <p:strVal val="ppt_w"/>
                                          </p:val>
                                        </p:tav>
                                        <p:tav tm="100000">
                                          <p:val>
                                            <p:strVal val="2/3*ppt_w"/>
                                          </p:val>
                                        </p:tav>
                                      </p:tavLst>
                                    </p:anim>
                                    <p:anim calcmode="lin" valueType="num">
                                      <p:cBhvr>
                                        <p:cTn id="11" dur="5000"/>
                                        <p:tgtEl>
                                          <p:spTgt spid="10"/>
                                        </p:tgtEl>
                                        <p:attrNameLst>
                                          <p:attrName>ppt_h</p:attrName>
                                        </p:attrNameLst>
                                      </p:cBhvr>
                                      <p:tavLst>
                                        <p:tav tm="0">
                                          <p:val>
                                            <p:strVal val="ppt_h"/>
                                          </p:val>
                                        </p:tav>
                                        <p:tav tm="100000">
                                          <p:val>
                                            <p:strVal val="2/3*ppt_h"/>
                                          </p:val>
                                        </p:tav>
                                      </p:tavLst>
                                    </p:anim>
                                    <p:set>
                                      <p:cBhvr>
                                        <p:cTn id="12" dur="1" fill="hold">
                                          <p:stCondLst>
                                            <p:cond delay="4999"/>
                                          </p:stCondLst>
                                        </p:cTn>
                                        <p:tgtEl>
                                          <p:spTgt spid="10"/>
                                        </p:tgtEl>
                                        <p:attrNameLst>
                                          <p:attrName>style.visibility</p:attrName>
                                        </p:attrNameLst>
                                      </p:cBhvr>
                                      <p:to>
                                        <p:strVal val="hidden"/>
                                      </p:to>
                                    </p:set>
                                  </p:childTnLst>
                                </p:cTn>
                              </p:par>
                            </p:childTnLst>
                          </p:cTn>
                        </p:par>
                        <p:par>
                          <p:cTn id="13" fill="hold">
                            <p:stCondLst>
                              <p:cond delay="13000"/>
                            </p:stCondLst>
                            <p:childTnLst>
                              <p:par>
                                <p:cTn id="14" presetID="16" presetClass="entr" presetSubtype="21"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arn(inVertical)">
                                      <p:cBhvr>
                                        <p:cTn id="16" dur="3000"/>
                                        <p:tgtEl>
                                          <p:spTgt spid="13"/>
                                        </p:tgtEl>
                                      </p:cBhvr>
                                    </p:animEffect>
                                  </p:childTnLst>
                                </p:cTn>
                              </p:par>
                              <p:par>
                                <p:cTn id="17" presetID="16" presetClass="entr" presetSubtype="37"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outVertical)">
                                      <p:cBhvr>
                                        <p:cTn id="19" dur="3000"/>
                                        <p:tgtEl>
                                          <p:spTgt spid="14"/>
                                        </p:tgtEl>
                                      </p:cBhvr>
                                    </p:animEffect>
                                  </p:childTnLst>
                                </p:cTn>
                              </p:par>
                              <p:par>
                                <p:cTn id="20" presetID="9" presetClass="emph" presetSubtype="0" nodeType="withEffect">
                                  <p:stCondLst>
                                    <p:cond delay="0"/>
                                  </p:stCondLst>
                                  <p:childTnLst>
                                    <p:set>
                                      <p:cBhvr>
                                        <p:cTn id="21" dur="indefinite"/>
                                        <p:tgtEl>
                                          <p:spTgt spid="14"/>
                                        </p:tgtEl>
                                        <p:attrNameLst>
                                          <p:attrName>style.opacity</p:attrName>
                                        </p:attrNameLst>
                                      </p:cBhvr>
                                      <p:to>
                                        <p:strVal val="0.5"/>
                                      </p:to>
                                    </p:set>
                                    <p:animEffect filter="image" prLst="opacity: 0.5">
                                      <p:cBhvr rctx="IE">
                                        <p:cTn id="22" dur="indefinite"/>
                                        <p:tgtEl>
                                          <p:spTgt spid="14"/>
                                        </p:tgtEl>
                                      </p:cBhvr>
                                    </p:animEffect>
                                  </p:childTnLst>
                                </p:cTn>
                              </p:par>
                            </p:childTnLst>
                          </p:cTn>
                        </p:par>
                        <p:par>
                          <p:cTn id="23" fill="hold">
                            <p:stCondLst>
                              <p:cond delay="16000"/>
                            </p:stCondLst>
                            <p:childTnLst>
                              <p:par>
                                <p:cTn id="24" presetID="10" presetClass="entr" presetSubtype="0" fill="hold" grpId="0" nodeType="afterEffect">
                                  <p:stCondLst>
                                    <p:cond delay="1000"/>
                                  </p:stCondLst>
                                  <p:iterate type="wd">
                                    <p:tmPct val="10000"/>
                                  </p:iterate>
                                  <p:childTnLst>
                                    <p:set>
                                      <p:cBhvr>
                                        <p:cTn id="25" dur="1" fill="hold">
                                          <p:stCondLst>
                                            <p:cond delay="0"/>
                                          </p:stCondLst>
                                        </p:cTn>
                                        <p:tgtEl>
                                          <p:spTgt spid="15"/>
                                        </p:tgtEl>
                                        <p:attrNameLst>
                                          <p:attrName>style.visibility</p:attrName>
                                        </p:attrNameLst>
                                      </p:cBhvr>
                                      <p:to>
                                        <p:strVal val="visible"/>
                                      </p:to>
                                    </p:set>
                                    <p:animEffect transition="in" filter="fade">
                                      <p:cBhvr>
                                        <p:cTn id="26" dur="5000"/>
                                        <p:tgtEl>
                                          <p:spTgt spid="15"/>
                                        </p:tgtEl>
                                      </p:cBhvr>
                                    </p:animEffect>
                                  </p:childTnLst>
                                </p:cTn>
                              </p:par>
                              <p:par>
                                <p:cTn id="27" presetID="10" presetClass="exit" presetSubtype="0" fill="hold" grpId="1" nodeType="withEffect">
                                  <p:stCondLst>
                                    <p:cond delay="9000"/>
                                  </p:stCondLst>
                                  <p:iterate type="wd">
                                    <p:tmPct val="10000"/>
                                  </p:iterate>
                                  <p:childTnLst>
                                    <p:animEffect transition="out" filter="fade">
                                      <p:cBhvr>
                                        <p:cTn id="28" dur="5000"/>
                                        <p:tgtEl>
                                          <p:spTgt spid="15"/>
                                        </p:tgtEl>
                                      </p:cBhvr>
                                    </p:animEffect>
                                    <p:set>
                                      <p:cBhvr>
                                        <p:cTn id="29" dur="1" fill="hold">
                                          <p:stCondLst>
                                            <p:cond delay="4999"/>
                                          </p:stCondLst>
                                        </p:cTn>
                                        <p:tgtEl>
                                          <p:spTgt spid="15"/>
                                        </p:tgtEl>
                                        <p:attrNameLst>
                                          <p:attrName>style.visibility</p:attrName>
                                        </p:attrNameLst>
                                      </p:cBhvr>
                                      <p:to>
                                        <p:strVal val="hidden"/>
                                      </p:to>
                                    </p:set>
                                  </p:childTnLst>
                                </p:cTn>
                              </p:par>
                            </p:childTnLst>
                          </p:cTn>
                        </p:par>
                        <p:par>
                          <p:cTn id="30" fill="hold">
                            <p:stCondLst>
                              <p:cond delay="44500"/>
                            </p:stCondLst>
                            <p:childTnLst>
                              <p:par>
                                <p:cTn id="31" presetID="16" presetClass="entr" presetSubtype="42"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outHorizontal)">
                                      <p:cBhvr>
                                        <p:cTn id="33" dur="3000"/>
                                        <p:tgtEl>
                                          <p:spTgt spid="11"/>
                                        </p:tgtEl>
                                      </p:cBhvr>
                                    </p:animEffect>
                                  </p:childTnLst>
                                </p:cTn>
                              </p:par>
                              <p:par>
                                <p:cTn id="34" presetID="16" presetClass="entr" presetSubtype="26"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barn(inHorizontal)">
                                      <p:cBhvr>
                                        <p:cTn id="36" dur="3000"/>
                                        <p:tgtEl>
                                          <p:spTgt spid="16"/>
                                        </p:tgtEl>
                                      </p:cBhvr>
                                    </p:animEffect>
                                  </p:childTnLst>
                                </p:cTn>
                              </p:par>
                              <p:par>
                                <p:cTn id="37" presetID="9" presetClass="emph" presetSubtype="0" nodeType="withEffect">
                                  <p:stCondLst>
                                    <p:cond delay="0"/>
                                  </p:stCondLst>
                                  <p:childTnLst>
                                    <p:set>
                                      <p:cBhvr>
                                        <p:cTn id="38" dur="indefinite"/>
                                        <p:tgtEl>
                                          <p:spTgt spid="16"/>
                                        </p:tgtEl>
                                        <p:attrNameLst>
                                          <p:attrName>style.opacity</p:attrName>
                                        </p:attrNameLst>
                                      </p:cBhvr>
                                      <p:to>
                                        <p:strVal val="0.5"/>
                                      </p:to>
                                    </p:set>
                                    <p:animEffect filter="image" prLst="opacity: 0.5">
                                      <p:cBhvr rctx="IE">
                                        <p:cTn id="39" dur="indefinite"/>
                                        <p:tgtEl>
                                          <p:spTgt spid="16"/>
                                        </p:tgtEl>
                                      </p:cBhvr>
                                    </p:animEffect>
                                  </p:childTnLst>
                                </p:cTn>
                              </p:par>
                            </p:childTnLst>
                          </p:cTn>
                        </p:par>
                        <p:par>
                          <p:cTn id="40" fill="hold">
                            <p:stCondLst>
                              <p:cond delay="47500"/>
                            </p:stCondLst>
                            <p:childTnLst>
                              <p:par>
                                <p:cTn id="41" presetID="9" presetClass="entr" presetSubtype="0" fill="hold" grpId="0" nodeType="afterEffect">
                                  <p:stCondLst>
                                    <p:cond delay="1000"/>
                                  </p:stCondLst>
                                  <p:iterate type="wd">
                                    <p:tmPct val="10000"/>
                                  </p:iterate>
                                  <p:childTnLst>
                                    <p:set>
                                      <p:cBhvr>
                                        <p:cTn id="42" dur="1" fill="hold">
                                          <p:stCondLst>
                                            <p:cond delay="0"/>
                                          </p:stCondLst>
                                        </p:cTn>
                                        <p:tgtEl>
                                          <p:spTgt spid="17"/>
                                        </p:tgtEl>
                                        <p:attrNameLst>
                                          <p:attrName>style.visibility</p:attrName>
                                        </p:attrNameLst>
                                      </p:cBhvr>
                                      <p:to>
                                        <p:strVal val="visible"/>
                                      </p:to>
                                    </p:set>
                                    <p:animEffect transition="in" filter="dissolve">
                                      <p:cBhvr>
                                        <p:cTn id="43" dur="5000"/>
                                        <p:tgtEl>
                                          <p:spTgt spid="17"/>
                                        </p:tgtEl>
                                      </p:cBhvr>
                                    </p:animEffect>
                                  </p:childTnLst>
                                </p:cTn>
                              </p:par>
                              <p:par>
                                <p:cTn id="44" presetID="41" presetClass="exit" presetSubtype="0" fill="hold" grpId="1" nodeType="withEffect">
                                  <p:stCondLst>
                                    <p:cond delay="15000"/>
                                  </p:stCondLst>
                                  <p:iterate type="wd">
                                    <p:tmPct val="10000"/>
                                  </p:iterate>
                                  <p:childTnLst>
                                    <p:anim calcmode="lin" valueType="num">
                                      <p:cBhvr>
                                        <p:cTn id="45" dur="5000"/>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46" dur="5000"/>
                                        <p:tgtEl>
                                          <p:spTgt spid="17"/>
                                        </p:tgtEl>
                                        <p:attrNameLst>
                                          <p:attrName>ppt_y</p:attrName>
                                        </p:attrNameLst>
                                      </p:cBhvr>
                                      <p:tavLst>
                                        <p:tav tm="0">
                                          <p:val>
                                            <p:strVal val="ppt_y"/>
                                          </p:val>
                                        </p:tav>
                                        <p:tav tm="100000">
                                          <p:val>
                                            <p:strVal val="ppt_y"/>
                                          </p:val>
                                        </p:tav>
                                      </p:tavLst>
                                    </p:anim>
                                    <p:anim calcmode="lin" valueType="num">
                                      <p:cBhvr>
                                        <p:cTn id="47" dur="5000"/>
                                        <p:tgtEl>
                                          <p:spTgt spid="17"/>
                                        </p:tgtEl>
                                        <p:attrNameLst>
                                          <p:attrName>ppt_h</p:attrName>
                                        </p:attrNameLst>
                                      </p:cBhvr>
                                      <p:tavLst>
                                        <p:tav tm="0">
                                          <p:val>
                                            <p:strVal val="ppt_h"/>
                                          </p:val>
                                        </p:tav>
                                        <p:tav tm="50000">
                                          <p:val>
                                            <p:strVal val="ppt_h+.01"/>
                                          </p:val>
                                        </p:tav>
                                        <p:tav tm="100000">
                                          <p:val>
                                            <p:strVal val="ppt_h/10"/>
                                          </p:val>
                                        </p:tav>
                                      </p:tavLst>
                                    </p:anim>
                                    <p:anim calcmode="lin" valueType="num">
                                      <p:cBhvr>
                                        <p:cTn id="48" dur="5000"/>
                                        <p:tgtEl>
                                          <p:spTgt spid="17"/>
                                        </p:tgtEl>
                                        <p:attrNameLst>
                                          <p:attrName>ppt_w</p:attrName>
                                        </p:attrNameLst>
                                      </p:cBhvr>
                                      <p:tavLst>
                                        <p:tav tm="0">
                                          <p:val>
                                            <p:strVal val="ppt_w"/>
                                          </p:val>
                                        </p:tav>
                                        <p:tav tm="50000">
                                          <p:val>
                                            <p:strVal val="ppt_w+.01"/>
                                          </p:val>
                                        </p:tav>
                                        <p:tav tm="100000">
                                          <p:val>
                                            <p:strVal val="ppt_w/10"/>
                                          </p:val>
                                        </p:tav>
                                      </p:tavLst>
                                    </p:anim>
                                    <p:animEffect transition="out" filter="fade">
                                      <p:cBhvr>
                                        <p:cTn id="49" dur="5000" tmFilter="0,0; .5, 0; 1, 1"/>
                                        <p:tgtEl>
                                          <p:spTgt spid="17"/>
                                        </p:tgtEl>
                                      </p:cBhvr>
                                    </p:animEffect>
                                    <p:set>
                                      <p:cBhvr>
                                        <p:cTn id="50" dur="1" fill="hold">
                                          <p:stCondLst>
                                            <p:cond delay="4999"/>
                                          </p:stCondLst>
                                        </p:cTn>
                                        <p:tgtEl>
                                          <p:spTgt spid="17"/>
                                        </p:tgtEl>
                                        <p:attrNameLst>
                                          <p:attrName>style.visibility</p:attrName>
                                        </p:attrNameLst>
                                      </p:cBhvr>
                                      <p:to>
                                        <p:strVal val="hidden"/>
                                      </p:to>
                                    </p:set>
                                  </p:childTnLst>
                                </p:cTn>
                              </p:par>
                            </p:childTnLst>
                          </p:cTn>
                        </p:par>
                        <p:par>
                          <p:cTn id="51" fill="hold">
                            <p:stCondLst>
                              <p:cond delay="90000"/>
                            </p:stCondLst>
                            <p:childTnLst>
                              <p:par>
                                <p:cTn id="52" presetID="3" presetClass="entr" presetSubtype="10"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blinds(horizontal)">
                                      <p:cBhvr>
                                        <p:cTn id="54" dur="3000"/>
                                        <p:tgtEl>
                                          <p:spTgt spid="18"/>
                                        </p:tgtEl>
                                      </p:cBhvr>
                                    </p:animEffect>
                                  </p:childTnLst>
                                </p:cTn>
                              </p:par>
                              <p:par>
                                <p:cTn id="55" presetID="3" presetClass="entr" presetSubtype="5" fill="hold"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blinds(vertical)">
                                      <p:cBhvr>
                                        <p:cTn id="57" dur="3000"/>
                                        <p:tgtEl>
                                          <p:spTgt spid="19"/>
                                        </p:tgtEl>
                                      </p:cBhvr>
                                    </p:animEffect>
                                  </p:childTnLst>
                                </p:cTn>
                              </p:par>
                              <p:par>
                                <p:cTn id="58" presetID="9" presetClass="emph" presetSubtype="0" nodeType="withEffect">
                                  <p:stCondLst>
                                    <p:cond delay="0"/>
                                  </p:stCondLst>
                                  <p:childTnLst>
                                    <p:set>
                                      <p:cBhvr>
                                        <p:cTn id="59" dur="indefinite"/>
                                        <p:tgtEl>
                                          <p:spTgt spid="19"/>
                                        </p:tgtEl>
                                        <p:attrNameLst>
                                          <p:attrName>style.opacity</p:attrName>
                                        </p:attrNameLst>
                                      </p:cBhvr>
                                      <p:to>
                                        <p:strVal val="0.5"/>
                                      </p:to>
                                    </p:set>
                                    <p:animEffect filter="image" prLst="opacity: 0.5">
                                      <p:cBhvr rctx="IE">
                                        <p:cTn id="60" dur="indefinite"/>
                                        <p:tgtEl>
                                          <p:spTgt spid="19"/>
                                        </p:tgtEl>
                                      </p:cBhvr>
                                    </p:animEffect>
                                  </p:childTnLst>
                                </p:cTn>
                              </p:par>
                            </p:childTnLst>
                          </p:cTn>
                        </p:par>
                        <p:par>
                          <p:cTn id="61" fill="hold">
                            <p:stCondLst>
                              <p:cond delay="93000"/>
                            </p:stCondLst>
                            <p:childTnLst>
                              <p:par>
                                <p:cTn id="62" presetID="14" presetClass="entr" presetSubtype="10" fill="hold" grpId="0" nodeType="afterEffect">
                                  <p:stCondLst>
                                    <p:cond delay="1000"/>
                                  </p:stCondLst>
                                  <p:iterate type="wd">
                                    <p:tmPct val="10000"/>
                                  </p:iterate>
                                  <p:childTnLst>
                                    <p:set>
                                      <p:cBhvr>
                                        <p:cTn id="63" dur="1" fill="hold">
                                          <p:stCondLst>
                                            <p:cond delay="0"/>
                                          </p:stCondLst>
                                        </p:cTn>
                                        <p:tgtEl>
                                          <p:spTgt spid="20"/>
                                        </p:tgtEl>
                                        <p:attrNameLst>
                                          <p:attrName>style.visibility</p:attrName>
                                        </p:attrNameLst>
                                      </p:cBhvr>
                                      <p:to>
                                        <p:strVal val="visible"/>
                                      </p:to>
                                    </p:set>
                                    <p:animEffect transition="in" filter="randombar(horizontal)">
                                      <p:cBhvr>
                                        <p:cTn id="64" dur="5000"/>
                                        <p:tgtEl>
                                          <p:spTgt spid="20"/>
                                        </p:tgtEl>
                                      </p:cBhvr>
                                    </p:animEffect>
                                  </p:childTnLst>
                                </p:cTn>
                              </p:par>
                              <p:par>
                                <p:cTn id="65" presetID="14" presetClass="exit" presetSubtype="10" fill="hold" grpId="1" nodeType="withEffect">
                                  <p:stCondLst>
                                    <p:cond delay="15000"/>
                                  </p:stCondLst>
                                  <p:iterate type="wd">
                                    <p:tmPct val="10000"/>
                                  </p:iterate>
                                  <p:childTnLst>
                                    <p:animEffect transition="out" filter="randombar(horizontal)">
                                      <p:cBhvr>
                                        <p:cTn id="66" dur="3000"/>
                                        <p:tgtEl>
                                          <p:spTgt spid="20"/>
                                        </p:tgtEl>
                                      </p:cBhvr>
                                    </p:animEffect>
                                    <p:set>
                                      <p:cBhvr>
                                        <p:cTn id="67" dur="1" fill="hold">
                                          <p:stCondLst>
                                            <p:cond delay="2999"/>
                                          </p:stCondLst>
                                        </p:cTn>
                                        <p:tgtEl>
                                          <p:spTgt spid="20"/>
                                        </p:tgtEl>
                                        <p:attrNameLst>
                                          <p:attrName>style.visibility</p:attrName>
                                        </p:attrNameLst>
                                      </p:cBhvr>
                                      <p:to>
                                        <p:strVal val="hidden"/>
                                      </p:to>
                                    </p:set>
                                  </p:childTnLst>
                                </p:cTn>
                              </p:par>
                            </p:childTnLst>
                          </p:cTn>
                        </p:par>
                        <p:par>
                          <p:cTn id="68" fill="hold">
                            <p:stCondLst>
                              <p:cond delay="130000"/>
                            </p:stCondLst>
                            <p:childTnLst>
                              <p:par>
                                <p:cTn id="69" presetID="26" presetClass="entr" presetSubtype="0" fill="hold" grpId="0" nodeType="afterEffect">
                                  <p:stCondLst>
                                    <p:cond delay="1500"/>
                                  </p:stCondLst>
                                  <p:childTnLst>
                                    <p:set>
                                      <p:cBhvr>
                                        <p:cTn id="70" dur="1" fill="hold">
                                          <p:stCondLst>
                                            <p:cond delay="0"/>
                                          </p:stCondLst>
                                        </p:cTn>
                                        <p:tgtEl>
                                          <p:spTgt spid="21"/>
                                        </p:tgtEl>
                                        <p:attrNameLst>
                                          <p:attrName>style.visibility</p:attrName>
                                        </p:attrNameLst>
                                      </p:cBhvr>
                                      <p:to>
                                        <p:strVal val="visible"/>
                                      </p:to>
                                    </p:set>
                                    <p:animEffect transition="in" filter="wipe(down)">
                                      <p:cBhvr>
                                        <p:cTn id="71" dur="870">
                                          <p:stCondLst>
                                            <p:cond delay="0"/>
                                          </p:stCondLst>
                                        </p:cTn>
                                        <p:tgtEl>
                                          <p:spTgt spid="21"/>
                                        </p:tgtEl>
                                      </p:cBhvr>
                                    </p:animEffect>
                                    <p:anim calcmode="lin" valueType="num">
                                      <p:cBhvr>
                                        <p:cTn id="72" dur="2733"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73" dur="996"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74" dur="996" tmFilter="0, 0; 0.125,0.2665; 0.25,0.4; 0.375,0.465; 0.5,0.5;  0.625,0.535; 0.75,0.6; 0.875,0.7335; 1,1">
                                          <p:stCondLst>
                                            <p:cond delay="996"/>
                                          </p:stCondLst>
                                        </p:cTn>
                                        <p:tgtEl>
                                          <p:spTgt spid="21"/>
                                        </p:tgtEl>
                                        <p:attrNameLst>
                                          <p:attrName>ppt_y</p:attrName>
                                        </p:attrNameLst>
                                      </p:cBhvr>
                                      <p:tavLst>
                                        <p:tav tm="0" fmla="#ppt_y-sin(pi*$)/9">
                                          <p:val>
                                            <p:fltVal val="0"/>
                                          </p:val>
                                        </p:tav>
                                        <p:tav tm="100000">
                                          <p:val>
                                            <p:fltVal val="1"/>
                                          </p:val>
                                        </p:tav>
                                      </p:tavLst>
                                    </p:anim>
                                    <p:anim calcmode="lin" valueType="num">
                                      <p:cBhvr>
                                        <p:cTn id="75" dur="498" tmFilter="0, 0; 0.125,0.2665; 0.25,0.4; 0.375,0.465; 0.5,0.5;  0.625,0.535; 0.75,0.6; 0.875,0.7335; 1,1">
                                          <p:stCondLst>
                                            <p:cond delay="1986"/>
                                          </p:stCondLst>
                                        </p:cTn>
                                        <p:tgtEl>
                                          <p:spTgt spid="21"/>
                                        </p:tgtEl>
                                        <p:attrNameLst>
                                          <p:attrName>ppt_y</p:attrName>
                                        </p:attrNameLst>
                                      </p:cBhvr>
                                      <p:tavLst>
                                        <p:tav tm="0" fmla="#ppt_y-sin(pi*$)/27">
                                          <p:val>
                                            <p:fltVal val="0"/>
                                          </p:val>
                                        </p:tav>
                                        <p:tav tm="100000">
                                          <p:val>
                                            <p:fltVal val="1"/>
                                          </p:val>
                                        </p:tav>
                                      </p:tavLst>
                                    </p:anim>
                                    <p:anim calcmode="lin" valueType="num">
                                      <p:cBhvr>
                                        <p:cTn id="76" dur="246" tmFilter="0, 0; 0.125,0.2665; 0.25,0.4; 0.375,0.465; 0.5,0.5;  0.625,0.535; 0.75,0.6; 0.875,0.7335; 1,1">
                                          <p:stCondLst>
                                            <p:cond delay="2484"/>
                                          </p:stCondLst>
                                        </p:cTn>
                                        <p:tgtEl>
                                          <p:spTgt spid="21"/>
                                        </p:tgtEl>
                                        <p:attrNameLst>
                                          <p:attrName>ppt_y</p:attrName>
                                        </p:attrNameLst>
                                      </p:cBhvr>
                                      <p:tavLst>
                                        <p:tav tm="0" fmla="#ppt_y-sin(pi*$)/81">
                                          <p:val>
                                            <p:fltVal val="0"/>
                                          </p:val>
                                        </p:tav>
                                        <p:tav tm="100000">
                                          <p:val>
                                            <p:fltVal val="1"/>
                                          </p:val>
                                        </p:tav>
                                      </p:tavLst>
                                    </p:anim>
                                    <p:animScale>
                                      <p:cBhvr>
                                        <p:cTn id="77" dur="39">
                                          <p:stCondLst>
                                            <p:cond delay="975"/>
                                          </p:stCondLst>
                                        </p:cTn>
                                        <p:tgtEl>
                                          <p:spTgt spid="21"/>
                                        </p:tgtEl>
                                      </p:cBhvr>
                                      <p:to x="100000" y="60000"/>
                                    </p:animScale>
                                    <p:animScale>
                                      <p:cBhvr>
                                        <p:cTn id="78" dur="249" decel="50000">
                                          <p:stCondLst>
                                            <p:cond delay="1014"/>
                                          </p:stCondLst>
                                        </p:cTn>
                                        <p:tgtEl>
                                          <p:spTgt spid="21"/>
                                        </p:tgtEl>
                                      </p:cBhvr>
                                      <p:to x="100000" y="100000"/>
                                    </p:animScale>
                                    <p:animScale>
                                      <p:cBhvr>
                                        <p:cTn id="79" dur="39">
                                          <p:stCondLst>
                                            <p:cond delay="1968"/>
                                          </p:stCondLst>
                                        </p:cTn>
                                        <p:tgtEl>
                                          <p:spTgt spid="21"/>
                                        </p:tgtEl>
                                      </p:cBhvr>
                                      <p:to x="100000" y="80000"/>
                                    </p:animScale>
                                    <p:animScale>
                                      <p:cBhvr>
                                        <p:cTn id="80" dur="249" decel="50000">
                                          <p:stCondLst>
                                            <p:cond delay="2007"/>
                                          </p:stCondLst>
                                        </p:cTn>
                                        <p:tgtEl>
                                          <p:spTgt spid="21"/>
                                        </p:tgtEl>
                                      </p:cBhvr>
                                      <p:to x="100000" y="100000"/>
                                    </p:animScale>
                                    <p:animScale>
                                      <p:cBhvr>
                                        <p:cTn id="81" dur="39">
                                          <p:stCondLst>
                                            <p:cond delay="2463"/>
                                          </p:stCondLst>
                                        </p:cTn>
                                        <p:tgtEl>
                                          <p:spTgt spid="21"/>
                                        </p:tgtEl>
                                      </p:cBhvr>
                                      <p:to x="100000" y="90000"/>
                                    </p:animScale>
                                    <p:animScale>
                                      <p:cBhvr>
                                        <p:cTn id="82" dur="249" decel="50000">
                                          <p:stCondLst>
                                            <p:cond delay="2502"/>
                                          </p:stCondLst>
                                        </p:cTn>
                                        <p:tgtEl>
                                          <p:spTgt spid="21"/>
                                        </p:tgtEl>
                                      </p:cBhvr>
                                      <p:to x="100000" y="100000"/>
                                    </p:animScale>
                                    <p:animScale>
                                      <p:cBhvr>
                                        <p:cTn id="83" dur="39">
                                          <p:stCondLst>
                                            <p:cond delay="2712"/>
                                          </p:stCondLst>
                                        </p:cTn>
                                        <p:tgtEl>
                                          <p:spTgt spid="21"/>
                                        </p:tgtEl>
                                      </p:cBhvr>
                                      <p:to x="100000" y="95000"/>
                                    </p:animScale>
                                    <p:animScale>
                                      <p:cBhvr>
                                        <p:cTn id="84" dur="249" decel="50000">
                                          <p:stCondLst>
                                            <p:cond delay="2751"/>
                                          </p:stCondLst>
                                        </p:cTn>
                                        <p:tgtEl>
                                          <p:spTgt spid="21"/>
                                        </p:tgtEl>
                                      </p:cBhvr>
                                      <p:to x="100000" y="100000"/>
                                    </p:animScale>
                                  </p:childTnLst>
                                </p:cTn>
                              </p:par>
                            </p:childTnLst>
                          </p:cTn>
                        </p:par>
                        <p:par>
                          <p:cTn id="85" fill="hold">
                            <p:stCondLst>
                              <p:cond delay="134500"/>
                            </p:stCondLst>
                            <p:childTnLst>
                              <p:par>
                                <p:cTn id="86" presetID="10" presetClass="entr" presetSubtype="0" fill="hold" grpId="0" nodeType="afterEffect">
                                  <p:stCondLst>
                                    <p:cond delay="6000"/>
                                  </p:stCondLst>
                                  <p:childTnLst>
                                    <p:set>
                                      <p:cBhvr>
                                        <p:cTn id="87" dur="1" fill="hold">
                                          <p:stCondLst>
                                            <p:cond delay="0"/>
                                          </p:stCondLst>
                                        </p:cTn>
                                        <p:tgtEl>
                                          <p:spTgt spid="22"/>
                                        </p:tgtEl>
                                        <p:attrNameLst>
                                          <p:attrName>style.visibility</p:attrName>
                                        </p:attrNameLst>
                                      </p:cBhvr>
                                      <p:to>
                                        <p:strVal val="visible"/>
                                      </p:to>
                                    </p:set>
                                    <p:animEffect transition="in" filter="fade">
                                      <p:cBhvr>
                                        <p:cTn id="88" dur="3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p:bldP spid="15" grpId="1"/>
      <p:bldP spid="17" grpId="0"/>
      <p:bldP spid="17" grpId="1"/>
      <p:bldP spid="20" grpId="0"/>
      <p:bldP spid="20" grpId="1"/>
      <p:bldP spid="21" grpId="0"/>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C80EF3E-4D32-F150-DF10-45142F1B0E47}"/>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58AC2B4-4DB6-5144-A5BB-3E7D09ED903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FA18EBAD-2F52-72B7-C960-846DA199C9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7342A4B-9116-92F8-7E0D-81C68065022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A674276-5658-C329-9504-1FD1D1B9BBF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dirty="0">
                <a:solidFill>
                  <a:srgbClr val="000000"/>
                </a:solidFill>
                <a:latin typeface="Kristen ITC" panose="03050502040202030202" pitchFamily="66" charset="0"/>
                <a:cs typeface="Arial" panose="020B0604020202020204" pitchFamily="34" charset="0"/>
              </a:rPr>
              <a:t>Además puedes recibir </a:t>
            </a:r>
            <a:r>
              <a:rPr lang="es-ES_tradnl" altLang="es-ES" b="1" dirty="0" err="1">
                <a:solidFill>
                  <a:srgbClr val="000000"/>
                </a:solidFill>
                <a:latin typeface="Kristen ITC" panose="03050502040202030202" pitchFamily="66" charset="0"/>
                <a:cs typeface="Arial" panose="020B0604020202020204" pitchFamily="34" charset="0"/>
              </a:rPr>
              <a:t>powerpoints</a:t>
            </a:r>
            <a:r>
              <a:rPr lang="es-ES_tradnl" altLang="es-ES" b="1" dirty="0">
                <a:solidFill>
                  <a:srgbClr val="000000"/>
                </a:solidFill>
                <a:latin typeface="Kristen ITC" panose="03050502040202030202" pitchFamily="66" charset="0"/>
                <a:cs typeface="Arial" panose="020B0604020202020204" pitchFamily="34" charset="0"/>
              </a:rPr>
              <a:t> en tu correo electrónico suscribiéndote aquí:</a:t>
            </a:r>
            <a:r>
              <a:rPr lang="es-ES_tradnl" altLang="es-ES" b="1" dirty="0">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dirty="0">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EFCB771-8F45-7444-6600-D9AF68EEF4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13D673C-EB7B-6806-07C0-7F985750253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F8BD574-6F30-D4F2-92C1-8D36BAFFE47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57C588B-36D0-DBF9-25FE-7F75DA764A8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23F75BF-5E34-3FDD-85FF-AC97F8B0C4F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8E23557-FE69-C9A3-500D-F3051F7EF90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9CD1C11C-F82F-9D6A-CF4E-1CD4B9BBCB68}"/>
              </a:ext>
            </a:extLst>
          </p:cNvPr>
          <p:cNvSpPr txBox="1"/>
          <p:nvPr/>
        </p:nvSpPr>
        <p:spPr>
          <a:xfrm>
            <a:off x="223935" y="7025951"/>
            <a:ext cx="662473" cy="369332"/>
          </a:xfrm>
          <a:prstGeom prst="rect">
            <a:avLst/>
          </a:prstGeom>
          <a:noFill/>
        </p:spPr>
        <p:txBody>
          <a:bodyPr wrap="square" rtlCol="0">
            <a:spAutoFit/>
          </a:bodyPr>
          <a:lstStyle/>
          <a:p>
            <a:r>
              <a:rPr lang="es-ES" dirty="0"/>
              <a:t>…</a:t>
            </a:r>
          </a:p>
        </p:txBody>
      </p:sp>
    </p:spTree>
    <p:extLst>
      <p:ext uri="{BB962C8B-B14F-4D97-AF65-F5344CB8AC3E}">
        <p14:creationId xmlns:p14="http://schemas.microsoft.com/office/powerpoint/2010/main" val="2608186712"/>
      </p:ext>
    </p:extLst>
  </p:cSld>
  <p:clrMapOvr>
    <a:masterClrMapping/>
  </p:clrMapOvr>
  <p:transition spd="slow" advClick="0" advTm="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102</TotalTime>
  <Words>172</Words>
  <Application>Microsoft Office PowerPoint</Application>
  <PresentationFormat>Panorámica</PresentationFormat>
  <Paragraphs>10</Paragraphs>
  <Slides>2</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vt:i4>
      </vt:variant>
    </vt:vector>
  </HeadingPairs>
  <TitlesOfParts>
    <vt:vector size="10" baseType="lpstr">
      <vt:lpstr>Aptos</vt:lpstr>
      <vt:lpstr>Arial</vt:lpstr>
      <vt:lpstr>Bell MT</vt:lpstr>
      <vt:lpstr>Calibri</vt:lpstr>
      <vt:lpstr>Calibri Light</vt:lpstr>
      <vt:lpstr>Kristen ITC</vt:lpstr>
      <vt:lpstr>Tema de Office</vt:lpstr>
      <vt:lpstr>Diseño predeterminado</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Tuve un sueño..</dc:title>
  <dc:creator>jrvallegomez@outlook.es</dc:creator>
  <cp:keywords>poesia</cp:keywords>
  <cp:lastModifiedBy>jose ruiz del valle</cp:lastModifiedBy>
  <cp:revision>12</cp:revision>
  <dcterms:created xsi:type="dcterms:W3CDTF">2023-01-24T15:39:16Z</dcterms:created>
  <dcterms:modified xsi:type="dcterms:W3CDTF">2024-05-11T10:16:12Z</dcterms:modified>
</cp:coreProperties>
</file>