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mbria" pitchFamily="18" charset="0"/>
      <p:regular r:id="rId5"/>
      <p:bold r:id="rId6"/>
      <p:italic r:id="rId7"/>
      <p:boldItalic r:id="rId8"/>
    </p:embeddedFont>
    <p:embeddedFont>
      <p:font typeface="Calibri" pitchFamily="34" charset="0"/>
      <p:regular r:id="rId9"/>
      <p:bold r:id="rId10"/>
      <p:italic r:id="rId11"/>
      <p:boldItalic r:id="rId12"/>
    </p:embeddedFont>
    <p:embeddedFont>
      <p:font typeface="A Charming Font Expanded" pitchFamily="2" charset="0"/>
      <p:regular r:id="rId13"/>
    </p:embeddedFont>
    <p:embeddedFont>
      <p:font typeface="Fiolex Girls" pitchFamily="34" charset="0"/>
      <p:regular r:id="rId14"/>
    </p:embeddedFont>
    <p:embeddedFont>
      <p:font typeface="A Charming Font Superexpanded" pitchFamily="2" charset="0"/>
      <p:regular r:id="rId15"/>
    </p:embeddedFont>
    <p:embeddedFont>
      <p:font typeface="Kristen ITC" pitchFamily="66" charset="0"/>
      <p:regular r:id="rId16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Xt+AVj5j4hFHOF4yo8Dng==" hashData="DzsBQwkZ8AtaDIMWMA1KU9iHI3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9960"/>
    <a:srgbClr val="504A2E"/>
    <a:srgbClr val="978C57"/>
    <a:srgbClr val="7F764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theme" Target="theme/theme1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1FA7DC-41AD-4021-8435-9D0B3822E55E}" type="datetimeFigureOut">
              <a:rPr lang="es-UY" smtClean="0"/>
              <a:pPr/>
              <a:t>29/08/2016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AE66E7-EC24-4B85-9085-02F4E21A588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E66E7-EC24-4B85-9085-02F4E21A5882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EB53-87CD-4640-B972-04EC94C1E116}" type="datetimeFigureOut">
              <a:rPr lang="es-UY" smtClean="0"/>
              <a:pPr/>
              <a:t>29/08/2016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A321-5BE1-49DA-B626-BDEAE0D3880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EB53-87CD-4640-B972-04EC94C1E116}" type="datetimeFigureOut">
              <a:rPr lang="es-UY" smtClean="0"/>
              <a:pPr/>
              <a:t>29/08/2016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A321-5BE1-49DA-B626-BDEAE0D3880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EB53-87CD-4640-B972-04EC94C1E116}" type="datetimeFigureOut">
              <a:rPr lang="es-UY" smtClean="0"/>
              <a:pPr/>
              <a:t>29/08/2016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A321-5BE1-49DA-B626-BDEAE0D3880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EB53-87CD-4640-B972-04EC94C1E116}" type="datetimeFigureOut">
              <a:rPr lang="es-UY" smtClean="0"/>
              <a:pPr/>
              <a:t>29/08/2016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A321-5BE1-49DA-B626-BDEAE0D3880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EB53-87CD-4640-B972-04EC94C1E116}" type="datetimeFigureOut">
              <a:rPr lang="es-UY" smtClean="0"/>
              <a:pPr/>
              <a:t>29/08/2016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A321-5BE1-49DA-B626-BDEAE0D3880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EB53-87CD-4640-B972-04EC94C1E116}" type="datetimeFigureOut">
              <a:rPr lang="es-UY" smtClean="0"/>
              <a:pPr/>
              <a:t>29/08/2016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A321-5BE1-49DA-B626-BDEAE0D3880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EB53-87CD-4640-B972-04EC94C1E116}" type="datetimeFigureOut">
              <a:rPr lang="es-UY" smtClean="0"/>
              <a:pPr/>
              <a:t>29/08/2016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A321-5BE1-49DA-B626-BDEAE0D3880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EB53-87CD-4640-B972-04EC94C1E116}" type="datetimeFigureOut">
              <a:rPr lang="es-UY" smtClean="0"/>
              <a:pPr/>
              <a:t>29/08/2016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A321-5BE1-49DA-B626-BDEAE0D3880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EB53-87CD-4640-B972-04EC94C1E116}" type="datetimeFigureOut">
              <a:rPr lang="es-UY" smtClean="0"/>
              <a:pPr/>
              <a:t>29/08/2016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A321-5BE1-49DA-B626-BDEAE0D3880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EB53-87CD-4640-B972-04EC94C1E116}" type="datetimeFigureOut">
              <a:rPr lang="es-UY" smtClean="0"/>
              <a:pPr/>
              <a:t>29/08/2016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A321-5BE1-49DA-B626-BDEAE0D3880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5EB53-87CD-4640-B972-04EC94C1E116}" type="datetimeFigureOut">
              <a:rPr lang="es-UY" smtClean="0"/>
              <a:pPr/>
              <a:t>29/08/2016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A321-5BE1-49DA-B626-BDEAE0D3880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5EB53-87CD-4640-B972-04EC94C1E116}" type="datetimeFigureOut">
              <a:rPr lang="es-UY" smtClean="0"/>
              <a:pPr/>
              <a:t>29/08/2016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8A321-5BE1-49DA-B626-BDEAE0D3880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rgbClr val="FFEFD1">
                <a:alpha val="54000"/>
              </a:srgbClr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4355976" y="5085184"/>
            <a:ext cx="317234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latin typeface="Cambria" pitchFamily="18" charset="0"/>
              </a:rPr>
              <a:t>Ojos indefinibles, ojos grandes,</a:t>
            </a:r>
            <a:br>
              <a:rPr lang="es-UY" sz="1500" i="1" dirty="0" smtClean="0">
                <a:latin typeface="Cambria" pitchFamily="18" charset="0"/>
              </a:rPr>
            </a:br>
            <a:r>
              <a:rPr lang="es-UY" sz="1500" i="1" dirty="0" smtClean="0">
                <a:latin typeface="Cambria" pitchFamily="18" charset="0"/>
              </a:rPr>
              <a:t>como el cielo y el mar hondos y puros,</a:t>
            </a:r>
            <a:br>
              <a:rPr lang="es-UY" sz="1500" i="1" dirty="0" smtClean="0">
                <a:latin typeface="Cambria" pitchFamily="18" charset="0"/>
              </a:rPr>
            </a:br>
            <a:r>
              <a:rPr lang="es-UY" sz="1500" i="1" dirty="0" smtClean="0">
                <a:latin typeface="Cambria" pitchFamily="18" charset="0"/>
              </a:rPr>
              <a:t>ojos como las selvas de los Andes:</a:t>
            </a:r>
            <a:br>
              <a:rPr lang="es-UY" sz="1500" i="1" dirty="0" smtClean="0">
                <a:latin typeface="Cambria" pitchFamily="18" charset="0"/>
              </a:rPr>
            </a:br>
            <a:r>
              <a:rPr lang="es-UY" sz="1500" i="1" dirty="0" smtClean="0">
                <a:latin typeface="Cambria" pitchFamily="18" charset="0"/>
              </a:rPr>
              <a:t>misteriosos, fantásticos y oscuros.</a:t>
            </a:r>
            <a:endParaRPr lang="es-UY" sz="1500" i="1" dirty="0">
              <a:latin typeface="Cambria" pitchFamily="18" charset="0"/>
            </a:endParaRPr>
          </a:p>
        </p:txBody>
      </p:sp>
      <p:pic>
        <p:nvPicPr>
          <p:cNvPr id="5" name="4 Imagen" descr="wood_border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5875" cap="rnd">
            <a:solidFill>
              <a:srgbClr val="978C57"/>
            </a:solidFill>
            <a:prstDash val="sysDash"/>
            <a:bevel/>
          </a:ln>
        </p:spPr>
      </p:pic>
      <p:sp>
        <p:nvSpPr>
          <p:cNvPr id="11" name="10 Rectángulo"/>
          <p:cNvSpPr/>
          <p:nvPr/>
        </p:nvSpPr>
        <p:spPr>
          <a:xfrm>
            <a:off x="3779912" y="1268760"/>
            <a:ext cx="4104456" cy="34563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25400" cap="flat" cmpd="sng">
            <a:solidFill>
              <a:srgbClr val="A4996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10" name="9 Imagen" descr="_k@rine_ dreams _Lady_Feather_2193_Mars_201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1560" y="1196752"/>
            <a:ext cx="3707904" cy="5661248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923928" y="4869160"/>
            <a:ext cx="30243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A Charming Font Expanded" pitchFamily="2" charset="0"/>
              </a:rPr>
              <a:t>Tus </a:t>
            </a:r>
            <a:r>
              <a:rPr lang="en-US" sz="4400" dirty="0" err="1" smtClean="0">
                <a:latin typeface="A Charming Font Expanded" pitchFamily="2" charset="0"/>
              </a:rPr>
              <a:t>ojos</a:t>
            </a:r>
            <a:endParaRPr lang="es-UY" sz="4400" dirty="0">
              <a:latin typeface="A Charming Font Expanded" pitchFamily="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012160" y="5085184"/>
            <a:ext cx="1515158" cy="6124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3380" dirty="0" smtClean="0">
                <a:latin typeface="A Charming Font Expanded" pitchFamily="2" charset="0"/>
                <a:cs typeface="Arial" pitchFamily="34" charset="0"/>
              </a:rPr>
              <a:t>Julio Flórez</a:t>
            </a:r>
            <a:r>
              <a:rPr lang="es-UY" dirty="0" smtClean="0">
                <a:solidFill>
                  <a:srgbClr val="333333"/>
                </a:solidFill>
                <a:latin typeface="Source Sans Pro"/>
                <a:cs typeface="Arial" pitchFamily="34" charset="0"/>
              </a:rPr>
              <a:t> </a:t>
            </a:r>
            <a:endParaRPr lang="es-UY" dirty="0"/>
          </a:p>
        </p:txBody>
      </p:sp>
      <p:sp>
        <p:nvSpPr>
          <p:cNvPr id="13" name="12 CuadroTexto"/>
          <p:cNvSpPr txBox="1"/>
          <p:nvPr/>
        </p:nvSpPr>
        <p:spPr>
          <a:xfrm>
            <a:off x="6156176" y="5805264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 Charming Font Expanded" pitchFamily="2" charset="0"/>
                <a:cs typeface="Arial" pitchFamily="34" charset="0"/>
              </a:rPr>
              <a:t>Colombia</a:t>
            </a:r>
            <a:endParaRPr lang="es-UY" sz="3600" dirty="0">
              <a:latin typeface="A Charming Font Expanded" pitchFamily="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380312" y="6021288"/>
            <a:ext cx="1082348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60" dirty="0" smtClean="0">
                <a:latin typeface="Source Sans Pro"/>
                <a:cs typeface="Arial" pitchFamily="34" charset="0"/>
              </a:rPr>
              <a:t>1867 – 1923</a:t>
            </a:r>
            <a:endParaRPr lang="es-UY" sz="1260" dirty="0"/>
          </a:p>
        </p:txBody>
      </p:sp>
      <p:sp>
        <p:nvSpPr>
          <p:cNvPr id="15" name="14 CuadroTexto"/>
          <p:cNvSpPr txBox="1"/>
          <p:nvPr/>
        </p:nvSpPr>
        <p:spPr>
          <a:xfrm>
            <a:off x="3707904" y="5877272"/>
            <a:ext cx="1486304" cy="509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10" i="1" dirty="0" smtClean="0">
                <a:latin typeface="A Charming Font Expanded" pitchFamily="2" charset="0"/>
              </a:rPr>
              <a:t>Pase </a:t>
            </a:r>
            <a:r>
              <a:rPr lang="en-US" sz="2710" i="1" dirty="0" err="1" smtClean="0">
                <a:latin typeface="A Charming Font Expanded" pitchFamily="2" charset="0"/>
              </a:rPr>
              <a:t>automatico</a:t>
            </a:r>
            <a:endParaRPr lang="es-UY" sz="2710" i="1" dirty="0">
              <a:latin typeface="A Charming Font Expanded" pitchFamily="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3779912" y="1268760"/>
            <a:ext cx="4104456" cy="345638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solidFill>
              <a:srgbClr val="A499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7" name="16 CuadroTexto"/>
          <p:cNvSpPr txBox="1"/>
          <p:nvPr/>
        </p:nvSpPr>
        <p:spPr>
          <a:xfrm>
            <a:off x="4427984" y="5157192"/>
            <a:ext cx="305301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latin typeface="Cambria" pitchFamily="18" charset="0"/>
              </a:rPr>
              <a:t>Ojos en cuyas místicas ojeras</a:t>
            </a:r>
            <a:br>
              <a:rPr lang="es-UY" sz="1500" i="1" dirty="0" smtClean="0">
                <a:latin typeface="Cambria" pitchFamily="18" charset="0"/>
              </a:rPr>
            </a:br>
            <a:r>
              <a:rPr lang="es-UY" sz="1500" i="1" dirty="0" smtClean="0">
                <a:latin typeface="Cambria" pitchFamily="18" charset="0"/>
              </a:rPr>
              <a:t>se ve el rostro de incógnitos pesares,</a:t>
            </a:r>
            <a:br>
              <a:rPr lang="es-UY" sz="1500" i="1" dirty="0" smtClean="0">
                <a:latin typeface="Cambria" pitchFamily="18" charset="0"/>
              </a:rPr>
            </a:br>
            <a:r>
              <a:rPr lang="es-UY" sz="1500" i="1" dirty="0" smtClean="0">
                <a:latin typeface="Cambria" pitchFamily="18" charset="0"/>
              </a:rPr>
              <a:t>cual se ve en la aridez de las riberas</a:t>
            </a:r>
            <a:br>
              <a:rPr lang="es-UY" sz="1500" i="1" dirty="0" smtClean="0">
                <a:latin typeface="Cambria" pitchFamily="18" charset="0"/>
              </a:rPr>
            </a:br>
            <a:r>
              <a:rPr lang="es-UY" sz="1500" i="1" dirty="0" smtClean="0">
                <a:latin typeface="Cambria" pitchFamily="18" charset="0"/>
              </a:rPr>
              <a:t>la huella de las ondas de los mares.</a:t>
            </a:r>
            <a:endParaRPr lang="es-UY" sz="1500" i="1" dirty="0">
              <a:latin typeface="Cambria" pitchFamily="18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3779912" y="1268760"/>
            <a:ext cx="4104456" cy="345638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solidFill>
              <a:srgbClr val="A499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9" name="18 CuadroTexto"/>
          <p:cNvSpPr txBox="1"/>
          <p:nvPr/>
        </p:nvSpPr>
        <p:spPr>
          <a:xfrm>
            <a:off x="4427984" y="5229200"/>
            <a:ext cx="328314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latin typeface="Cambria" pitchFamily="18" charset="0"/>
              </a:rPr>
              <a:t>Miradme con amor, eternamente,</a:t>
            </a:r>
            <a:br>
              <a:rPr lang="es-UY" sz="1500" i="1" dirty="0" smtClean="0">
                <a:latin typeface="Cambria" pitchFamily="18" charset="0"/>
              </a:rPr>
            </a:br>
            <a:r>
              <a:rPr lang="es-UY" sz="1500" i="1" dirty="0" smtClean="0">
                <a:latin typeface="Cambria" pitchFamily="18" charset="0"/>
              </a:rPr>
              <a:t>ojos de melancólicas pupilas,</a:t>
            </a:r>
            <a:br>
              <a:rPr lang="es-UY" sz="1500" i="1" dirty="0" smtClean="0">
                <a:latin typeface="Cambria" pitchFamily="18" charset="0"/>
              </a:rPr>
            </a:br>
            <a:r>
              <a:rPr lang="es-UY" sz="1500" i="1" dirty="0" smtClean="0">
                <a:latin typeface="Cambria" pitchFamily="18" charset="0"/>
              </a:rPr>
              <a:t>ojos que semejáis bajo su frente,</a:t>
            </a:r>
            <a:br>
              <a:rPr lang="es-UY" sz="1500" i="1" dirty="0" smtClean="0">
                <a:latin typeface="Cambria" pitchFamily="18" charset="0"/>
              </a:rPr>
            </a:br>
            <a:r>
              <a:rPr lang="es-UY" sz="1500" i="1" dirty="0" smtClean="0">
                <a:latin typeface="Cambria" pitchFamily="18" charset="0"/>
              </a:rPr>
              <a:t>pozos de aguas profundas y tranquilas.</a:t>
            </a:r>
            <a:endParaRPr lang="es-UY" sz="1500" i="1" dirty="0">
              <a:latin typeface="Cambria" pitchFamily="18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3779912" y="1268760"/>
            <a:ext cx="4104456" cy="345638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solidFill>
              <a:srgbClr val="A499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1" name="20 CuadroTexto"/>
          <p:cNvSpPr txBox="1"/>
          <p:nvPr/>
        </p:nvSpPr>
        <p:spPr>
          <a:xfrm>
            <a:off x="4427984" y="5157192"/>
            <a:ext cx="297825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latin typeface="Cambria" pitchFamily="18" charset="0"/>
              </a:rPr>
              <a:t>Miradme con amor, ojos divinos,</a:t>
            </a:r>
            <a:br>
              <a:rPr lang="es-UY" sz="1500" i="1" dirty="0" smtClean="0">
                <a:latin typeface="Cambria" pitchFamily="18" charset="0"/>
              </a:rPr>
            </a:br>
            <a:r>
              <a:rPr lang="es-UY" sz="1500" i="1" dirty="0" smtClean="0">
                <a:latin typeface="Cambria" pitchFamily="18" charset="0"/>
              </a:rPr>
              <a:t>que adornáis como soles su cabeza,</a:t>
            </a:r>
            <a:br>
              <a:rPr lang="es-UY" sz="1500" i="1" dirty="0" smtClean="0">
                <a:latin typeface="Cambria" pitchFamily="18" charset="0"/>
              </a:rPr>
            </a:br>
            <a:r>
              <a:rPr lang="es-UY" sz="1500" i="1" dirty="0" smtClean="0">
                <a:latin typeface="Cambria" pitchFamily="18" charset="0"/>
              </a:rPr>
              <a:t>y, encima de sus labios purpurinos,</a:t>
            </a:r>
            <a:br>
              <a:rPr lang="es-UY" sz="1500" i="1" dirty="0" smtClean="0">
                <a:latin typeface="Cambria" pitchFamily="18" charset="0"/>
              </a:rPr>
            </a:br>
            <a:r>
              <a:rPr lang="es-UY" sz="1500" i="1" dirty="0" smtClean="0">
                <a:latin typeface="Cambria" pitchFamily="18" charset="0"/>
              </a:rPr>
              <a:t>parecéis dos abismos de tristeza.</a:t>
            </a:r>
            <a:endParaRPr lang="es-UY" sz="1500" i="1" dirty="0">
              <a:latin typeface="Cambria" pitchFamily="18" charset="0"/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3779912" y="1268760"/>
            <a:ext cx="4104456" cy="345638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solidFill>
              <a:srgbClr val="A499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4" name="23 CuadroTexto"/>
          <p:cNvSpPr txBox="1"/>
          <p:nvPr/>
        </p:nvSpPr>
        <p:spPr>
          <a:xfrm>
            <a:off x="4499992" y="5157192"/>
            <a:ext cx="31447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00" i="1" dirty="0" smtClean="0">
                <a:latin typeface="Cambria" pitchFamily="18" charset="0"/>
              </a:rPr>
              <a:t>Miradme con amor, fúlgidos ojos,</a:t>
            </a:r>
            <a:br>
              <a:rPr lang="es-UY" sz="1500" i="1" dirty="0" smtClean="0">
                <a:latin typeface="Cambria" pitchFamily="18" charset="0"/>
              </a:rPr>
            </a:br>
            <a:r>
              <a:rPr lang="es-UY" sz="1500" i="1" dirty="0" smtClean="0">
                <a:latin typeface="Cambria" pitchFamily="18" charset="0"/>
              </a:rPr>
              <a:t>y cuando muera yo, que os amo tanto</a:t>
            </a:r>
            <a:br>
              <a:rPr lang="es-UY" sz="1500" i="1" dirty="0" smtClean="0">
                <a:latin typeface="Cambria" pitchFamily="18" charset="0"/>
              </a:rPr>
            </a:br>
            <a:r>
              <a:rPr lang="es-UY" sz="1500" i="1" dirty="0" smtClean="0">
                <a:latin typeface="Cambria" pitchFamily="18" charset="0"/>
              </a:rPr>
              <a:t>¡verted sobre mis lívidos despojos,</a:t>
            </a:r>
            <a:br>
              <a:rPr lang="es-UY" sz="1500" i="1" dirty="0" smtClean="0">
                <a:latin typeface="Cambria" pitchFamily="18" charset="0"/>
              </a:rPr>
            </a:br>
            <a:r>
              <a:rPr lang="es-UY" sz="1500" i="1" dirty="0" smtClean="0">
                <a:latin typeface="Cambria" pitchFamily="18" charset="0"/>
              </a:rPr>
              <a:t>el dulce manantial de vuestro </a:t>
            </a:r>
            <a:r>
              <a:rPr lang="es-UY" sz="1500" i="1" dirty="0" err="1" smtClean="0">
                <a:latin typeface="Cambria" pitchFamily="18" charset="0"/>
              </a:rPr>
              <a:t>lllanto</a:t>
            </a:r>
            <a:r>
              <a:rPr lang="es-UY" sz="1500" i="1" dirty="0" smtClean="0">
                <a:latin typeface="Cambria" pitchFamily="18" charset="0"/>
              </a:rPr>
              <a:t>!</a:t>
            </a:r>
            <a:endParaRPr lang="es-UY" sz="1500" i="1" dirty="0">
              <a:latin typeface="Cambria" pitchFamily="18" charset="0"/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3779912" y="1268760"/>
            <a:ext cx="4104456" cy="345638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solidFill>
              <a:srgbClr val="A499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12" name="11 Imagen" descr="basebeige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9324528" cy="685800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411760" y="1916832"/>
            <a:ext cx="35734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atin typeface="Fiolex Girls" pitchFamily="34" charset="0"/>
              </a:rPr>
              <a:t>Ines, </a:t>
            </a:r>
            <a:r>
              <a:rPr lang="en-US" sz="4000" dirty="0" err="1" smtClean="0">
                <a:latin typeface="Fiolex Girls" pitchFamily="34" charset="0"/>
              </a:rPr>
              <a:t>recreando</a:t>
            </a:r>
            <a:r>
              <a:rPr lang="en-US" sz="4000" dirty="0" smtClean="0">
                <a:latin typeface="Fiolex Girls" pitchFamily="34" charset="0"/>
              </a:rPr>
              <a:t> </a:t>
            </a:r>
            <a:r>
              <a:rPr lang="en-US" sz="4000" dirty="0" err="1" smtClean="0">
                <a:latin typeface="Fiolex Girls" pitchFamily="34" charset="0"/>
              </a:rPr>
              <a:t>Poemas</a:t>
            </a:r>
            <a:endParaRPr lang="es-UY" sz="4000" dirty="0">
              <a:latin typeface="Fiolex Girls" pitchFamily="34" charset="0"/>
            </a:endParaRPr>
          </a:p>
        </p:txBody>
      </p:sp>
      <p:pic>
        <p:nvPicPr>
          <p:cNvPr id="28" name="27 Imagen" descr="27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131840" y="2780928"/>
            <a:ext cx="2304256" cy="1656184"/>
          </a:xfrm>
          <a:prstGeom prst="rect">
            <a:avLst/>
          </a:prstGeom>
        </p:spPr>
      </p:pic>
      <p:sp>
        <p:nvSpPr>
          <p:cNvPr id="29" name="28 CuadroTexto"/>
          <p:cNvSpPr txBox="1"/>
          <p:nvPr/>
        </p:nvSpPr>
        <p:spPr>
          <a:xfrm>
            <a:off x="971600" y="4869160"/>
            <a:ext cx="34387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 Charming Font Superexpanded" pitchFamily="2" charset="0"/>
              </a:rPr>
              <a:t>Manipulacion de </a:t>
            </a:r>
            <a:r>
              <a:rPr lang="en-US" sz="2400" dirty="0" err="1" smtClean="0">
                <a:latin typeface="A Charming Font Superexpanded" pitchFamily="2" charset="0"/>
              </a:rPr>
              <a:t>imagenes,Ines</a:t>
            </a:r>
            <a:endParaRPr lang="es-UY" sz="2400" dirty="0">
              <a:latin typeface="A Charming Font Superexpanded" pitchFamily="2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4716016" y="4869160"/>
            <a:ext cx="23244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 Charming Font Superexpanded" pitchFamily="2" charset="0"/>
              </a:rPr>
              <a:t>Tube</a:t>
            </a:r>
            <a:r>
              <a:rPr lang="en-US" sz="2400" dirty="0" smtClean="0">
                <a:latin typeface="A Charming Font Expanded" pitchFamily="2" charset="0"/>
              </a:rPr>
              <a:t> -</a:t>
            </a:r>
            <a:r>
              <a:rPr lang="es-UY" sz="2400" dirty="0" smtClean="0">
                <a:latin typeface="A Charming Font Expanded" pitchFamily="2" charset="0"/>
              </a:rPr>
              <a:t> </a:t>
            </a:r>
            <a:r>
              <a:rPr lang="es-UY" sz="2400" u="sng" dirty="0" err="1" smtClean="0">
                <a:latin typeface="A Charming Font Expanded" pitchFamily="2" charset="0"/>
              </a:rPr>
              <a:t>Karine</a:t>
            </a:r>
            <a:r>
              <a:rPr lang="es-UY" sz="2400" u="sng" dirty="0" smtClean="0">
                <a:latin typeface="A Charming Font Expanded" pitchFamily="2" charset="0"/>
              </a:rPr>
              <a:t> Dreams</a:t>
            </a:r>
            <a:endParaRPr lang="es-UY" sz="2400" dirty="0">
              <a:latin typeface="A Charming Font Expanded" pitchFamily="2" charset="0"/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3995936" y="6309320"/>
            <a:ext cx="20162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UY" dirty="0"/>
          </a:p>
        </p:txBody>
      </p:sp>
      <p:sp>
        <p:nvSpPr>
          <p:cNvPr id="32" name="31 CuadroTexto"/>
          <p:cNvSpPr txBox="1"/>
          <p:nvPr/>
        </p:nvSpPr>
        <p:spPr>
          <a:xfrm>
            <a:off x="1835696" y="5805264"/>
            <a:ext cx="4994765" cy="4370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40" dirty="0" smtClean="0">
                <a:latin typeface="A Charming Font Superexpanded" pitchFamily="2" charset="0"/>
              </a:rPr>
              <a:t>Audio Vagabond heart  Ernesto </a:t>
            </a:r>
            <a:r>
              <a:rPr lang="en-US" sz="2240" dirty="0" err="1" smtClean="0">
                <a:latin typeface="A Charming Font Superexpanded" pitchFamily="2" charset="0"/>
              </a:rPr>
              <a:t>Cortazar</a:t>
            </a:r>
            <a:endParaRPr lang="es-UY" sz="2240" dirty="0">
              <a:latin typeface="A Charming Font Superexpanded" pitchFamily="2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4355976" y="5301208"/>
            <a:ext cx="249780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dirty="0" smtClean="0">
                <a:latin typeface="Fiolex Girls" pitchFamily="34" charset="0"/>
              </a:rPr>
              <a:t>inesgaret@gmail.com</a:t>
            </a:r>
            <a:endParaRPr lang="es-UY" sz="3000" dirty="0">
              <a:latin typeface="Fiolex Girls" pitchFamily="34" charset="0"/>
            </a:endParaRPr>
          </a:p>
        </p:txBody>
      </p:sp>
      <p:pic>
        <p:nvPicPr>
          <p:cNvPr id="34" name="33 Imagen" descr="basebeige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049" y="0"/>
            <a:ext cx="9392487" cy="6858000"/>
          </a:xfrm>
          <a:prstGeom prst="rect">
            <a:avLst/>
          </a:prstGeom>
        </p:spPr>
      </p:pic>
      <p:sp>
        <p:nvSpPr>
          <p:cNvPr id="35" name="34 CuadroTexto"/>
          <p:cNvSpPr txBox="1"/>
          <p:nvPr/>
        </p:nvSpPr>
        <p:spPr>
          <a:xfrm>
            <a:off x="3059832" y="548680"/>
            <a:ext cx="3087961" cy="58169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dirty="0" smtClean="0"/>
              <a:t>      TUS OJOS</a:t>
            </a:r>
            <a:br>
              <a:rPr lang="es-UY" dirty="0" smtClean="0"/>
            </a:br>
            <a:r>
              <a:rPr lang="es-UY" dirty="0" smtClean="0"/>
              <a:t/>
            </a:r>
            <a:br>
              <a:rPr lang="es-UY" dirty="0" smtClean="0"/>
            </a:br>
            <a:r>
              <a:rPr lang="es-UY" sz="1400" i="1" dirty="0" smtClean="0">
                <a:latin typeface="Cambria" pitchFamily="18" charset="0"/>
              </a:rPr>
              <a:t>Ojos indefinibles, ojos grandes,</a:t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>como el cielo y el mar hondos y puros,</a:t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>ojos como las selvas de los Andes:</a:t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>misteriosos, fantásticos y oscuros.</a:t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/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>Ojos en cuyas místicas ojeras</a:t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>se ve el rostro de incógnitos pesares,</a:t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>cual se ve en la aridez de las riberas</a:t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>la huella de las ondas de los mares.</a:t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/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>Miradme con amor, eternamente,</a:t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>ojos de melancólicas pupilas,</a:t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>ojos que semejáis bajo su frente,</a:t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>pozos de aguas profundas y tranquilas.</a:t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/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>Miradme con amor, ojos divinos,</a:t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>que adornáis como soles su cabeza,</a:t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>y, encima de sus labios purpurinos,</a:t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>parecéis dos abismos de tristeza.</a:t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/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>Miradme con amor, fúlgidos ojos,</a:t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>y cuando muera yo, que os amo tanto</a:t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>¡verted sobre mis lívidos despojos,</a:t>
            </a:r>
            <a:br>
              <a:rPr lang="es-UY" sz="1400" i="1" dirty="0" smtClean="0">
                <a:latin typeface="Cambria" pitchFamily="18" charset="0"/>
              </a:rPr>
            </a:br>
            <a:r>
              <a:rPr lang="es-UY" sz="1400" i="1" dirty="0" smtClean="0">
                <a:latin typeface="Cambria" pitchFamily="18" charset="0"/>
              </a:rPr>
              <a:t>el dulce manantial de vuestro </a:t>
            </a:r>
            <a:r>
              <a:rPr lang="es-UY" sz="1400" i="1" dirty="0" err="1" smtClean="0">
                <a:latin typeface="Cambria" pitchFamily="18" charset="0"/>
              </a:rPr>
              <a:t>lllanto</a:t>
            </a:r>
            <a:r>
              <a:rPr lang="es-UY" sz="1400" i="1" dirty="0" smtClean="0">
                <a:latin typeface="Cambria" pitchFamily="18" charset="0"/>
              </a:rPr>
              <a:t>!</a:t>
            </a:r>
            <a:endParaRPr lang="es-UY" sz="1400" i="1" dirty="0">
              <a:latin typeface="Cambria" pitchFamily="18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3707904" y="6309320"/>
            <a:ext cx="1145185" cy="3308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50" dirty="0" smtClean="0">
                <a:solidFill>
                  <a:srgbClr val="333333"/>
                </a:solidFill>
                <a:latin typeface="Cambria" pitchFamily="18" charset="0"/>
                <a:cs typeface="Arial" pitchFamily="34" charset="0"/>
              </a:rPr>
              <a:t>Julio Flórez</a:t>
            </a:r>
            <a:endParaRPr lang="es-UY" sz="1550" dirty="0">
              <a:latin typeface="Cambria" pitchFamily="18" charset="0"/>
            </a:endParaRPr>
          </a:p>
        </p:txBody>
      </p:sp>
    </p:spTree>
  </p:cSld>
  <p:clrMapOvr>
    <a:masterClrMapping/>
  </p:clrMapOvr>
  <p:transition>
    <p:sndAc>
      <p:stSnd>
        <p:snd r:embed="rId3" name="ERNESTO CORTAZAR-Vagabond hear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55" presetClass="exit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5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5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5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5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500"/>
                            </p:stCondLst>
                            <p:childTnLst>
                              <p:par>
                                <p:cTn id="58" presetID="55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2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6500"/>
                            </p:stCondLst>
                            <p:childTnLst>
                              <p:par>
                                <p:cTn id="71" presetID="55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1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500"/>
                            </p:stCondLst>
                            <p:childTnLst>
                              <p:par>
                                <p:cTn id="84" presetID="5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8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2500"/>
                            </p:stCondLst>
                            <p:childTnLst>
                              <p:par>
                                <p:cTn id="97" presetID="55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7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1500"/>
                            </p:stCondLst>
                            <p:childTnLst>
                              <p:par>
                                <p:cTn id="110" presetID="55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16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0000"/>
                            </p:stCondLst>
                            <p:childTnLst>
                              <p:par>
                                <p:cTn id="120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77778E-6 -0.00693 C 0.00642 -0.01919 0.01771 -0.03653 0.03125 -0.03653 C 0.05139 -0.03653 0.06771 -0.01849 0.06771 0.0044 C 0.06771 0.01203 0.06597 0.01873 0.06267 0.02498 C 0.06337 0.02498 2.77778E-6 0.1163 2.77778E-6 0.11723 C 2.77778E-6 0.1163 -0.06354 0.02498 -0.06285 0.02498 C -0.06615 0.01873 -0.06771 0.01203 -0.06771 0.0044 C -0.06771 -0.01849 -0.05157 -0.03653 -0.03091 -0.03653 C -0.01788 -0.03653 -0.0066 -0.01919 2.77778E-6 -0.00693 Z " pathEditMode="relative" rAng="0" ptsTypes="fffffffff">
                                      <p:cBhvr>
                                        <p:cTn id="1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600"/>
                            </p:stCondLst>
                            <p:childTnLst>
                              <p:par>
                                <p:cTn id="12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6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9" grpId="0"/>
      <p:bldP spid="13" grpId="0"/>
      <p:bldP spid="14" grpId="0"/>
      <p:bldP spid="15" grpId="0"/>
      <p:bldP spid="16" grpId="0" animBg="1"/>
      <p:bldP spid="17" grpId="0"/>
      <p:bldP spid="17" grpId="1"/>
      <p:bldP spid="18" grpId="0" animBg="1"/>
      <p:bldP spid="19" grpId="0"/>
      <p:bldP spid="19" grpId="1"/>
      <p:bldP spid="20" grpId="0" animBg="1"/>
      <p:bldP spid="21" grpId="0"/>
      <p:bldP spid="21" grpId="1"/>
      <p:bldP spid="22" grpId="0" animBg="1"/>
      <p:bldP spid="24" grpId="0"/>
      <p:bldP spid="24" grpId="1"/>
      <p:bldP spid="25" grpId="0" animBg="1"/>
      <p:bldP spid="29" grpId="0"/>
      <p:bldP spid="30" grpId="0"/>
      <p:bldP spid="32" grpId="0"/>
      <p:bldP spid="33" grpId="0"/>
      <p:bldP spid="33" grpId="1"/>
      <p:bldP spid="35" grpId="0"/>
      <p:bldP spid="3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504</TotalTime>
  <Words>78</Words>
  <Application>Microsoft Office PowerPoint</Application>
  <PresentationFormat>Presentación en pantalla (4:3)</PresentationFormat>
  <Paragraphs>20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Arial</vt:lpstr>
      <vt:lpstr>Cambria</vt:lpstr>
      <vt:lpstr>Calibri</vt:lpstr>
      <vt:lpstr>A Charming Font Expanded</vt:lpstr>
      <vt:lpstr>Source Sans Pro</vt:lpstr>
      <vt:lpstr>Fiolex Girls</vt:lpstr>
      <vt:lpstr>A Charming Font Superexpanded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56</cp:revision>
  <dcterms:created xsi:type="dcterms:W3CDTF">2016-08-25T15:42:33Z</dcterms:created>
  <dcterms:modified xsi:type="dcterms:W3CDTF">2016-08-29T15:55:20Z</dcterms:modified>
</cp:coreProperties>
</file>