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d9wzmCibEP45d7gOewScQ==" hashData="t9/tfIFIosEyn7nu3rYZCl2dckazU8ghyFR7Mo/kaU5PEZk2v0qH38bmT4DeOrRHwj4p1XeMw/qIQiVqX9LJ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810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74D910-A374-469C-BFE7-2E79FE4253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BAE8338-86DD-4CBB-AFC0-C4B5D9624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456DAF-195C-4A72-9172-5415E1A0C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2BA4B1-7CCC-49AF-9E9E-F90BF52CA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C3B76A-04E6-4979-8FEA-550E11307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0457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1635BC-93B0-4336-8ACD-262E89409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1F798-4071-40F9-8070-BB00FF2CF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7BB27C-2486-455A-B869-7BA01C4D6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E247BA-0401-4065-832F-5640CAFD8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23965-FE66-44E7-B1D0-7D1CD6294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3011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F0F161-9948-43BD-B7BD-C066B74E5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BC3576-4C90-4521-A6A7-7121416CFB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89B61F-32D7-4389-8BC9-1CC389300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FBCAB9-AF86-443F-85C0-4E8841F75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FF1FB7-9C2F-47D6-BB4E-EF23BBDED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355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2330A8-45FB-4611-9500-467A6AA6B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BB52C8-F412-421E-AB7F-7D8C9E72F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1F2ECB-2E39-49D5-9594-B4C21AF4B8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DDDD74-8C0B-425B-B02C-6DA5391B2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68D965A-0695-4C41-A623-4F62A5488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6B0C3-33C6-432C-8DEC-CCC3B9935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2361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0BE51F-34F5-4C7A-8AE7-7CCEA2018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FFEC003-9A70-47EE-AC05-0F7EFD0B1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6BF02A3-11DC-49A9-8C75-5B5483F07D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7B04D5D-5AD3-4AF3-95C4-BB9136315C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67606F5-FB63-4179-8C87-1B8F86A6F2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8C4438D-C546-4139-B1FE-666A35EF6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41AB309-4082-426D-AF2C-22F9DF354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2D7A5CF-F36C-436A-BC56-129E91969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08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6801BC-1855-4BA7-A2DF-82EF4E9B7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6F70B78-2248-45A1-BDBF-BCC777207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01D8F5A-8496-4E09-A26B-4C6B9B59C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A5DB23A-EB07-43EE-B243-C922F1BCF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6513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A22461A-C7E0-412B-A1EA-91FE20D9F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77C1826-DC9E-4CC4-B0C0-BCF04D110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1E1F96B-E868-4177-BD20-577CB8F5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6855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DEFD62-6927-493D-954B-F80CECF05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D80179-1DFE-4215-89F9-665789967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E21A200-BBA8-4D5A-8064-DEBADAFE5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2D7D33-D124-4E19-AEA8-FD6A916AC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EB815A7-A79E-4095-992F-915F6BCBD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5A689B3-3538-412D-A87F-1024ED294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221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439100-6F4E-474E-94E2-0E3AFCEE6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D3FFBCE-6B2D-49A8-81ED-D27BF44773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FEB5E4-9936-4CB4-ADF6-7DB4315158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974573-EDB7-41B9-B00B-799E76954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9D1DD1-4B4E-4207-82D7-C61A3FFBA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659388F-F253-4DE5-A6D2-577E4A575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890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D73329-5292-4E6D-A6EC-4A366040F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E21C27C-14C5-4791-99C0-516EFABB45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961C93-ACD1-44B2-A4B1-A543EFC7A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E94576-DB37-4E6A-887B-B1E7EC5D9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397B31-D29F-47D7-AB17-373C91002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817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958E8CF-0970-4063-BF80-E1DE356966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7A66998-A1E0-40FE-A29A-7511C78D9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AC7B31-DC6A-447F-ADE7-9D0A4A40B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732AFB-671E-43CF-AD1C-85B2B2AC1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2E8B51-F123-417C-B287-CB961BEAF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071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835313-F689-E19F-8D82-D47B6D194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09231DD-00B4-0C3D-E7A8-C38DC3654A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3DA14D-443A-3003-C35F-0E9A81701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34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264A0B-FD78-4FE1-AF22-11309C8C7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F8E785-A48F-4445-92FD-3C175BFE87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50C10A-FFA1-4B07-B299-F84AE72021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5A6B8-1232-4972-AA46-5AB5FB504BF3}" type="datetimeFigureOut">
              <a:rPr lang="es-ES" smtClean="0"/>
              <a:t>08/07/2024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C0EDE2-E66F-42A7-874D-174050CF8C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3EB08D-2CD2-4EE8-9779-DF23AB499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994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3F2EA0F-7168-D67E-81AC-924820F6D71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4855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audio" Target="../media/audio1.wav"/><Relationship Id="rId5" Type="http://schemas.openxmlformats.org/officeDocument/2006/relationships/image" Target="../media/image3.jpe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59595CD5-F7F5-4D8B-AE0E-81DA5346EE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0"/>
            <a:ext cx="12192000" cy="6858000"/>
          </a:xfrm>
          <a:prstGeom prst="rect">
            <a:avLst/>
          </a:prstGeom>
        </p:spPr>
      </p:pic>
      <p:pic>
        <p:nvPicPr>
          <p:cNvPr id="19" name="Imagen 2">
            <a:extLst>
              <a:ext uri="{FF2B5EF4-FFF2-40B4-BE49-F238E27FC236}">
                <a16:creationId xmlns:a16="http://schemas.microsoft.com/office/drawing/2014/main" id="{50537FDA-59D1-4422-9E8C-A6948C74C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19" b="19019"/>
          <a:stretch/>
        </p:blipFill>
        <p:spPr bwMode="auto">
          <a:xfrm flipH="1">
            <a:off x="704189" y="905435"/>
            <a:ext cx="10825655" cy="5030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171A5099-6D7D-42A0-B855-B8F76CAB7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58667"/>
            <a:ext cx="2159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dirty="0" err="1">
                <a:solidFill>
                  <a:srgbClr val="FFC000"/>
                </a:solidFill>
              </a:rPr>
              <a:t>jrvalleg</a:t>
            </a:r>
            <a:endParaRPr lang="es-ES" altLang="es-ES" dirty="0">
              <a:solidFill>
                <a:srgbClr val="FFC000"/>
              </a:solidFill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2BE8880F-57FF-4FD8-854F-E770303D7A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705" y="7142817"/>
            <a:ext cx="635000" cy="476250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82AB068C-3E56-4775-B22C-B4A84323CE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01566" y="-1991939"/>
            <a:ext cx="5030908" cy="10825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Rectangle 2">
            <a:extLst>
              <a:ext uri="{FF2B5EF4-FFF2-40B4-BE49-F238E27FC236}">
                <a16:creationId xmlns:a16="http://schemas.microsoft.com/office/drawing/2014/main" id="{754566B6-9A30-4F31-A478-A47D5F2F6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0" y="-80931"/>
            <a:ext cx="6418729" cy="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s-ES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Tus </a:t>
            </a:r>
            <a:r>
              <a:rPr lang="es-ES" sz="36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ojos</a:t>
            </a:r>
            <a:r>
              <a:rPr lang="es-ES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 enigmáticos</a:t>
            </a:r>
            <a:endParaRPr lang="es-UY" altLang="es-ES" sz="36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cs typeface="Calibri" panose="020F050202020403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3D61795-F78A-39C3-648E-36DEF6A4EE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02" b="10202"/>
          <a:stretch/>
        </p:blipFill>
        <p:spPr>
          <a:xfrm flipH="1">
            <a:off x="672656" y="525518"/>
            <a:ext cx="10878212" cy="577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CB6F286-58C6-3973-9CE9-E71CDA929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2656" y="683172"/>
            <a:ext cx="10846686" cy="5612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70339935-55CC-EB5F-3CD4-0FC1CA0240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471" y="582067"/>
            <a:ext cx="3652936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Perdí la batalla más bonita del mundo,</a:t>
            </a:r>
            <a:b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desde la primera vez en que te vi,</a:t>
            </a:r>
            <a:b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ante tus ojos enigmáticos que guardan</a:t>
            </a:r>
            <a:b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un laberinto del cuál nunca pude salir.</a:t>
            </a:r>
            <a:b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Perdí cuando te vi sonreír y mi corazón</a:t>
            </a:r>
            <a:b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se llenó de emoción,</a:t>
            </a:r>
            <a:b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cuando los versos se volvieron mis</a:t>
            </a:r>
            <a:b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600" i="1" dirty="0">
                <a:solidFill>
                  <a:schemeClr val="bg1"/>
                </a:solidFill>
                <a:latin typeface="Bell MT" panose="02020503060305020303" pitchFamily="18" charset="0"/>
              </a:rPr>
              <a:t>cadenas que me ataron a ti.</a:t>
            </a:r>
            <a:endParaRPr lang="es-UY" altLang="es-ES" sz="2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ll MT" panose="02020503060305020303" pitchFamily="18" charset="0"/>
              <a:cs typeface="Calibri" panose="020F050202020403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1AFBD49-2B9D-A222-22C6-23EE902A63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61" b="10261"/>
          <a:stretch/>
        </p:blipFill>
        <p:spPr>
          <a:xfrm>
            <a:off x="704193" y="578069"/>
            <a:ext cx="10815145" cy="5728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03637FF-2FE1-A882-B904-06B0F1943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2656" y="683172"/>
            <a:ext cx="10846686" cy="5612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FB27234-0270-ED60-65B6-A09565346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19727" y="810648"/>
            <a:ext cx="2984300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Perdí y debo de reconocer tu victoria,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me inunde de tu esencia en un segundo,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no llevabas flechas pero tu mirada se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incrustó en mi interior,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no llevabas espada pero penetraste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hasta mis huesos.</a:t>
            </a:r>
            <a:endParaRPr lang="es-UY" altLang="es-ES" sz="2800" i="1" dirty="0">
              <a:solidFill>
                <a:schemeClr val="bg1"/>
              </a:solidFill>
              <a:latin typeface="Bell MT" panose="02020503060305020303" pitchFamily="18" charset="0"/>
              <a:cs typeface="Calibri" panose="020F050202020403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E544254A-DF1B-7F9C-43BA-083D20C5569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" t="17055" r="-97" b="29845"/>
          <a:stretch/>
        </p:blipFill>
        <p:spPr>
          <a:xfrm>
            <a:off x="683172" y="536027"/>
            <a:ext cx="10846676" cy="5759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A6BAE27-F4B7-8360-903F-05093C2EB9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83171" y="536026"/>
            <a:ext cx="10836163" cy="5785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 Box 2">
            <a:extLst>
              <a:ext uri="{FF2B5EF4-FFF2-40B4-BE49-F238E27FC236}">
                <a16:creationId xmlns:a16="http://schemas.microsoft.com/office/drawing/2014/main" id="{E27019BA-8F8F-29D1-1ECC-359B41B63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825" y="582065"/>
            <a:ext cx="2821102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Perdí y mi ser cedió ante ti en un instante,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esta es la batalla más bonita del mundo,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no hubo dolor, ahora soy tu prisionero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de forma voluntaria, y mi lugar favorito</a:t>
            </a:r>
            <a:b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</a:rPr>
              <a:t>lleva tu nombre.</a:t>
            </a:r>
            <a:endParaRPr lang="es-UY" altLang="es-ES" sz="2800" i="1" dirty="0">
              <a:solidFill>
                <a:schemeClr val="bg1"/>
              </a:solidFill>
              <a:latin typeface="Bell MT" panose="02020503060305020303" pitchFamily="18" charset="0"/>
              <a:cs typeface="Calibri" panose="020F0502020204030204" pitchFamily="34" charset="0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FC2E4EA7-89ED-5448-8498-D938B592A56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3" b="2773"/>
          <a:stretch/>
        </p:blipFill>
        <p:spPr>
          <a:xfrm flipH="1">
            <a:off x="714700" y="557048"/>
            <a:ext cx="10804635" cy="5740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81445F7F-B17A-DD72-EAD6-8957B1C4E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30981" y="-1990761"/>
            <a:ext cx="5740548" cy="10836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80706D-F5D4-B248-1510-6CF658D128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2978" y="852690"/>
            <a:ext cx="3937627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Eres mi captora, robándote mi alma,</a:t>
            </a:r>
            <a:b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mis pensamientos y sueños, pues aun</a:t>
            </a:r>
            <a:b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dormido te buscó, esperando tu llegada,</a:t>
            </a:r>
            <a:b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en la profundidad de mi mente, dónde</a:t>
            </a:r>
            <a:b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imagino cada noche tu figura.</a:t>
            </a:r>
            <a:b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Perdí sin pensarlo, y solo bastó un segundo,</a:t>
            </a:r>
            <a:b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para </a:t>
            </a:r>
            <a:r>
              <a:rPr lang="es-ES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que</a:t>
            </a: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 mí ser te llegará amar,</a:t>
            </a:r>
            <a:b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</a:br>
            <a:r>
              <a:rPr lang="es-ES" sz="2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perdí pero soy feliz de hacerlo ante ti.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7EA13B6E-8D33-1ECE-934D-BCF0880F87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3062" y="5934670"/>
            <a:ext cx="2159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5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5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E6C80C0-5CFE-2ACB-35D5-0CC9A9514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6958667"/>
            <a:ext cx="42471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dirty="0">
                <a:solidFill>
                  <a:srgbClr val="FFC000"/>
                </a:solidFill>
              </a:rPr>
              <a:t>jrvallegomez@outlook.es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F824FB35-417E-3F59-8325-A7130AF2AE6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69"/>
          <a:stretch/>
        </p:blipFill>
        <p:spPr>
          <a:xfrm>
            <a:off x="714701" y="534993"/>
            <a:ext cx="10825650" cy="577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9300">
        <p14:flash/>
        <p:sndAc>
          <p:stSnd loop="1">
            <p:snd r:embed="rId2" name="Los modulos Todo tiene su fin(1).wav"/>
          </p:stSnd>
        </p:sndAc>
      </p:transition>
    </mc:Choice>
    <mc:Fallback xmlns="">
      <p:transition spd="slow" advClick="0" advTm="9300">
        <p:fade/>
        <p:sndAc>
          <p:stSnd loop="1">
            <p:snd r:embed="rId11" name="Los modulos Todo tiene su fin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 tmFilter="0,0; .5, 0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0"/>
                            </p:stCondLst>
                            <p:childTnLst>
                              <p:par>
                                <p:cTn id="42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20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 tmFilter="0,0; .5, 0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7500"/>
                            </p:stCondLst>
                            <p:childTnLst>
                              <p:par>
                                <p:cTn id="67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95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1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0" tmFilter="0,0; .5, 0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36000"/>
                            </p:stCondLst>
                            <p:childTnLst>
                              <p:par>
                                <p:cTn id="9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0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0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1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 tmFilter="0,0; .5, 0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865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5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88500"/>
                            </p:stCondLst>
                            <p:childTnLst>
                              <p:par>
                                <p:cTn id="12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95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8" grpId="0"/>
      <p:bldP spid="8" grpId="1"/>
      <p:bldP spid="11" grpId="0"/>
      <p:bldP spid="11" grpId="1"/>
      <p:bldP spid="14" grpId="0"/>
      <p:bldP spid="14" grpId="1"/>
      <p:bldP spid="18" grpId="0"/>
      <p:bldP spid="18" grpId="1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00747CB-E70A-B745-6ECC-CF8A5A8CA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654F8B5-146A-0760-2F55-A3F09B82B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B7B15DD-2156-EA99-611F-32292FE9F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1EB13B7-14E9-01F0-2384-D63BDEE8C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DED4F9A-F58A-B227-178D-9C52F8D04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09E5591-38D2-6464-3547-B2C882BCC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A6D6AB0F-C4BE-6A14-04CD-5EE49D7F9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DA77FB9-4792-990A-2B19-1D586C5F1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C38132D-ECF8-3F36-196E-9CB19D63B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11FF759-51F7-08D3-4B40-22193DB5B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A48B507-2F98-063A-0241-5ADBBE072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DB07055-AF12-95BE-4AA7-F053073213A3}"/>
              </a:ext>
            </a:extLst>
          </p:cNvPr>
          <p:cNvSpPr txBox="1"/>
          <p:nvPr/>
        </p:nvSpPr>
        <p:spPr>
          <a:xfrm>
            <a:off x="168442" y="6966284"/>
            <a:ext cx="12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1363711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256</Words>
  <Application>Microsoft Office PowerPoint</Application>
  <PresentationFormat>Panorámica</PresentationFormat>
  <Paragraphs>11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Tus ojos enigmáticos........</dc:title>
  <dc:creator>jrvallegomez@outlook.es</dc:creator>
  <cp:keywords>poesia</cp:keywords>
  <cp:lastModifiedBy>jose ruiz</cp:lastModifiedBy>
  <cp:revision>30</cp:revision>
  <dcterms:created xsi:type="dcterms:W3CDTF">2022-12-20T13:23:33Z</dcterms:created>
  <dcterms:modified xsi:type="dcterms:W3CDTF">2024-07-08T11:16:14Z</dcterms:modified>
</cp:coreProperties>
</file>