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70" r:id="rId3"/>
    <p:sldId id="256" r:id="rId4"/>
    <p:sldId id="262" r:id="rId5"/>
    <p:sldId id="269" r:id="rId6"/>
    <p:sldId id="259" r:id="rId7"/>
    <p:sldId id="268" r:id="rId8"/>
    <p:sldId id="267" r:id="rId9"/>
    <p:sldId id="266" r:id="rId10"/>
    <p:sldId id="258" r:id="rId11"/>
    <p:sldId id="260" r:id="rId12"/>
    <p:sldId id="265" r:id="rId13"/>
    <p:sldId id="271" r:id="rId14"/>
    <p:sldId id="272" r:id="rId1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sH/lT2K+82Uzr+rCnObbPQ" hashData="UlLQrEoTk0Z2I2McdV4UhUAjLT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7201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226" autoAdjust="0"/>
    <p:restoredTop sz="94660"/>
  </p:normalViewPr>
  <p:slideViewPr>
    <p:cSldViewPr>
      <p:cViewPr>
        <p:scale>
          <a:sx n="50" d="100"/>
          <a:sy n="50" d="100"/>
        </p:scale>
        <p:origin x="-1098" y="-4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C6743-7A7E-4EC4-BF23-F7B527B379A9}" type="datetimeFigureOut">
              <a:rPr lang="es-ES" smtClean="0"/>
              <a:pPr/>
              <a:t>02/08/2012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DBC6BF-1AD0-4521-84C5-DC211953D9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C6743-7A7E-4EC4-BF23-F7B527B379A9}" type="datetimeFigureOut">
              <a:rPr lang="es-ES" smtClean="0"/>
              <a:pPr/>
              <a:t>02/08/2012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DBC6BF-1AD0-4521-84C5-DC211953D9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C6743-7A7E-4EC4-BF23-F7B527B379A9}" type="datetimeFigureOut">
              <a:rPr lang="es-ES" smtClean="0"/>
              <a:pPr/>
              <a:t>02/08/2012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DBC6BF-1AD0-4521-84C5-DC211953D9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C6743-7A7E-4EC4-BF23-F7B527B379A9}" type="datetimeFigureOut">
              <a:rPr lang="es-ES" smtClean="0"/>
              <a:pPr/>
              <a:t>02/08/2012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DBC6BF-1AD0-4521-84C5-DC211953D9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C6743-7A7E-4EC4-BF23-F7B527B379A9}" type="datetimeFigureOut">
              <a:rPr lang="es-ES" smtClean="0"/>
              <a:pPr/>
              <a:t>02/08/2012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DBC6BF-1AD0-4521-84C5-DC211953D9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C6743-7A7E-4EC4-BF23-F7B527B379A9}" type="datetimeFigureOut">
              <a:rPr lang="es-ES" smtClean="0"/>
              <a:pPr/>
              <a:t>02/08/2012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DBC6BF-1AD0-4521-84C5-DC211953D9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C6743-7A7E-4EC4-BF23-F7B527B379A9}" type="datetimeFigureOut">
              <a:rPr lang="es-ES" smtClean="0"/>
              <a:pPr/>
              <a:t>02/08/2012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DBC6BF-1AD0-4521-84C5-DC211953D9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C6743-7A7E-4EC4-BF23-F7B527B379A9}" type="datetimeFigureOut">
              <a:rPr lang="es-ES" smtClean="0"/>
              <a:pPr/>
              <a:t>02/08/2012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DBC6BF-1AD0-4521-84C5-DC211953D9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C6743-7A7E-4EC4-BF23-F7B527B379A9}" type="datetimeFigureOut">
              <a:rPr lang="es-ES" smtClean="0"/>
              <a:pPr/>
              <a:t>02/08/2012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DBC6BF-1AD0-4521-84C5-DC211953D9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C6743-7A7E-4EC4-BF23-F7B527B379A9}" type="datetimeFigureOut">
              <a:rPr lang="es-ES" smtClean="0"/>
              <a:pPr/>
              <a:t>02/08/2012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DBC6BF-1AD0-4521-84C5-DC211953D9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C6743-7A7E-4EC4-BF23-F7B527B379A9}" type="datetimeFigureOut">
              <a:rPr lang="es-ES" smtClean="0"/>
              <a:pPr/>
              <a:t>02/08/2012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DBC6BF-1AD0-4521-84C5-DC211953D9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C24F96-1C09-40A9-9CC2-7BD85B35822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DC6743-7A7E-4EC4-BF23-F7B527B379A9}" type="datetimeFigureOut">
              <a:rPr lang="es-ES" smtClean="0"/>
              <a:pPr/>
              <a:t>02/08/2012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DBC6BF-1AD0-4521-84C5-DC211953D9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2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A4133E5-942C-42AC-90AB-A9EB10A7F9F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25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26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27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with-lovejjpeg.jpg"/>
          <p:cNvPicPr>
            <a:picLocks noGrp="1" noChangeAspect="1"/>
          </p:cNvPicPr>
          <p:nvPr>
            <p:ph idx="1"/>
          </p:nvPr>
        </p:nvPicPr>
        <p:blipFill>
          <a:blip r:embed="rId3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3 Marcador de contenido" descr="with-lovejjpeg.jpg"/>
          <p:cNvPicPr>
            <a:picLocks noChangeAspect="1"/>
          </p:cNvPicPr>
          <p:nvPr/>
        </p:nvPicPr>
        <p:blipFill>
          <a:blip r:embed="rId3">
            <a:lum bright="-10000" contrast="20000"/>
          </a:blip>
          <a:srcRect l="25677" t="1944" r="12500" b="32430"/>
          <a:stretch>
            <a:fillRect/>
          </a:stretch>
        </p:blipFill>
        <p:spPr>
          <a:xfrm>
            <a:off x="1928794" y="0"/>
            <a:ext cx="6572296" cy="4948000"/>
          </a:xfrm>
          <a:prstGeom prst="ellipse">
            <a:avLst/>
          </a:prstGeom>
          <a:effectLst>
            <a:softEdge rad="635000"/>
          </a:effectLst>
        </p:spPr>
      </p:pic>
      <p:sp>
        <p:nvSpPr>
          <p:cNvPr id="6" name="5 CuadroTexto"/>
          <p:cNvSpPr txBox="1"/>
          <p:nvPr/>
        </p:nvSpPr>
        <p:spPr>
          <a:xfrm>
            <a:off x="1428728" y="4500570"/>
            <a:ext cx="6870792" cy="923330"/>
          </a:xfrm>
          <a:prstGeom prst="rect">
            <a:avLst/>
          </a:prstGeom>
          <a:noFill/>
        </p:spPr>
        <p:txBody>
          <a:bodyPr wrap="none" rtlCol="0">
            <a:prstTxWarp prst="textTriangleInverted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" sz="5400" dirty="0" smtClean="0">
                <a:ln>
                  <a:solidFill>
                    <a:schemeClr val="bg1"/>
                  </a:solidFill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uhaus 93" pitchFamily="82" charset="0"/>
              </a:rPr>
              <a:t>Tus Manos En Las Mías</a:t>
            </a:r>
            <a:endParaRPr lang="es-ES" sz="5400" dirty="0">
              <a:ln>
                <a:solidFill>
                  <a:schemeClr val="bg1"/>
                </a:solidFill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uhaus 93" pitchFamily="82" charset="0"/>
            </a:endParaRPr>
          </a:p>
        </p:txBody>
      </p:sp>
    </p:spTree>
  </p:cSld>
  <p:clrMapOvr>
    <a:masterClrMapping/>
  </p:clrMapOvr>
  <p:transition advTm="12000">
    <p:sndAc>
      <p:stSnd>
        <p:snd r:embed="rId2" name="celine dion - because you loved me21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56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09625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1201024458_f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-10000" contrast="-10000"/>
          </a:blip>
          <a:stretch>
            <a:fillRect/>
          </a:stretch>
        </p:blipFill>
        <p:spPr>
          <a:xfrm rot="20666512">
            <a:off x="2345912" y="1011801"/>
            <a:ext cx="4469882" cy="478632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5 Imagen" descr="Imagen3.jpg"/>
          <p:cNvPicPr>
            <a:picLocks noChangeAspect="1"/>
          </p:cNvPicPr>
          <p:nvPr/>
        </p:nvPicPr>
        <p:blipFill>
          <a:blip r:embed="rId2"/>
          <a:srcRect l="16917" t="10097" r="10339" b="6881"/>
          <a:stretch>
            <a:fillRect/>
          </a:stretch>
        </p:blipFill>
        <p:spPr>
          <a:xfrm>
            <a:off x="5491008" y="3714728"/>
            <a:ext cx="3652992" cy="3143272"/>
          </a:xfrm>
          <a:prstGeom prst="ellipse">
            <a:avLst/>
          </a:prstGeom>
          <a:effectLst>
            <a:softEdge rad="635000"/>
          </a:effectLst>
        </p:spPr>
      </p:pic>
      <p:pic>
        <p:nvPicPr>
          <p:cNvPr id="7" name="6 Imagen" descr="Imagen3.jpg"/>
          <p:cNvPicPr>
            <a:picLocks noChangeAspect="1"/>
          </p:cNvPicPr>
          <p:nvPr/>
        </p:nvPicPr>
        <p:blipFill>
          <a:blip r:embed="rId2"/>
          <a:srcRect l="16917" t="10097" r="10339" b="6881"/>
          <a:stretch>
            <a:fillRect/>
          </a:stretch>
        </p:blipFill>
        <p:spPr>
          <a:xfrm>
            <a:off x="6000760" y="2071678"/>
            <a:ext cx="3652992" cy="3143272"/>
          </a:xfrm>
          <a:prstGeom prst="ellipse">
            <a:avLst/>
          </a:prstGeom>
          <a:effectLst>
            <a:softEdge rad="635000"/>
          </a:effectLst>
        </p:spPr>
      </p:pic>
      <p:pic>
        <p:nvPicPr>
          <p:cNvPr id="8" name="7 Imagen" descr="Imagen3.jpg"/>
          <p:cNvPicPr>
            <a:picLocks noChangeAspect="1"/>
          </p:cNvPicPr>
          <p:nvPr/>
        </p:nvPicPr>
        <p:blipFill>
          <a:blip r:embed="rId2"/>
          <a:srcRect l="16917" t="10097" r="10339" b="6881"/>
          <a:stretch>
            <a:fillRect/>
          </a:stretch>
        </p:blipFill>
        <p:spPr>
          <a:xfrm>
            <a:off x="5491008" y="357166"/>
            <a:ext cx="3652992" cy="3143272"/>
          </a:xfrm>
          <a:prstGeom prst="ellipse">
            <a:avLst/>
          </a:prstGeom>
          <a:effectLst>
            <a:softEdge rad="635000"/>
          </a:effectLst>
        </p:spPr>
      </p:pic>
      <p:pic>
        <p:nvPicPr>
          <p:cNvPr id="9" name="8 Imagen" descr="Imagen3.jpg"/>
          <p:cNvPicPr>
            <a:picLocks noChangeAspect="1"/>
          </p:cNvPicPr>
          <p:nvPr/>
        </p:nvPicPr>
        <p:blipFill>
          <a:blip r:embed="rId2"/>
          <a:srcRect l="16917" t="10097" r="10339" b="6881"/>
          <a:stretch>
            <a:fillRect/>
          </a:stretch>
        </p:blipFill>
        <p:spPr>
          <a:xfrm>
            <a:off x="3000364" y="4357694"/>
            <a:ext cx="3652992" cy="3143272"/>
          </a:xfrm>
          <a:prstGeom prst="ellipse">
            <a:avLst/>
          </a:prstGeom>
          <a:effectLst>
            <a:softEdge rad="635000"/>
          </a:effectLst>
        </p:spPr>
      </p:pic>
      <p:pic>
        <p:nvPicPr>
          <p:cNvPr id="10" name="9 Imagen" descr="Imagen3.jpg"/>
          <p:cNvPicPr>
            <a:picLocks noChangeAspect="1"/>
          </p:cNvPicPr>
          <p:nvPr/>
        </p:nvPicPr>
        <p:blipFill>
          <a:blip r:embed="rId2"/>
          <a:srcRect l="16917" t="10097" r="10339" b="6881"/>
          <a:stretch>
            <a:fillRect/>
          </a:stretch>
        </p:blipFill>
        <p:spPr>
          <a:xfrm>
            <a:off x="642910" y="3500438"/>
            <a:ext cx="3652992" cy="3143272"/>
          </a:xfrm>
          <a:prstGeom prst="ellipse">
            <a:avLst/>
          </a:prstGeom>
          <a:effectLst>
            <a:softEdge rad="635000"/>
          </a:effectLst>
        </p:spPr>
      </p:pic>
      <p:pic>
        <p:nvPicPr>
          <p:cNvPr id="11" name="10 Imagen" descr="Imagen3.jpg"/>
          <p:cNvPicPr>
            <a:picLocks noChangeAspect="1"/>
          </p:cNvPicPr>
          <p:nvPr/>
        </p:nvPicPr>
        <p:blipFill>
          <a:blip r:embed="rId2"/>
          <a:srcRect l="16917" t="10097" r="10339" b="6881"/>
          <a:stretch>
            <a:fillRect/>
          </a:stretch>
        </p:blipFill>
        <p:spPr>
          <a:xfrm>
            <a:off x="-642974" y="1785926"/>
            <a:ext cx="3652992" cy="3143272"/>
          </a:xfrm>
          <a:prstGeom prst="ellipse">
            <a:avLst/>
          </a:prstGeom>
          <a:effectLst>
            <a:softEdge rad="635000"/>
          </a:effectLst>
        </p:spPr>
      </p:pic>
      <p:pic>
        <p:nvPicPr>
          <p:cNvPr id="12" name="11 Imagen" descr="Imagen3.jpg"/>
          <p:cNvPicPr>
            <a:picLocks noChangeAspect="1"/>
          </p:cNvPicPr>
          <p:nvPr/>
        </p:nvPicPr>
        <p:blipFill>
          <a:blip r:embed="rId2"/>
          <a:srcRect l="16917" t="10097" r="10339" b="6881"/>
          <a:stretch>
            <a:fillRect/>
          </a:stretch>
        </p:blipFill>
        <p:spPr>
          <a:xfrm>
            <a:off x="-428660" y="0"/>
            <a:ext cx="3652992" cy="3143272"/>
          </a:xfrm>
          <a:prstGeom prst="ellipse">
            <a:avLst/>
          </a:prstGeom>
          <a:effectLst>
            <a:softEdge rad="635000"/>
          </a:effectLst>
        </p:spPr>
      </p:pic>
      <p:sp>
        <p:nvSpPr>
          <p:cNvPr id="13" name="12 CuadroTexto"/>
          <p:cNvSpPr txBox="1"/>
          <p:nvPr/>
        </p:nvSpPr>
        <p:spPr>
          <a:xfrm>
            <a:off x="2928926" y="4143380"/>
            <a:ext cx="414340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Cuando tus manos, son una con las mías, la fortaleza del Amor me invade, y todo sueño parece realizable ante la luz de dicha que ilumina…</a:t>
            </a:r>
            <a:endParaRPr lang="es-ES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8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000"/>
                            </p:stCondLst>
                            <p:childTnLst>
                              <p:par>
                                <p:cTn id="6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7201F"/>
          </a:solidFill>
          <a:effectLst/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504872388_49b7861ee9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34" y="0"/>
            <a:ext cx="8215370" cy="6858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4 Imagen" descr="1233838948675_f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4546" y="1928802"/>
            <a:ext cx="4714908" cy="314012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5 CuadroTexto"/>
          <p:cNvSpPr txBox="1"/>
          <p:nvPr/>
        </p:nvSpPr>
        <p:spPr>
          <a:xfrm>
            <a:off x="214282" y="214290"/>
            <a:ext cx="842968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uando tus manos, se besan con las mías, y me aproximan a tu tibio cuerpo, al posar mi mirada en tu mirada, siento que tu alma con mi alma enredo, y que sin poderlo evitar, nos elevamos,</a:t>
            </a:r>
            <a:b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un solo sentir y un mismo vuelo</a:t>
            </a:r>
            <a:endParaRPr lang="es-ES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518033999_f083058a79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manos.jp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bright="-10000" contrast="20000"/>
          </a:blip>
          <a:stretch>
            <a:fillRect/>
          </a:stretch>
        </p:blipFill>
        <p:spPr>
          <a:xfrm rot="20464863">
            <a:off x="2079381" y="1834510"/>
            <a:ext cx="4470978" cy="3877131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5 CuadroTexto"/>
          <p:cNvSpPr txBox="1"/>
          <p:nvPr/>
        </p:nvSpPr>
        <p:spPr>
          <a:xfrm>
            <a:off x="2643174" y="357166"/>
            <a:ext cx="650082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poder maravilloso , el de esas: “tus </a:t>
            </a:r>
            <a:r>
              <a:rPr lang="es-E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manos”,que</a:t>
            </a: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en su tierna inocencia hasta mi vienen y logran tocar mi corazón cuando se extienden en busca de mi cuerpo… Acariciando…</a:t>
            </a:r>
            <a:endParaRPr lang="es-ES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400" dirty="0" smtClean="0"/>
          </a:p>
          <a:p>
            <a:endParaRPr lang="es-ES" sz="2400" dirty="0"/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533362642_330d42c459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Manos_entrelazada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206301">
            <a:off x="-832393" y="259171"/>
            <a:ext cx="4619374" cy="3406787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5 CuadroTexto"/>
          <p:cNvSpPr txBox="1"/>
          <p:nvPr/>
        </p:nvSpPr>
        <p:spPr>
          <a:xfrm>
            <a:off x="1000100" y="4572008"/>
            <a:ext cx="4654287" cy="24929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entonces, que por mi boca siento,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salir el conjugado verbo de mi alma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pronuncio con pasión tu nombre,</a:t>
            </a:r>
            <a:b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un suspiro, que se vuelv</a:t>
            </a: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llama…</a:t>
            </a:r>
            <a:endParaRPr lang="es-ES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endParaRPr lang="es-ES" dirty="0" smtClean="0">
              <a:ln>
                <a:solidFill>
                  <a:schemeClr val="bg2">
                    <a:lumMod val="90000"/>
                  </a:schemeClr>
                </a:solidFill>
              </a:ln>
              <a:solidFill>
                <a:schemeClr val="bg1"/>
              </a:solidFill>
            </a:endParaRPr>
          </a:p>
          <a:p>
            <a:endParaRPr lang="es-ES" dirty="0"/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550628435_2e1d4869a3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manos unida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1802" y="1714488"/>
            <a:ext cx="4857784" cy="4363772"/>
          </a:xfrm>
          <a:prstGeom prst="ellipse">
            <a:avLst/>
          </a:prstGeom>
          <a:effectLst>
            <a:softEdge rad="635000"/>
          </a:effectLst>
        </p:spPr>
      </p:pic>
      <p:sp>
        <p:nvSpPr>
          <p:cNvPr id="6" name="5 CuadroTexto"/>
          <p:cNvSpPr txBox="1"/>
          <p:nvPr/>
        </p:nvSpPr>
        <p:spPr>
          <a:xfrm>
            <a:off x="714348" y="0"/>
            <a:ext cx="808731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 Te digo que te Amo…!</a:t>
            </a:r>
            <a:b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 Que eres mío…!</a:t>
            </a:r>
            <a:b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eres parte de mi, y en ti me duelen las cosas que te duelen muy adentro…Que de tanto pensarte y adorarte, todo lo tuyo, dentro mío siento…</a:t>
            </a:r>
            <a:endParaRPr lang="es-ES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925769075_66e6a45927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20070822175809-manos5.jpg"/>
          <p:cNvPicPr>
            <a:picLocks noChangeAspect="1"/>
          </p:cNvPicPr>
          <p:nvPr/>
        </p:nvPicPr>
        <p:blipFill>
          <a:blip r:embed="rId3"/>
          <a:srcRect t="13495" r="1434"/>
          <a:stretch>
            <a:fillRect/>
          </a:stretch>
        </p:blipFill>
        <p:spPr>
          <a:xfrm rot="20000051">
            <a:off x="1482382" y="2226942"/>
            <a:ext cx="4884140" cy="3733647"/>
          </a:xfrm>
          <a:prstGeom prst="ellipse">
            <a:avLst/>
          </a:prstGeom>
          <a:effectLst>
            <a:softEdge rad="635000"/>
          </a:effectLst>
        </p:spPr>
      </p:pic>
      <p:sp>
        <p:nvSpPr>
          <p:cNvPr id="6" name="5 CuadroTexto"/>
          <p:cNvSpPr txBox="1"/>
          <p:nvPr/>
        </p:nvSpPr>
        <p:spPr>
          <a:xfrm>
            <a:off x="3680325" y="4549676"/>
            <a:ext cx="5463675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Cuando tus manos a mi encuentro vienen,</a:t>
            </a:r>
            <a:b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(-blancas palomas extendiendo alas-),</a:t>
            </a:r>
            <a:b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parecieran acariciar heridas,</a:t>
            </a:r>
            <a:b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de tantos desengaños, aún desangran…</a:t>
            </a:r>
            <a:b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931214079_a6daa226d5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manos1.jpg"/>
          <p:cNvPicPr>
            <a:picLocks noChangeAspect="1"/>
          </p:cNvPicPr>
          <p:nvPr/>
        </p:nvPicPr>
        <p:blipFill>
          <a:blip r:embed="rId3"/>
          <a:srcRect l="10714" t="6313" r="13095" b="11619"/>
          <a:stretch>
            <a:fillRect/>
          </a:stretch>
        </p:blipFill>
        <p:spPr>
          <a:xfrm>
            <a:off x="1857356" y="1285860"/>
            <a:ext cx="5929354" cy="5280831"/>
          </a:xfrm>
          <a:prstGeom prst="ellipse">
            <a:avLst/>
          </a:prstGeom>
          <a:effectLst>
            <a:softEdge rad="635000"/>
          </a:effectLst>
        </p:spPr>
      </p:pic>
      <p:sp>
        <p:nvSpPr>
          <p:cNvPr id="6" name="5 CuadroTexto"/>
          <p:cNvSpPr txBox="1"/>
          <p:nvPr/>
        </p:nvSpPr>
        <p:spPr>
          <a:xfrm>
            <a:off x="500002" y="4549676"/>
            <a:ext cx="864399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entonces que escucho la palabra, que al mirarnos a  los ojos,  en silencio, se hace audible al corazón que abierto recibe las caricias de tus besos, en tanto se adormece mi cerebro por un solo sentir…</a:t>
            </a:r>
            <a:b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entonces, es allí cuando comprendo: que muero en mi, para nacer en </a:t>
            </a:r>
            <a:r>
              <a:rPr lang="es-E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ti,al</a:t>
            </a: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mismo tiempo…</a:t>
            </a:r>
            <a:endParaRPr lang="es-ES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724423552_119aec54f6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659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playa pareja manos juntas mar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-663517" y="1714488"/>
            <a:ext cx="91981" cy="71438"/>
          </a:xfrm>
          <a:prstGeom prst="heart">
            <a:avLst/>
          </a:prstGeom>
          <a:effectLst>
            <a:softEdge rad="317500"/>
          </a:effec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/>
          <a:srcRect b="9999"/>
          <a:stretch>
            <a:fillRect/>
          </a:stretch>
        </p:blipFill>
        <p:spPr bwMode="auto">
          <a:xfrm rot="20072421">
            <a:off x="2279908" y="234562"/>
            <a:ext cx="4386281" cy="4286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2285984" y="4118789"/>
            <a:ext cx="5072098" cy="2739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Cuando lejos estás… Miro mis manos…Imagino las tuyas enlazadas…  Me proyecto así desde mi sueños  a las distancias infinitas de tu alma…</a:t>
            </a:r>
            <a:b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b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668411897_f09d9e7c66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4eb81a01c32d3_684_!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932955">
            <a:off x="2285984" y="1928802"/>
            <a:ext cx="5251386" cy="3562344"/>
          </a:xfrm>
          <a:prstGeom prst="ellipse">
            <a:avLst/>
          </a:prstGeom>
          <a:effectLst>
            <a:softEdge rad="635000"/>
          </a:effectLst>
        </p:spPr>
      </p:pic>
      <p:sp>
        <p:nvSpPr>
          <p:cNvPr id="6" name="5 CuadroTexto"/>
          <p:cNvSpPr txBox="1"/>
          <p:nvPr/>
        </p:nvSpPr>
        <p:spPr>
          <a:xfrm>
            <a:off x="214282" y="214290"/>
            <a:ext cx="835824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/>
              <a:t>Te imagino distante…Pensativo…Encendido en el fuego de mi llama. Que en pasional entrega se refracta ,en tus ojos, mi imagen ideada…</a:t>
            </a:r>
            <a:br>
              <a:rPr lang="es-ES" sz="2400" b="1" dirty="0" smtClean="0"/>
            </a:br>
            <a:r>
              <a:rPr lang="es-ES" sz="2400" b="1" dirty="0" smtClean="0"/>
              <a:t> Estemos lejos o cerca, nada cambia.¡ El Amor…! </a:t>
            </a:r>
            <a:br>
              <a:rPr lang="es-ES" sz="2400" b="1" dirty="0" smtClean="0"/>
            </a:br>
            <a:r>
              <a:rPr lang="es-ES" sz="2400" b="1" dirty="0" smtClean="0"/>
              <a:t>Nada sabe de distancias…</a:t>
            </a:r>
            <a:endParaRPr lang="es-ES" sz="2400" dirty="0" smtClean="0"/>
          </a:p>
          <a:p>
            <a:endParaRPr lang="es-ES" sz="2400" dirty="0"/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005181305_b9cf3ccf90_b.jpg"/>
          <p:cNvPicPr>
            <a:picLocks noChangeAspect="1"/>
          </p:cNvPicPr>
          <p:nvPr/>
        </p:nvPicPr>
        <p:blipFill>
          <a:blip r:embed="rId2">
            <a:lum contrast="20000"/>
          </a:blip>
          <a:srcRect l="32813" t="27711" r="34374" b="15662"/>
          <a:stretch>
            <a:fillRect/>
          </a:stretch>
        </p:blipFill>
        <p:spPr>
          <a:xfrm>
            <a:off x="785786" y="-357214"/>
            <a:ext cx="3429024" cy="3357586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lum contrast="10000"/>
          </a:blip>
          <a:srcRect/>
          <a:stretch>
            <a:fillRect/>
          </a:stretch>
        </p:blipFill>
        <p:spPr bwMode="auto">
          <a:xfrm>
            <a:off x="3500430" y="928670"/>
            <a:ext cx="5429288" cy="52882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6" name="5 Imagen" descr="6005181305_b9cf3ccf90_b.jpg"/>
          <p:cNvPicPr>
            <a:picLocks noChangeAspect="1"/>
          </p:cNvPicPr>
          <p:nvPr/>
        </p:nvPicPr>
        <p:blipFill>
          <a:blip r:embed="rId2">
            <a:lum contrast="20000"/>
          </a:blip>
          <a:srcRect l="32813" t="27711" r="34374" b="15662"/>
          <a:stretch>
            <a:fillRect/>
          </a:stretch>
        </p:blipFill>
        <p:spPr>
          <a:xfrm>
            <a:off x="-285784" y="2428868"/>
            <a:ext cx="3429024" cy="3357586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pic>
        <p:nvPicPr>
          <p:cNvPr id="7" name="6 Imagen" descr="6005181305_b9cf3ccf90_b.jpg"/>
          <p:cNvPicPr>
            <a:picLocks noChangeAspect="1"/>
          </p:cNvPicPr>
          <p:nvPr/>
        </p:nvPicPr>
        <p:blipFill>
          <a:blip r:embed="rId2">
            <a:lum contrast="20000"/>
          </a:blip>
          <a:srcRect l="32813" t="27711" r="34374" b="15662"/>
          <a:stretch>
            <a:fillRect/>
          </a:stretch>
        </p:blipFill>
        <p:spPr>
          <a:xfrm>
            <a:off x="2357422" y="3500414"/>
            <a:ext cx="3714776" cy="3357586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8" name="7 CuadroTexto"/>
          <p:cNvSpPr txBox="1"/>
          <p:nvPr/>
        </p:nvSpPr>
        <p:spPr>
          <a:xfrm>
            <a:off x="4059082" y="500042"/>
            <a:ext cx="5084918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</a:rPr>
              <a:t>Cuando tus manos, en mis manos vibran,</a:t>
            </a:r>
            <a:br>
              <a:rPr lang="es-ES" sz="2400" b="1" dirty="0" smtClean="0">
                <a:solidFill>
                  <a:schemeClr val="bg1"/>
                </a:solidFill>
              </a:rPr>
            </a:br>
            <a:r>
              <a:rPr lang="es-ES" sz="2400" b="1" dirty="0" smtClean="0">
                <a:solidFill>
                  <a:schemeClr val="bg1"/>
                </a:solidFill>
              </a:rPr>
              <a:t>puedo sentir el beso apasionado,</a:t>
            </a:r>
            <a:br>
              <a:rPr lang="es-ES" sz="2400" b="1" dirty="0" smtClean="0">
                <a:solidFill>
                  <a:schemeClr val="bg1"/>
                </a:solidFill>
              </a:rPr>
            </a:br>
            <a:r>
              <a:rPr lang="es-ES" sz="2400" b="1" dirty="0" smtClean="0">
                <a:solidFill>
                  <a:schemeClr val="bg1"/>
                </a:solidFill>
              </a:rPr>
              <a:t>que besa sin besar mis labios,</a:t>
            </a:r>
            <a:br>
              <a:rPr lang="es-ES" sz="2400" b="1" dirty="0" smtClean="0">
                <a:solidFill>
                  <a:schemeClr val="bg1"/>
                </a:solidFill>
              </a:rPr>
            </a:br>
            <a:r>
              <a:rPr lang="es-ES" sz="2400" b="1" dirty="0" smtClean="0">
                <a:solidFill>
                  <a:schemeClr val="bg1"/>
                </a:solidFill>
              </a:rPr>
              <a:t>y se anida en el centro de mi alma…</a:t>
            </a:r>
            <a:br>
              <a:rPr lang="es-ES" sz="2400" b="1" dirty="0" smtClean="0">
                <a:solidFill>
                  <a:schemeClr val="bg1"/>
                </a:solidFill>
              </a:rPr>
            </a:br>
            <a:r>
              <a:rPr lang="es-ES" sz="2400" b="1" dirty="0" smtClean="0">
                <a:solidFill>
                  <a:schemeClr val="bg1"/>
                </a:solidFill>
              </a:rPr>
              <a:t>Cuando tus manos... </a:t>
            </a:r>
            <a:br>
              <a:rPr lang="es-ES" sz="2400" b="1" dirty="0" smtClean="0">
                <a:solidFill>
                  <a:schemeClr val="bg1"/>
                </a:solidFill>
              </a:rPr>
            </a:br>
            <a:r>
              <a:rPr lang="es-ES" sz="2400" b="1" dirty="0" smtClean="0">
                <a:solidFill>
                  <a:schemeClr val="bg1"/>
                </a:solidFill>
              </a:rPr>
              <a:t>¡ Amor…!</a:t>
            </a:r>
            <a:br>
              <a:rPr lang="es-ES" sz="2400" b="1" dirty="0" smtClean="0">
                <a:solidFill>
                  <a:schemeClr val="bg1"/>
                </a:solidFill>
              </a:rPr>
            </a:br>
            <a:r>
              <a:rPr lang="es-ES" sz="2400" b="1" dirty="0" smtClean="0">
                <a:solidFill>
                  <a:schemeClr val="bg1"/>
                </a:solidFill>
              </a:rPr>
              <a:t>Tocan las mías…</a:t>
            </a:r>
            <a:br>
              <a:rPr lang="es-ES" sz="2400" b="1" dirty="0" smtClean="0">
                <a:solidFill>
                  <a:schemeClr val="bg1"/>
                </a:solidFill>
              </a:rPr>
            </a:br>
            <a:r>
              <a:rPr lang="es-ES" sz="2400" b="1" dirty="0" smtClean="0">
                <a:solidFill>
                  <a:schemeClr val="bg1"/>
                </a:solidFill>
              </a:rPr>
              <a:t>El universo todo se estremece,</a:t>
            </a:r>
            <a:br>
              <a:rPr lang="es-ES" sz="2400" b="1" dirty="0" smtClean="0">
                <a:solidFill>
                  <a:schemeClr val="bg1"/>
                </a:solidFill>
              </a:rPr>
            </a:br>
            <a:r>
              <a:rPr lang="es-ES" sz="2400" b="1" dirty="0" smtClean="0">
                <a:solidFill>
                  <a:schemeClr val="bg1"/>
                </a:solidFill>
              </a:rPr>
              <a:t>iluminando con su luz, mis días…</a:t>
            </a:r>
            <a:endParaRPr lang="es-ES" sz="2400" dirty="0" smtClean="0">
              <a:solidFill>
                <a:schemeClr val="bg1"/>
              </a:solidFill>
            </a:endParaRPr>
          </a:p>
          <a:p>
            <a:endParaRPr lang="es-E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2050" name="Picture 2" descr="http://www.potenciatueconomia.com/wp-content/uploads/2010/02/cena_romantica_pareja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 l="5556" t="2427"/>
          <a:stretch>
            <a:fillRect/>
          </a:stretch>
        </p:blipFill>
        <p:spPr bwMode="auto">
          <a:xfrm>
            <a:off x="214282" y="214290"/>
            <a:ext cx="8728720" cy="639746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4" name="3 CuadroTexto"/>
          <p:cNvSpPr txBox="1"/>
          <p:nvPr/>
        </p:nvSpPr>
        <p:spPr>
          <a:xfrm>
            <a:off x="1000100" y="5429264"/>
            <a:ext cx="60465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>
                <a:latin typeface="Agency FB" pitchFamily="34" charset="0"/>
              </a:rPr>
              <a:t>Pac</a:t>
            </a:r>
            <a:r>
              <a:rPr lang="es-ES" sz="1200" dirty="0" smtClean="0">
                <a:latin typeface="Agency FB" pitchFamily="34" charset="0"/>
              </a:rPr>
              <a:t> -</a:t>
            </a:r>
            <a:r>
              <a:rPr lang="es-ES" sz="1200" dirty="0" err="1" smtClean="0">
                <a:latin typeface="Agency FB" pitchFamily="34" charset="0"/>
              </a:rPr>
              <a:t>Jaz</a:t>
            </a:r>
            <a:endParaRPr lang="es-ES" sz="1200" dirty="0">
              <a:latin typeface="Agency FB" pitchFamily="34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3286116" y="6143644"/>
            <a:ext cx="297549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Francisco del Olmo-Jazmín</a:t>
            </a:r>
            <a:endParaRPr lang="es-ES" sz="2000" dirty="0"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us-manos-en-las-mias-milespowerpoints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8">
      <a:majorFont>
        <a:latin typeface="Script MT Bold"/>
        <a:ea typeface=""/>
        <a:cs typeface=""/>
      </a:majorFont>
      <a:minorFont>
        <a:latin typeface="Script MT Bol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tus-manos-en-las-mias-milespowerpoints.com</Template>
  <TotalTime>0</TotalTime>
  <Words>261</Words>
  <Application>Microsoft Office PowerPoint</Application>
  <PresentationFormat>Presentación en pantalla (4:3)</PresentationFormat>
  <Paragraphs>42</Paragraphs>
  <Slides>13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5" baseType="lpstr">
      <vt:lpstr>tus-manos-en-las-mias-milespowerpoints.com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2012-08-02T21:33:58Z</dcterms:created>
  <dcterms:modified xsi:type="dcterms:W3CDTF">2012-08-02T21:35:26Z</dcterms:modified>
</cp:coreProperties>
</file>