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90" r:id="rId2"/>
    <p:sldId id="272" r:id="rId3"/>
    <p:sldId id="275" r:id="rId4"/>
    <p:sldId id="294" r:id="rId5"/>
    <p:sldId id="314" r:id="rId6"/>
    <p:sldId id="297" r:id="rId7"/>
    <p:sldId id="317" r:id="rId8"/>
    <p:sldId id="300" r:id="rId9"/>
    <p:sldId id="298" r:id="rId10"/>
    <p:sldId id="302" r:id="rId11"/>
    <p:sldId id="305" r:id="rId12"/>
    <p:sldId id="303" r:id="rId13"/>
    <p:sldId id="312" r:id="rId14"/>
    <p:sldId id="325" r:id="rId15"/>
    <p:sldId id="296" r:id="rId16"/>
    <p:sldId id="316" r:id="rId17"/>
    <p:sldId id="311" r:id="rId18"/>
    <p:sldId id="306" r:id="rId19"/>
    <p:sldId id="321" r:id="rId20"/>
    <p:sldId id="319" r:id="rId21"/>
    <p:sldId id="320" r:id="rId22"/>
    <p:sldId id="307" r:id="rId23"/>
    <p:sldId id="327" r:id="rId24"/>
    <p:sldId id="326" r:id="rId25"/>
    <p:sldId id="322" r:id="rId26"/>
    <p:sldId id="329" r:id="rId2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DJfAlW31kLASdL9Jr2kNA==" hashData="s+voeO7zyNtdLTEOpCuaVV/gNvilcy9bdkV8zzMJf0iVDEeyee86U+gB73RLAZzv8AXbhCZ4ebq+kCcRvxOeL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B82C00"/>
    <a:srgbClr val="922300"/>
    <a:srgbClr val="CC3300"/>
    <a:srgbClr val="66FFFF"/>
    <a:srgbClr val="000000"/>
    <a:srgbClr val="800080"/>
    <a:srgbClr val="58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77" autoAdjust="0"/>
    <p:restoredTop sz="94590" autoAdjust="0"/>
  </p:normalViewPr>
  <p:slideViewPr>
    <p:cSldViewPr>
      <p:cViewPr varScale="1">
        <p:scale>
          <a:sx n="105" d="100"/>
          <a:sy n="105" d="100"/>
        </p:scale>
        <p:origin x="181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8E2A03A-E659-4195-AC3E-FA295A5A0995}" type="datetimeFigureOut">
              <a:rPr lang="es-ES"/>
              <a:pPr>
                <a:defRPr/>
              </a:pPr>
              <a:t>11/05/2022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CD37917-2CCD-4635-915D-6B7A2B010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0244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8F0500C-4EEF-4EE8-AC2D-4938CDBDF083}" type="slidenum">
              <a:rPr lang="es-ES" altLang="es-ES" smtClean="0"/>
              <a:pPr/>
              <a:t>7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13316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26C10FB-CF66-4291-A9BD-685E0792E36A}" type="slidenum">
              <a:rPr lang="es-ES" altLang="es-ES" smtClean="0"/>
              <a:pPr/>
              <a:t>9</a:t>
            </a:fld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10D97-C9AE-4243-B535-0A5210CF26A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29424174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075EE-F768-4AB8-B088-856A252E188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50988381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28795-5F98-47D7-BA6B-EF39FCF6827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63204041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150A4-EE87-40F5-83F3-CC9D1E7DD52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26387270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FDF3B-1557-4D9A-9C72-8462AF40468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08647206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1BC0D-F07F-4052-828A-FF99FBCCFBD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02924777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D62AD-1A99-4D28-A095-CFFE61F5D21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0393624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A054B7-E43D-4D0C-8CA5-C3165DB5B7A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55188812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33A2A5-8BA9-40FD-97CB-8B4CEC83683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28745202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8BF8D-0202-4BEF-97D2-D66373BA3FA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27363494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7DE71-5587-44E6-9D3A-5693E0E3BB3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4575307"/>
      </p:ext>
    </p:extLst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FF99CC"/>
            </a:gs>
            <a:gs pos="100000">
              <a:schemeClr val="accent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2948D0-ED51-4427-A249-527BDF25332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Imagen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716338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11113"/>
            <a:ext cx="925195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CuadroTexto 1"/>
          <p:cNvSpPr txBox="1">
            <a:spLocks noChangeArrowheads="1"/>
          </p:cNvSpPr>
          <p:nvPr/>
        </p:nvSpPr>
        <p:spPr bwMode="auto">
          <a:xfrm>
            <a:off x="5651500" y="476250"/>
            <a:ext cx="25574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5400" b="1">
                <a:solidFill>
                  <a:schemeClr val="bg1"/>
                </a:solidFill>
              </a:rPr>
              <a:t>Tu y yo</a:t>
            </a:r>
          </a:p>
        </p:txBody>
      </p:sp>
    </p:spTree>
  </p:cSld>
  <p:clrMapOvr>
    <a:masterClrMapping/>
  </p:clrMapOvr>
  <p:transition advTm="7000">
    <p:sndAc>
      <p:stSnd>
        <p:snd r:embed="rId2" name="217--TU y YO --VOZ Ángel  Guiiermo--- 22--VEINTIDOS--  de Abril de 2021 con Poema de Yvelisse Teresa Machín-WAW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317500"/>
            <a:ext cx="8302625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5124" name="Picture 5" descr="Im33age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90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302625" cy="622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561388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549275"/>
            <a:ext cx="893445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549275"/>
            <a:ext cx="9132888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CuadroTexto 1"/>
          <p:cNvSpPr txBox="1">
            <a:spLocks noChangeArrowheads="1"/>
          </p:cNvSpPr>
          <p:nvPr/>
        </p:nvSpPr>
        <p:spPr bwMode="auto">
          <a:xfrm>
            <a:off x="539750" y="0"/>
            <a:ext cx="51895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Cómo el aliento más cándido que mueve</a:t>
            </a:r>
            <a:r>
              <a:rPr lang="es-ES" altLang="es-ES" sz="1800">
                <a:solidFill>
                  <a:schemeClr val="bg1"/>
                </a:solidFill>
              </a:rPr>
              <a:t>…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104062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CuadroTexto 1"/>
          <p:cNvSpPr txBox="1">
            <a:spLocks noChangeArrowheads="1"/>
          </p:cNvSpPr>
          <p:nvPr/>
        </p:nvSpPr>
        <p:spPr bwMode="auto">
          <a:xfrm>
            <a:off x="107950" y="6308725"/>
            <a:ext cx="47513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Cómo el dolor, que a sonreír se atreve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CuadroTexto 1"/>
          <p:cNvSpPr txBox="1">
            <a:spLocks noChangeArrowheads="1"/>
          </p:cNvSpPr>
          <p:nvPr/>
        </p:nvSpPr>
        <p:spPr bwMode="auto">
          <a:xfrm>
            <a:off x="1042988" y="6237288"/>
            <a:ext cx="37449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  <a:latin typeface="AR BLANCA" panose="02000000000000000000" pitchFamily="2" charset="0"/>
              </a:rPr>
              <a:t>Autor de esta imagen. Ángel Guillermo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765175"/>
            <a:ext cx="9094787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6359525"/>
            <a:ext cx="3803650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44450"/>
            <a:ext cx="9126538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4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8436" name="Picture 5" descr="Im33age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22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Marcador de conteni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76250"/>
            <a:ext cx="9126538" cy="6084888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404813"/>
            <a:ext cx="9126538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580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CuadroTexto 1"/>
          <p:cNvSpPr txBox="1">
            <a:spLocks noChangeArrowheads="1"/>
          </p:cNvSpPr>
          <p:nvPr/>
        </p:nvSpPr>
        <p:spPr bwMode="auto">
          <a:xfrm>
            <a:off x="395288" y="1484313"/>
            <a:ext cx="16176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</a:rPr>
              <a:t>Tú y yo</a:t>
            </a:r>
          </a:p>
        </p:txBody>
      </p:sp>
      <p:sp>
        <p:nvSpPr>
          <p:cNvPr id="21508" name="CuadroTexto 2"/>
          <p:cNvSpPr txBox="1">
            <a:spLocks noChangeArrowheads="1"/>
          </p:cNvSpPr>
          <p:nvPr/>
        </p:nvSpPr>
        <p:spPr bwMode="auto">
          <a:xfrm>
            <a:off x="1116013" y="6381750"/>
            <a:ext cx="37671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Poema:  Yvelisse</a:t>
            </a:r>
            <a:r>
              <a:rPr lang="es-ES" altLang="es-ES" sz="1800"/>
              <a:t>: </a:t>
            </a:r>
            <a:r>
              <a:rPr lang="es-ES" altLang="es-ES" sz="1800" b="1">
                <a:solidFill>
                  <a:schemeClr val="bg1"/>
                </a:solidFill>
              </a:rPr>
              <a:t>Teresa Machín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5888"/>
            <a:ext cx="8202613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CuadroTexto 1"/>
          <p:cNvSpPr txBox="1">
            <a:spLocks noChangeArrowheads="1"/>
          </p:cNvSpPr>
          <p:nvPr/>
        </p:nvSpPr>
        <p:spPr bwMode="auto">
          <a:xfrm>
            <a:off x="539750" y="6165850"/>
            <a:ext cx="52990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Cómo el aliento mas cándido  que mueve</a:t>
            </a:r>
            <a:r>
              <a:rPr lang="es-ES" altLang="es-ES" sz="1800"/>
              <a:t>…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535863" cy="565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CuadroTexto 1"/>
          <p:cNvSpPr txBox="1">
            <a:spLocks noChangeArrowheads="1"/>
          </p:cNvSpPr>
          <p:nvPr/>
        </p:nvSpPr>
        <p:spPr bwMode="auto">
          <a:xfrm>
            <a:off x="1835150" y="6381750"/>
            <a:ext cx="3348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FFCCCC"/>
                </a:solidFill>
                <a:latin typeface="AR BLANCA" panose="02000000000000000000" pitchFamily="2" charset="0"/>
              </a:rPr>
              <a:t>Autor del archivo: Ángel Guillermo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908050"/>
            <a:ext cx="9144001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6359525"/>
            <a:ext cx="3803650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1"/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59875" cy="514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364288"/>
            <a:ext cx="380365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271463"/>
            <a:ext cx="7067550" cy="631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50" y="1052513"/>
            <a:ext cx="9151938" cy="5148262"/>
          </a:xfrm>
        </p:spPr>
      </p:pic>
      <p:pic>
        <p:nvPicPr>
          <p:cNvPr id="27651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38052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908050"/>
            <a:ext cx="9158287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380365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CuadroTexto 2"/>
          <p:cNvSpPr txBox="1">
            <a:spLocks noChangeArrowheads="1"/>
          </p:cNvSpPr>
          <p:nvPr/>
        </p:nvSpPr>
        <p:spPr bwMode="auto">
          <a:xfrm>
            <a:off x="4211638" y="6453188"/>
            <a:ext cx="2798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  <a:latin typeface="AR BLANCA" panose="02000000000000000000" pitchFamily="2" charset="0"/>
              </a:rPr>
              <a:t>Guillermoadr507@outlook.es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01561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</TotalTime>
  <Words>69</Words>
  <Application>Microsoft Office PowerPoint</Application>
  <PresentationFormat>Presentación en pantalla (4:3)</PresentationFormat>
  <Paragraphs>13</Paragraphs>
  <Slides>26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 BLANCA</vt:lpstr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55</cp:revision>
  <dcterms:created xsi:type="dcterms:W3CDTF">2013-05-11T08:06:19Z</dcterms:created>
  <dcterms:modified xsi:type="dcterms:W3CDTF">2022-05-11T17:15:44Z</dcterms:modified>
</cp:coreProperties>
</file>