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cCTpj/80PLcPsKUrDHv8A==" hashData="TEN76/kDSAnGi62cHzFJ5yDCF2j5BHt9iPtHLuysjaryJvylcktfrkz/h7yDon5R/7lAJ6zFgsh7w3JfyQCfO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696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B07A8C-4CF8-4730-8689-FDFC035EA249}" type="datetimeFigureOut">
              <a:rPr lang="es-ES" smtClean="0"/>
              <a:t>08/08/2024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48548D-75D7-4231-8113-36C4A532DD9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156015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3FFBCBB-622D-4B18-AFAA-54ACA78C5927}" type="slidenum">
              <a:rPr lang="pt-BR" altLang="es-ES"/>
              <a:pPr/>
              <a:t>1</a:t>
            </a:fld>
            <a:endParaRPr lang="pt-BR" altLang="es-ES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77238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ACA03-75A0-49F3-9082-043958438D6F}" type="datetimeFigureOut">
              <a:rPr lang="es-ES" smtClean="0"/>
              <a:t>08/08/2024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C9322-6ACC-46F0-B112-730F3F9B8A4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05705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ACA03-75A0-49F3-9082-043958438D6F}" type="datetimeFigureOut">
              <a:rPr lang="es-ES" smtClean="0"/>
              <a:t>08/08/2024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C9322-6ACC-46F0-B112-730F3F9B8A4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7364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ACA03-75A0-49F3-9082-043958438D6F}" type="datetimeFigureOut">
              <a:rPr lang="es-ES" smtClean="0"/>
              <a:t>08/08/2024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C9322-6ACC-46F0-B112-730F3F9B8A4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38408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ACA03-75A0-49F3-9082-043958438D6F}" type="datetimeFigureOut">
              <a:rPr lang="es-ES" smtClean="0"/>
              <a:t>08/08/2024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C9322-6ACC-46F0-B112-730F3F9B8A4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7368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ACA03-75A0-49F3-9082-043958438D6F}" type="datetimeFigureOut">
              <a:rPr lang="es-ES" smtClean="0"/>
              <a:t>08/08/2024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C9322-6ACC-46F0-B112-730F3F9B8A4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2368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ACA03-75A0-49F3-9082-043958438D6F}" type="datetimeFigureOut">
              <a:rPr lang="es-ES" smtClean="0"/>
              <a:t>08/08/2024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C9322-6ACC-46F0-B112-730F3F9B8A4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08827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ACA03-75A0-49F3-9082-043958438D6F}" type="datetimeFigureOut">
              <a:rPr lang="es-ES" smtClean="0"/>
              <a:t>08/08/2024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C9322-6ACC-46F0-B112-730F3F9B8A4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8916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ACA03-75A0-49F3-9082-043958438D6F}" type="datetimeFigureOut">
              <a:rPr lang="es-ES" smtClean="0"/>
              <a:t>08/08/2024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C9322-6ACC-46F0-B112-730F3F9B8A4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16490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ACA03-75A0-49F3-9082-043958438D6F}" type="datetimeFigureOut">
              <a:rPr lang="es-ES" smtClean="0"/>
              <a:t>08/08/2024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C9322-6ACC-46F0-B112-730F3F9B8A4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4432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ACA03-75A0-49F3-9082-043958438D6F}" type="datetimeFigureOut">
              <a:rPr lang="es-ES" smtClean="0"/>
              <a:t>08/08/2024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C9322-6ACC-46F0-B112-730F3F9B8A4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1540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ACA03-75A0-49F3-9082-043958438D6F}" type="datetimeFigureOut">
              <a:rPr lang="es-ES" smtClean="0"/>
              <a:t>08/08/2024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C9322-6ACC-46F0-B112-730F3F9B8A4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16238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EB3C10-0E5A-CBB3-8572-F98D3EC116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8094651-2566-7E7C-689A-44A8E95118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E02728B-83F6-4FB9-18BC-222CDFC8C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436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0ACA03-75A0-49F3-9082-043958438D6F}" type="datetimeFigureOut">
              <a:rPr lang="es-ES" smtClean="0"/>
              <a:t>08/08/2024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2C9322-6ACC-46F0-B112-730F3F9B8A4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60129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3C699F7A-406A-B130-FC5C-B4AFF004799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65392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7.jpeg"/><Relationship Id="rId18" Type="http://schemas.openxmlformats.org/officeDocument/2006/relationships/image" Target="../media/image12.gif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2.png"/><Relationship Id="rId12" Type="http://schemas.openxmlformats.org/officeDocument/2006/relationships/image" Target="../media/image6.jpeg"/><Relationship Id="rId17" Type="http://schemas.openxmlformats.org/officeDocument/2006/relationships/image" Target="../media/image11.jpg"/><Relationship Id="rId2" Type="http://schemas.openxmlformats.org/officeDocument/2006/relationships/audio" Target="../media/media1.wav"/><Relationship Id="rId16" Type="http://schemas.openxmlformats.org/officeDocument/2006/relationships/image" Target="../media/image10.gif"/><Relationship Id="rId1" Type="http://schemas.microsoft.com/office/2007/relationships/media" Target="../media/media1.wav"/><Relationship Id="rId6" Type="http://schemas.openxmlformats.org/officeDocument/2006/relationships/image" Target="../media/image1.jpg"/><Relationship Id="rId11" Type="http://schemas.openxmlformats.org/officeDocument/2006/relationships/image" Target="../media/image5.gif"/><Relationship Id="rId5" Type="http://schemas.openxmlformats.org/officeDocument/2006/relationships/audio" Target="../media/audio1.wav"/><Relationship Id="rId15" Type="http://schemas.openxmlformats.org/officeDocument/2006/relationships/image" Target="../media/image9.jpeg"/><Relationship Id="rId10" Type="http://schemas.openxmlformats.org/officeDocument/2006/relationships/image" Target="../media/image4.jpg"/><Relationship Id="rId19" Type="http://schemas.openxmlformats.org/officeDocument/2006/relationships/image" Target="../media/image13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3.gif"/><Relationship Id="rId14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>
            <a:hlinkClick r:id="" action="ppaction://noaction">
              <a:snd r:embed="rId5" name="PIANO E VIOLINO.wav"/>
            </a:hlinkClick>
          </p:cNvPr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099142" cy="3429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>
            <a:hlinkClick r:id="" action="ppaction://noaction">
              <a:snd r:embed="rId5" name="PIANO E VIOLINO.wav"/>
            </a:hlinkClick>
          </p:cNvPr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9142" y="0"/>
            <a:ext cx="6092858" cy="3429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>
            <a:hlinkClick r:id="" action="ppaction://noaction">
              <a:snd r:embed="rId5" name="PIANO E VIOLINO.wav"/>
            </a:hlinkClick>
          </p:cNvPr>
          <p:cNvPicPr>
            <a:picLocks noChangeAspect="1" noChangeArrowheads="1"/>
          </p:cNvPicPr>
          <p:nvPr/>
        </p:nvPicPr>
        <p:blipFill>
          <a:blip r:embed="rId6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3429000"/>
            <a:ext cx="6099142" cy="3429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>
            <a:hlinkClick r:id="" action="ppaction://noaction">
              <a:snd r:embed="rId5" name="PIANO E VIOLINO.wav"/>
            </a:hlinkClick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9142" y="3429000"/>
            <a:ext cx="6092858" cy="3429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3">
            <a:hlinkClick r:id="" action="ppaction://noaction">
              <a:snd r:embed="rId5" name="PIANO E VIOLINO.wav"/>
            </a:hlinkClick>
          </p:cNvPr>
          <p:cNvPicPr>
            <a:picLocks noChangeAspect="1" noChangeArrowheads="1"/>
          </p:cNvPicPr>
          <p:nvPr/>
        </p:nvPicPr>
        <p:blipFill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0D8842F4-0D60-2633-6706-D9875F85F40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Rectángulo 24">
            <a:extLst>
              <a:ext uri="{FF2B5EF4-FFF2-40B4-BE49-F238E27FC236}">
                <a16:creationId xmlns:a16="http://schemas.microsoft.com/office/drawing/2014/main" id="{8CB3FA88-AD48-0A97-A543-6507094D78AA}"/>
              </a:ext>
            </a:extLst>
          </p:cNvPr>
          <p:cNvSpPr/>
          <p:nvPr/>
        </p:nvSpPr>
        <p:spPr>
          <a:xfrm>
            <a:off x="0" y="208784"/>
            <a:ext cx="59078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 i="1" dirty="0">
                <a:solidFill>
                  <a:schemeClr val="bg1"/>
                </a:solidFill>
                <a:effectLst/>
                <a:latin typeface="Bell MT" panose="02020503060305020303" pitchFamily="18" charset="0"/>
                <a:ea typeface="Verdana" panose="020B0604030504040204" pitchFamily="34" charset="0"/>
              </a:rPr>
              <a:t>Tu tiempo por el mío</a:t>
            </a:r>
            <a:endParaRPr lang="es-ES" sz="5400" i="1" dirty="0">
              <a:solidFill>
                <a:schemeClr val="bg1"/>
              </a:solidFill>
              <a:latin typeface="Bell MT" panose="02020503060305020303" pitchFamily="18" charset="0"/>
              <a:ea typeface="Verdana" panose="020B0604030504040204" pitchFamily="34" charset="0"/>
            </a:endParaRPr>
          </a:p>
        </p:txBody>
      </p:sp>
      <p:sp>
        <p:nvSpPr>
          <p:cNvPr id="28" name="Rectángulo 27">
            <a:extLst>
              <a:ext uri="{FF2B5EF4-FFF2-40B4-BE49-F238E27FC236}">
                <a16:creationId xmlns:a16="http://schemas.microsoft.com/office/drawing/2014/main" id="{58A35DE8-4050-B678-8A8C-DBD19F9ED6E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29" name="Imagen 28">
            <a:extLst>
              <a:ext uri="{FF2B5EF4-FFF2-40B4-BE49-F238E27FC236}">
                <a16:creationId xmlns:a16="http://schemas.microsoft.com/office/drawing/2014/main" id="{1C3E10D0-C885-9C65-4DC2-59C7ACFC8A0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77893" y="0"/>
            <a:ext cx="457021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" name="Imagen 29">
            <a:extLst>
              <a:ext uri="{FF2B5EF4-FFF2-40B4-BE49-F238E27FC236}">
                <a16:creationId xmlns:a16="http://schemas.microsoft.com/office/drawing/2014/main" id="{E7CEF610-BF0B-9062-D5B7-76D160656A1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892" y="986933"/>
            <a:ext cx="4570214" cy="5424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1" name="CuadroTexto 30">
            <a:extLst>
              <a:ext uri="{FF2B5EF4-FFF2-40B4-BE49-F238E27FC236}">
                <a16:creationId xmlns:a16="http://schemas.microsoft.com/office/drawing/2014/main" id="{0B9F7247-5685-1682-5006-1B1EFD8A4D6B}"/>
              </a:ext>
            </a:extLst>
          </p:cNvPr>
          <p:cNvSpPr txBox="1"/>
          <p:nvPr/>
        </p:nvSpPr>
        <p:spPr>
          <a:xfrm>
            <a:off x="712381" y="1437025"/>
            <a:ext cx="500172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El sonido de tu voz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fue mi poesía muda,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luz de mis días rotos.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Cristales de rosas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se vuelven almohada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de mis sueños locos.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Imagino tu cadencia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siendo poema suelto,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escrito en mi inconsciencia.</a:t>
            </a:r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716EDFE2-5324-D8BF-813E-15041C1CF05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A1E473B6-C7F7-5497-CDAC-78883FDC89A9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7559749" y="1265274"/>
            <a:ext cx="3965944" cy="43061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" name="Imagen 33">
            <a:extLst>
              <a:ext uri="{FF2B5EF4-FFF2-40B4-BE49-F238E27FC236}">
                <a16:creationId xmlns:a16="http://schemas.microsoft.com/office/drawing/2014/main" id="{4D30E1D2-FA3A-FCE1-3973-7C3AFC1E91DF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7559749" y="1265274"/>
            <a:ext cx="3965944" cy="43061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id="{3BD969A7-A39D-2845-D27E-79F5673081D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9749" y="1286540"/>
            <a:ext cx="3965944" cy="4284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6" name="CuadroTexto 35">
            <a:extLst>
              <a:ext uri="{FF2B5EF4-FFF2-40B4-BE49-F238E27FC236}">
                <a16:creationId xmlns:a16="http://schemas.microsoft.com/office/drawing/2014/main" id="{F7E6D4F5-4AB8-C010-C6D1-E33C1CB2ACB8}"/>
              </a:ext>
            </a:extLst>
          </p:cNvPr>
          <p:cNvSpPr txBox="1"/>
          <p:nvPr/>
        </p:nvSpPr>
        <p:spPr>
          <a:xfrm>
            <a:off x="1073887" y="1156209"/>
            <a:ext cx="5337545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Por tu verso soy caricia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que arde en la lumbrera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de toda oculta malicia.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Noche sola conmigo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cuajada de orificios,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son estrellas al vacío.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El amor es un suspiro,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inmenso como el cielo,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fugaz como lo vivido.</a:t>
            </a:r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id="{D914F005-512B-8818-3D1B-D0799937D098}"/>
              </a:ext>
            </a:extLst>
          </p:cNvPr>
          <p:cNvSpPr/>
          <p:nvPr/>
        </p:nvSpPr>
        <p:spPr>
          <a:xfrm>
            <a:off x="1" y="7536"/>
            <a:ext cx="12192000" cy="685046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8" name="Imagen 37">
            <a:extLst>
              <a:ext uri="{FF2B5EF4-FFF2-40B4-BE49-F238E27FC236}">
                <a16:creationId xmlns:a16="http://schemas.microsoft.com/office/drawing/2014/main" id="{CA1B3806-C58E-093D-1FE6-FA89BE655223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68093" y="1275906"/>
            <a:ext cx="3274828" cy="43061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9" name="Imagen 38">
            <a:extLst>
              <a:ext uri="{FF2B5EF4-FFF2-40B4-BE49-F238E27FC236}">
                <a16:creationId xmlns:a16="http://schemas.microsoft.com/office/drawing/2014/main" id="{19C90139-6079-75DE-1EBC-610896F83A81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8092" y="1275908"/>
            <a:ext cx="3274828" cy="43061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0" name="CuadroTexto 39">
            <a:extLst>
              <a:ext uri="{FF2B5EF4-FFF2-40B4-BE49-F238E27FC236}">
                <a16:creationId xmlns:a16="http://schemas.microsoft.com/office/drawing/2014/main" id="{B4ED6142-3FA4-31C6-3347-69DD86856177}"/>
              </a:ext>
            </a:extLst>
          </p:cNvPr>
          <p:cNvSpPr txBox="1"/>
          <p:nvPr/>
        </p:nvSpPr>
        <p:spPr>
          <a:xfrm>
            <a:off x="956930" y="1166840"/>
            <a:ext cx="5954232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Tu tiempo por el mío,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segundos sin sentido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a través de mis poros.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Tú, aquello que adoro,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ambrosía prohibida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de una ilusión que lloro.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Quiero volver a ti,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cual beso viajero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que robaste a la tarde.</a:t>
            </a:r>
          </a:p>
        </p:txBody>
      </p:sp>
      <p:sp>
        <p:nvSpPr>
          <p:cNvPr id="41" name="Rectángulo 40">
            <a:extLst>
              <a:ext uri="{FF2B5EF4-FFF2-40B4-BE49-F238E27FC236}">
                <a16:creationId xmlns:a16="http://schemas.microsoft.com/office/drawing/2014/main" id="{1A2E7166-1D20-7BC8-7883-F88475826F41}"/>
              </a:ext>
            </a:extLst>
          </p:cNvPr>
          <p:cNvSpPr/>
          <p:nvPr/>
        </p:nvSpPr>
        <p:spPr>
          <a:xfrm>
            <a:off x="0" y="0"/>
            <a:ext cx="12208800" cy="685800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6018DA45-32E0-7EFE-A612-1470A76EDE5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8242" y="1286540"/>
            <a:ext cx="4667693" cy="4284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3" name="CuadroTexto 42">
            <a:extLst>
              <a:ext uri="{FF2B5EF4-FFF2-40B4-BE49-F238E27FC236}">
                <a16:creationId xmlns:a16="http://schemas.microsoft.com/office/drawing/2014/main" id="{DFC926DF-03E9-629F-1E55-ADF7A4023916}"/>
              </a:ext>
            </a:extLst>
          </p:cNvPr>
          <p:cNvSpPr txBox="1"/>
          <p:nvPr/>
        </p:nvSpPr>
        <p:spPr>
          <a:xfrm>
            <a:off x="327348" y="5688060"/>
            <a:ext cx="19922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i="1" dirty="0" err="1">
                <a:solidFill>
                  <a:srgbClr val="FFFF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jrvg</a:t>
            </a:r>
            <a:endParaRPr lang="es-ES" sz="5400" i="1" dirty="0">
              <a:solidFill>
                <a:srgbClr val="FFFF00"/>
              </a:solidFill>
              <a:latin typeface="Bell MT" panose="02020503060305020303" pitchFamily="18" charset="0"/>
              <a:ea typeface="Verdana" panose="020B0604030504040204" pitchFamily="34" charset="0"/>
            </a:endParaRPr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id="{B4D9AC7F-3A1C-C78D-8719-34E54295CB55}"/>
              </a:ext>
            </a:extLst>
          </p:cNvPr>
          <p:cNvSpPr txBox="1"/>
          <p:nvPr/>
        </p:nvSpPr>
        <p:spPr>
          <a:xfrm>
            <a:off x="6656355" y="7068183"/>
            <a:ext cx="28521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45" name="Imagen 44">
            <a:extLst>
              <a:ext uri="{FF2B5EF4-FFF2-40B4-BE49-F238E27FC236}">
                <a16:creationId xmlns:a16="http://schemas.microsoft.com/office/drawing/2014/main" id="{AC3D954F-054A-B422-35EA-1229C097DEDF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8242" y="1286541"/>
            <a:ext cx="4667693" cy="4284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6" name="CuadroTexto 45">
            <a:extLst>
              <a:ext uri="{FF2B5EF4-FFF2-40B4-BE49-F238E27FC236}">
                <a16:creationId xmlns:a16="http://schemas.microsoft.com/office/drawing/2014/main" id="{9D0F8390-4FDB-1787-B553-09654D0C72A2}"/>
              </a:ext>
            </a:extLst>
          </p:cNvPr>
          <p:cNvSpPr txBox="1"/>
          <p:nvPr/>
        </p:nvSpPr>
        <p:spPr>
          <a:xfrm>
            <a:off x="1447765" y="1166842"/>
            <a:ext cx="430271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Guárdame el recuerdo,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yo prometo olvidarte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con la memoria del viento.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Más pronto que antes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te elevarás ligero,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convertido en arte.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Y allí estaré inamovible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para amarte de nuevo,</a:t>
            </a:r>
          </a:p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más allá de lo imposible.</a:t>
            </a:r>
          </a:p>
        </p:txBody>
      </p:sp>
      <p:pic>
        <p:nvPicPr>
          <p:cNvPr id="47" name="audio1">
            <a:hlinkClick r:id="" action="ppaction://media"/>
            <a:extLst>
              <a:ext uri="{FF2B5EF4-FFF2-40B4-BE49-F238E27FC236}">
                <a16:creationId xmlns:a16="http://schemas.microsoft.com/office/drawing/2014/main" id="{FB901CA5-DCE2-ED8D-279F-32922514EE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4919330" y="761389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373289"/>
      </p:ext>
    </p:extLst>
  </p:cSld>
  <p:clrMapOvr>
    <a:masterClrMapping/>
  </p:clrMapOvr>
  <p:transition spd="slow" advClick="0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9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500"/>
                            </p:stCondLst>
                            <p:childTnLst>
                              <p:par>
                                <p:cTn id="41" presetID="23" presetClass="exit" presetSubtype="20" fill="hold" grpId="1" nodeType="afterEffect">
                                  <p:stCondLst>
                                    <p:cond delay="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5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56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4500"/>
                            </p:stCondLst>
                            <p:childTnLst>
                              <p:par>
                                <p:cTn id="58" presetID="2" presetClass="entr" presetSubtype="1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" presetClass="emph" presetSubtype="1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1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4" presetID="2" presetClass="exit" presetSubtype="9" fill="hold" grpId="2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4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500"/>
                            </p:stCondLst>
                            <p:childTnLst>
                              <p:par>
                                <p:cTn id="85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0" tmFilter="0,0; .5, 1; 1, 1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mph" presetSubtype="1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9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54CA6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4" presetID="41" presetClass="exit" presetSubtype="0" fill="hold" grpId="2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5000" tmFilter="0,0; .5, 0; 1, 1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24500"/>
                            </p:stCondLst>
                            <p:childTnLst>
                              <p:par>
                                <p:cTn id="10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8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2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mph" presetSubtype="6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5E9E5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21" presetID="10" presetClass="exit" presetSubtype="0" fill="hold" grpId="2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2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765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36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80500"/>
                            </p:stCondLst>
                            <p:childTnLst>
                              <p:par>
                                <p:cTn id="138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3" presetClass="emph" presetSubtype="6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2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23000"/>
                            </p:stCondLst>
                            <p:childTnLst>
                              <p:par>
                                <p:cTn id="149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227500"/>
                            </p:stCondLst>
                            <p:childTnLst>
                              <p:par>
                                <p:cTn id="166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6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</p:childTnLst>
        </p:cTn>
      </p:par>
    </p:tnLst>
    <p:bldLst>
      <p:bldP spid="25" grpId="0"/>
      <p:bldP spid="25" grpId="1"/>
      <p:bldP spid="28" grpId="0" animBg="1"/>
      <p:bldP spid="31" grpId="0"/>
      <p:bldP spid="31" grpId="1"/>
      <p:bldP spid="31" grpId="2"/>
      <p:bldP spid="32" grpId="0" animBg="1"/>
      <p:bldP spid="36" grpId="0"/>
      <p:bldP spid="36" grpId="1"/>
      <p:bldP spid="36" grpId="2"/>
      <p:bldP spid="37" grpId="0" animBg="1"/>
      <p:bldP spid="40" grpId="0"/>
      <p:bldP spid="40" grpId="1"/>
      <p:bldP spid="40" grpId="2"/>
      <p:bldP spid="41" grpId="0" animBg="1"/>
      <p:bldP spid="43" grpId="0"/>
      <p:bldP spid="44" grpId="0"/>
      <p:bldP spid="46" grpId="0"/>
      <p:bldP spid="46" grpId="1"/>
      <p:bldP spid="46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58D77071-3292-BD18-18F9-81AFE90C74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95A4959F-E155-9205-CCB9-6527A45BA5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7AB58C77-91E2-22D9-EE7F-B3B4F00A58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A2C43DB2-C7C1-C91B-E009-59AB0E7F7F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2A627210-C539-CFCF-2CA6-74588D2A27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0BAD033F-F3D0-994B-2CA5-7B9C5254F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BD557B39-E0D2-AA18-EA56-C27BEFE85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7EF5C083-79AB-1804-68E1-35CA7DA6EC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A5661E37-CE76-0A25-7662-AA3C5AA8CC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1FD5E988-B4C1-E588-E12D-4CD15D1EBE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9FF72DF2-3F86-F6F7-D5A6-8BD095CD8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A83DA5C0-953A-130E-3FFE-26BA56339645}"/>
              </a:ext>
            </a:extLst>
          </p:cNvPr>
          <p:cNvSpPr txBox="1"/>
          <p:nvPr/>
        </p:nvSpPr>
        <p:spPr>
          <a:xfrm>
            <a:off x="733647" y="7049386"/>
            <a:ext cx="1679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10028614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</TotalTime>
  <Words>201</Words>
  <Application>Microsoft Office PowerPoint</Application>
  <PresentationFormat>Panorámica</PresentationFormat>
  <Paragraphs>43</Paragraphs>
  <Slides>2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poesia</dc:title>
  <dc:creator>jrvallegomez@outlook.es</dc:creator>
  <cp:keywords>poesia</cp:keywords>
  <cp:lastModifiedBy>jose ruiz</cp:lastModifiedBy>
  <cp:revision>26</cp:revision>
  <dcterms:created xsi:type="dcterms:W3CDTF">2023-05-05T14:10:19Z</dcterms:created>
  <dcterms:modified xsi:type="dcterms:W3CDTF">2024-08-08T12:07:47Z</dcterms:modified>
</cp:coreProperties>
</file>