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hZmubSQG1kuEpLkifbm2g==" hashData="iorAQ8CccaK+l8P1BPSsgvadRxt/rcQi+TxNWUcfLYG6LSBFtcDvDroF4UZXXzSuQE8rewcTQxdiMD0LX4aZf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1512" y="8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49D5E1-C263-4DCF-A61D-75839D7BC0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F5818A8-E1E6-4124-B02A-FB52FBD985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8D6D3FF-2202-422A-8796-13C6F7F02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23D3E-1589-4E4B-9C51-DEF283C095E4}" type="datetimeFigureOut">
              <a:rPr lang="es-ES" smtClean="0"/>
              <a:t>16/01/2025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12807A4-96C9-478E-B34E-50AF47DB0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6EB7DD9-6A71-43B7-A29C-6C018963D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B89C-DDE6-412A-9ACA-A3BCF8BA9A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4332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110442-882C-4273-B91D-688079986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C486C1-1EBB-4B68-8810-796D939B9F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AF9317E-74B1-4997-8AC8-1319B2AF4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23D3E-1589-4E4B-9C51-DEF283C095E4}" type="datetimeFigureOut">
              <a:rPr lang="es-ES" smtClean="0"/>
              <a:t>16/01/2025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ADBBD5F-1332-428C-8144-D034807A9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A6D3BA4-DB1D-4EC0-BCC4-DD6F3104B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B89C-DDE6-412A-9ACA-A3BCF8BA9A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7225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D547E9-555A-443D-989E-7A5C0AB10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00CF6CF-9BA6-4E8C-836A-4FA3BBEFB6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402800A-7176-44CC-B179-AE5AF5DB6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23D3E-1589-4E4B-9C51-DEF283C095E4}" type="datetimeFigureOut">
              <a:rPr lang="es-ES" smtClean="0"/>
              <a:t>16/01/2025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5FDE10-CF5D-4EAC-BBDB-9FF56FE74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CCC6DA-66C9-4DD0-B8F4-210053A3B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B89C-DDE6-412A-9ACA-A3BCF8BA9A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849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3D74E5-D002-46BC-9483-D1FDC7A62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A9F8B9C-D2D6-4BC6-BBA0-6592A7D1C6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80E0F82-9196-47F7-9473-FBCFEB8EEC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47198A1-1ADC-4358-8AA6-AD5D1A7B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23D3E-1589-4E4B-9C51-DEF283C095E4}" type="datetimeFigureOut">
              <a:rPr lang="es-ES" smtClean="0"/>
              <a:t>16/01/2025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76C1AA6-E892-437A-A01A-1A63B1A83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2F9CF2D-3CCE-4B56-8442-A9C8D8B67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B89C-DDE6-412A-9ACA-A3BCF8BA9A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2035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0AB92A-72F4-4903-9F7F-1193C042C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08370F8-3FB0-45F8-9B8C-341E67EE99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A68A333-DE25-4B5E-BB28-B7D91DF62D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2DE9BF0-4BEA-48A1-BBE9-DC0AED4709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22424E5-7EC4-480E-B584-1827678F52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DC4A981-CAA1-4860-A8B2-5C3F5D0B0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23D3E-1589-4E4B-9C51-DEF283C095E4}" type="datetimeFigureOut">
              <a:rPr lang="es-ES" smtClean="0"/>
              <a:t>16/01/2025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C53E59D-B2DF-4145-B56E-7421CE784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836462F-E932-4EB1-BD70-CC837C763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B89C-DDE6-412A-9ACA-A3BCF8BA9A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1408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985007-917D-4E13-A2BB-4691CF692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49433B8-54AA-4A78-8779-6C77100F6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23D3E-1589-4E4B-9C51-DEF283C095E4}" type="datetimeFigureOut">
              <a:rPr lang="es-ES" smtClean="0"/>
              <a:t>16/01/2025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389B2DE-F6DA-4DF8-9634-0CC7CD9EA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B18E3BA-1A86-4C9C-BEA4-3FB5D4924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B89C-DDE6-412A-9ACA-A3BCF8BA9A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901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EC3638D-79BB-4E65-A67B-5495A82D5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23D3E-1589-4E4B-9C51-DEF283C095E4}" type="datetimeFigureOut">
              <a:rPr lang="es-ES" smtClean="0"/>
              <a:t>16/01/2025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53032A4-DC4F-4B60-80DB-828718ABA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08F6882-0144-45D9-BD0D-131536CC1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B89C-DDE6-412A-9ACA-A3BCF8BA9A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8678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2C0458-1CC9-4A6D-853B-F41125028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7FA184-9891-4B32-84C4-EEB02A4D48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2773FFF-C329-4765-9C09-0F09A8FEBC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89D1B3A-441F-4834-AC66-E4D263DFC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23D3E-1589-4E4B-9C51-DEF283C095E4}" type="datetimeFigureOut">
              <a:rPr lang="es-ES" smtClean="0"/>
              <a:t>16/01/2025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4525B88-9382-4E55-ADBE-E336E1DBE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FAAFE3F-535B-4275-89F4-B91CF5A83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B89C-DDE6-412A-9ACA-A3BCF8BA9A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0421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889D19-4227-4396-8180-473D8D9E5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9A843F0-5BA5-470B-BD0C-A821739E9D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FC6C3D5-B1DC-44A8-BCC6-00B72225B5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31AA21A-728D-4440-95DB-6A340F905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23D3E-1589-4E4B-9C51-DEF283C095E4}" type="datetimeFigureOut">
              <a:rPr lang="es-ES" smtClean="0"/>
              <a:t>16/01/2025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C7677A5-74DE-4701-A6B3-E733E60FB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03808B9-997B-4283-8BEC-1519594E9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B89C-DDE6-412A-9ACA-A3BCF8BA9A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4107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162FBC-8827-4931-8B24-80C252037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553271E-8D58-4F9E-B3D3-6FA8E54C06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F838096-B701-42FC-BA53-8CB50BB16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23D3E-1589-4E4B-9C51-DEF283C095E4}" type="datetimeFigureOut">
              <a:rPr lang="es-ES" smtClean="0"/>
              <a:t>16/01/2025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533ECF4-9BB0-46F1-8AD5-027083A20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E213765-7DD4-4412-9B57-5C7190D51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B89C-DDE6-412A-9ACA-A3BCF8BA9A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5708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C0691EB-59BE-4257-8931-102DBDFDF1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7FAFE90-FDD1-4914-8D3B-D498421C4D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12D328-8D1A-4EE0-A536-0368FFF5A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23D3E-1589-4E4B-9C51-DEF283C095E4}" type="datetimeFigureOut">
              <a:rPr lang="es-ES" smtClean="0"/>
              <a:t>16/01/2025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F95704-3BE5-4350-B089-E5990453D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AC84252-0E15-48F4-8438-2ABC403F0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5B89C-DDE6-412A-9ACA-A3BCF8BA9A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99151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F73BA4-4411-FD8E-FECA-E2164840E6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C162A20-04AF-1102-F318-8A744D17C7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D43791A-E153-9A0A-F915-CD872AAC5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021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4949C07-B0F0-4E3B-AEA5-1D828C57E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5A5162E-68A0-4511-9A20-8156763427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FDADC5E-9AD0-42D0-85F9-139475D16C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23D3E-1589-4E4B-9C51-DEF283C095E4}" type="datetimeFigureOut">
              <a:rPr lang="es-ES" smtClean="0"/>
              <a:t>16/01/2025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0CD96D-079A-4F9C-B4F8-4DEDFD9B84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FA7DE49-A2E1-4327-B864-7574C1AE1F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5B89C-DDE6-412A-9ACA-A3BCF8BA9A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7794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D903134-D5DA-F3EF-1605-3D3C5B04238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0833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17" Type="http://schemas.openxmlformats.org/officeDocument/2006/relationships/image" Target="../media/image14.png"/><Relationship Id="rId2" Type="http://schemas.openxmlformats.org/officeDocument/2006/relationships/audio" Target="../media/media1.wav"/><Relationship Id="rId16" Type="http://schemas.openxmlformats.org/officeDocument/2006/relationships/image" Target="../media/image13.gif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5" Type="http://schemas.openxmlformats.org/officeDocument/2006/relationships/image" Target="../media/image12.pn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jpg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" y="0"/>
            <a:ext cx="12192001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204EE4C7-0248-4E53-AED5-4C15BF2E9F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85" b="26785"/>
          <a:stretch/>
        </p:blipFill>
        <p:spPr>
          <a:xfrm>
            <a:off x="0" y="0"/>
            <a:ext cx="12191999" cy="68579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4" name="5 CuadroTexto">
            <a:extLst>
              <a:ext uri="{FF2B5EF4-FFF2-40B4-BE49-F238E27FC236}">
                <a16:creationId xmlns:a16="http://schemas.microsoft.com/office/drawing/2014/main" id="{BE396761-578A-C2CD-2036-1A23DF154E2F}"/>
              </a:ext>
            </a:extLst>
          </p:cNvPr>
          <p:cNvSpPr txBox="1"/>
          <p:nvPr/>
        </p:nvSpPr>
        <p:spPr>
          <a:xfrm>
            <a:off x="-452630" y="163771"/>
            <a:ext cx="61949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600" i="1" kern="0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Tú solamente tú</a:t>
            </a:r>
            <a:endParaRPr lang="es-ES" sz="6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oor Richard" panose="02080502050505020702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48" name="4 Imagen">
            <a:extLst>
              <a:ext uri="{FF2B5EF4-FFF2-40B4-BE49-F238E27FC236}">
                <a16:creationId xmlns:a16="http://schemas.microsoft.com/office/drawing/2014/main" id="{9ED24A2B-D5B9-B40F-1DA3-0436EA90846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54841"/>
            <a:ext cx="11887200" cy="61141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9" name="Imagen 48">
            <a:extLst>
              <a:ext uri="{FF2B5EF4-FFF2-40B4-BE49-F238E27FC236}">
                <a16:creationId xmlns:a16="http://schemas.microsoft.com/office/drawing/2014/main" id="{E9C6C856-07DE-5AC8-4C99-B81C0C9630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5" b="20411"/>
          <a:stretch/>
        </p:blipFill>
        <p:spPr>
          <a:xfrm>
            <a:off x="0" y="354841"/>
            <a:ext cx="11887199" cy="61141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0" name="6 Rectángulo">
            <a:extLst>
              <a:ext uri="{FF2B5EF4-FFF2-40B4-BE49-F238E27FC236}">
                <a16:creationId xmlns:a16="http://schemas.microsoft.com/office/drawing/2014/main" id="{F841E37B-EBC7-EB21-7A5E-3522B3BCAD36}"/>
              </a:ext>
            </a:extLst>
          </p:cNvPr>
          <p:cNvSpPr/>
          <p:nvPr/>
        </p:nvSpPr>
        <p:spPr>
          <a:xfrm>
            <a:off x="173730" y="1271523"/>
            <a:ext cx="3047936" cy="4304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s-ES" sz="2400" i="1" kern="0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pretendo navegar sólo ,no pretendo caminar sólo ,no pretendo seguir entonando mis canciones en la soledad , que me pierden en la oscuridad.</a:t>
            </a:r>
            <a:br>
              <a:rPr lang="es-ES" sz="2400" i="1" kern="0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Busco esa luz donde pueda hallar mí plenitud contigo a mi lado .</a:t>
            </a:r>
            <a:endParaRPr lang="es-ES" sz="2400" i="1" kern="100" dirty="0">
              <a:solidFill>
                <a:schemeClr val="bg1"/>
              </a:solidFill>
              <a:latin typeface="Poor Richard" panose="02080502050505020702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" name="8 Imagen">
            <a:extLst>
              <a:ext uri="{FF2B5EF4-FFF2-40B4-BE49-F238E27FC236}">
                <a16:creationId xmlns:a16="http://schemas.microsoft.com/office/drawing/2014/main" id="{13A0A8CA-59E7-CCD8-C997-C369DB1FB82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736979"/>
            <a:ext cx="11525693" cy="53873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2" name="Imagen 51">
            <a:extLst>
              <a:ext uri="{FF2B5EF4-FFF2-40B4-BE49-F238E27FC236}">
                <a16:creationId xmlns:a16="http://schemas.microsoft.com/office/drawing/2014/main" id="{CCD9ABB4-D5A8-2760-8444-399589337F3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0" b="17634"/>
          <a:stretch/>
        </p:blipFill>
        <p:spPr>
          <a:xfrm>
            <a:off x="0" y="723011"/>
            <a:ext cx="11525691" cy="53873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3" name="9 Rectángulo">
            <a:extLst>
              <a:ext uri="{FF2B5EF4-FFF2-40B4-BE49-F238E27FC236}">
                <a16:creationId xmlns:a16="http://schemas.microsoft.com/office/drawing/2014/main" id="{774EADA3-2956-B783-28D8-91376BB77733}"/>
              </a:ext>
            </a:extLst>
          </p:cNvPr>
          <p:cNvSpPr/>
          <p:nvPr/>
        </p:nvSpPr>
        <p:spPr>
          <a:xfrm>
            <a:off x="372140" y="1161524"/>
            <a:ext cx="22949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i="1" kern="0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Mirar hacia el horizonte , abrazándote y besándose y decir que será de mañana ,recorrer la vida contigo y seguir andando en nuevos caminos ,nuevas etapas ,nuevas emociones e ilusiones .</a:t>
            </a:r>
            <a:endParaRPr lang="es-ES" sz="2400" i="1" dirty="0">
              <a:solidFill>
                <a:schemeClr val="bg1"/>
              </a:solidFill>
              <a:latin typeface="Poor Richard" panose="02080502050505020702" pitchFamily="18" charset="0"/>
            </a:endParaRPr>
          </a:p>
        </p:txBody>
      </p:sp>
      <p:pic>
        <p:nvPicPr>
          <p:cNvPr id="54" name="Imagen 53">
            <a:extLst>
              <a:ext uri="{FF2B5EF4-FFF2-40B4-BE49-F238E27FC236}">
                <a16:creationId xmlns:a16="http://schemas.microsoft.com/office/drawing/2014/main" id="{F0A7864B-FCC0-7210-D071-45B908FFD87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82" b="19382"/>
          <a:stretch/>
        </p:blipFill>
        <p:spPr>
          <a:xfrm>
            <a:off x="0" y="1129628"/>
            <a:ext cx="11163869" cy="45987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EC5B5AE2-795B-1157-3FF6-47C95DD040DF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68"/>
          <a:stretch/>
        </p:blipFill>
        <p:spPr>
          <a:xfrm>
            <a:off x="0" y="1129628"/>
            <a:ext cx="11163869" cy="45987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6" name="CuadroTexto 55">
            <a:extLst>
              <a:ext uri="{FF2B5EF4-FFF2-40B4-BE49-F238E27FC236}">
                <a16:creationId xmlns:a16="http://schemas.microsoft.com/office/drawing/2014/main" id="{FB78D209-7C10-DCB5-FADD-0F0D6C5B3B19}"/>
              </a:ext>
            </a:extLst>
          </p:cNvPr>
          <p:cNvSpPr txBox="1"/>
          <p:nvPr/>
        </p:nvSpPr>
        <p:spPr>
          <a:xfrm>
            <a:off x="7475293" y="1271523"/>
            <a:ext cx="329925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i="1" kern="0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veces lo e pensado, sentado mirando al horizonte se que todo es posible gracias a ti, empecé a entender que todo se puede lograr , que puedo seguir, que puedo soñar ,</a:t>
            </a:r>
            <a:br>
              <a:rPr lang="es-ES" sz="2400" i="1" kern="0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mis metas puedo lograr , que puedo triunfar , que puedo ser mejor y no dejarme derrotar .</a:t>
            </a:r>
            <a:endParaRPr lang="es-ES" sz="2400" i="1" dirty="0">
              <a:solidFill>
                <a:schemeClr val="bg1"/>
              </a:solidFill>
              <a:latin typeface="Poor Richard" panose="02080502050505020702" pitchFamily="18" charset="0"/>
            </a:endParaRPr>
          </a:p>
        </p:txBody>
      </p:sp>
      <p:pic>
        <p:nvPicPr>
          <p:cNvPr id="57" name="11 Imagen">
            <a:extLst>
              <a:ext uri="{FF2B5EF4-FFF2-40B4-BE49-F238E27FC236}">
                <a16:creationId xmlns:a16="http://schemas.microsoft.com/office/drawing/2014/main" id="{27D88C65-883E-9B88-1711-9CCBE60E4A5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38" b="10638"/>
          <a:stretch/>
        </p:blipFill>
        <p:spPr>
          <a:xfrm>
            <a:off x="1" y="1411958"/>
            <a:ext cx="10774544" cy="40340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2A6F4F77-31D9-5C46-458D-6BEE6B87F24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25" b="46491"/>
          <a:stretch/>
        </p:blipFill>
        <p:spPr>
          <a:xfrm>
            <a:off x="1" y="1411958"/>
            <a:ext cx="10774544" cy="40340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9" name="CuadroTexto 58">
            <a:extLst>
              <a:ext uri="{FF2B5EF4-FFF2-40B4-BE49-F238E27FC236}">
                <a16:creationId xmlns:a16="http://schemas.microsoft.com/office/drawing/2014/main" id="{55DA173D-E25F-AB4C-B7D5-E57CA77E4C48}"/>
              </a:ext>
            </a:extLst>
          </p:cNvPr>
          <p:cNvSpPr txBox="1"/>
          <p:nvPr/>
        </p:nvSpPr>
        <p:spPr>
          <a:xfrm>
            <a:off x="3548064" y="6943700"/>
            <a:ext cx="3352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60" name="Imagen 59">
            <a:extLst>
              <a:ext uri="{FF2B5EF4-FFF2-40B4-BE49-F238E27FC236}">
                <a16:creationId xmlns:a16="http://schemas.microsoft.com/office/drawing/2014/main" id="{ECD3D139-0D33-38A4-0128-36C12E8B39A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800" y="6858000"/>
            <a:ext cx="1276190" cy="1342857"/>
          </a:xfrm>
          <a:prstGeom prst="rect">
            <a:avLst/>
          </a:prstGeom>
        </p:spPr>
      </p:pic>
      <p:pic>
        <p:nvPicPr>
          <p:cNvPr id="61" name="Imagen 60">
            <a:extLst>
              <a:ext uri="{FF2B5EF4-FFF2-40B4-BE49-F238E27FC236}">
                <a16:creationId xmlns:a16="http://schemas.microsoft.com/office/drawing/2014/main" id="{6B086CC1-CB19-DACC-85BE-FC82E1678A3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" y="0"/>
            <a:ext cx="12191999" cy="6851904"/>
          </a:xfrm>
          <a:prstGeom prst="rect">
            <a:avLst/>
          </a:prstGeom>
        </p:spPr>
      </p:pic>
      <p:sp>
        <p:nvSpPr>
          <p:cNvPr id="62" name="13 CuadroTexto">
            <a:extLst>
              <a:ext uri="{FF2B5EF4-FFF2-40B4-BE49-F238E27FC236}">
                <a16:creationId xmlns:a16="http://schemas.microsoft.com/office/drawing/2014/main" id="{2750C6A3-203B-0FFC-518D-1DAD6BC5EF2F}"/>
              </a:ext>
            </a:extLst>
          </p:cNvPr>
          <p:cNvSpPr txBox="1"/>
          <p:nvPr/>
        </p:nvSpPr>
        <p:spPr>
          <a:xfrm>
            <a:off x="10515594" y="6109875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i="1" dirty="0" err="1">
                <a:solidFill>
                  <a:srgbClr val="FFFF00"/>
                </a:solidFill>
                <a:latin typeface="Andy"/>
              </a:rPr>
              <a:t>jrvg</a:t>
            </a:r>
            <a:endParaRPr lang="es-ES" sz="3600" i="1" dirty="0">
              <a:solidFill>
                <a:srgbClr val="FFFF00"/>
              </a:solidFill>
              <a:latin typeface="Andy"/>
            </a:endParaRPr>
          </a:p>
        </p:txBody>
      </p:sp>
      <p:sp>
        <p:nvSpPr>
          <p:cNvPr id="63" name="9 Rectángulo">
            <a:extLst>
              <a:ext uri="{FF2B5EF4-FFF2-40B4-BE49-F238E27FC236}">
                <a16:creationId xmlns:a16="http://schemas.microsoft.com/office/drawing/2014/main" id="{9440851C-F0C8-0AF2-EDD9-5570ED07050D}"/>
              </a:ext>
            </a:extLst>
          </p:cNvPr>
          <p:cNvSpPr/>
          <p:nvPr/>
        </p:nvSpPr>
        <p:spPr>
          <a:xfrm>
            <a:off x="367675" y="1902458"/>
            <a:ext cx="288443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i="1" kern="0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se que eres tú la que me inspira a creer en el amor y no quedar en la soledad y huyendo de los demás .</a:t>
            </a:r>
            <a:br>
              <a:rPr lang="es-ES" sz="2400" i="1" kern="0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tú y solamente tú eres la que logra todo eso en mí.</a:t>
            </a:r>
            <a:endParaRPr lang="es-ES" sz="2400" i="1" dirty="0">
              <a:solidFill>
                <a:schemeClr val="bg1"/>
              </a:solidFill>
              <a:latin typeface="Poor Richard" panose="02080502050505020702" pitchFamily="18" charset="0"/>
            </a:endParaRPr>
          </a:p>
        </p:txBody>
      </p:sp>
      <p:pic>
        <p:nvPicPr>
          <p:cNvPr id="64" name="audio1">
            <a:hlinkClick r:id="" action="ppaction://media"/>
            <a:extLst>
              <a:ext uri="{FF2B5EF4-FFF2-40B4-BE49-F238E27FC236}">
                <a16:creationId xmlns:a16="http://schemas.microsoft.com/office/drawing/2014/main" id="{C7F6C2EB-7434-66E5-43C1-F564C86FEA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015785" y="8200857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0">
        <p14:prism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mph" presetSubtype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1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26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4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xit" presetSubtype="544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8200"/>
                            </p:stCondLst>
                            <p:childTnLst>
                              <p:par>
                                <p:cTn id="49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200"/>
                            </p:stCondLst>
                            <p:childTnLst>
                              <p:par>
                                <p:cTn id="59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 tmFilter="0,0; .5, 1; 1, 1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0" tmFilter="0,0; .5, 0; 1, 1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100"/>
                            </p:stCondLst>
                            <p:childTnLst>
                              <p:par>
                                <p:cTn id="74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6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2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41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83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1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22300"/>
                            </p:stCondLst>
                            <p:childTnLst>
                              <p:par>
                                <p:cTn id="103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0" tmFilter="0,0; .5, 1; 1, 1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5" dur="3000" tmFilter="0,0; .5, 0; 1, 1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52000"/>
                            </p:stCondLst>
                            <p:childTnLst>
                              <p:par>
                                <p:cTn id="11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55000"/>
                            </p:stCondLst>
                            <p:childTnLst>
                              <p:par>
                                <p:cTn id="1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3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4"/>
                </p:tgtEl>
              </p:cMediaNode>
            </p:audio>
          </p:childTnLst>
        </p:cTn>
      </p:par>
    </p:tnLst>
    <p:bldLst>
      <p:bldP spid="44" grpId="0"/>
      <p:bldP spid="50" grpId="0"/>
      <p:bldP spid="50" grpId="1"/>
      <p:bldP spid="53" grpId="0"/>
      <p:bldP spid="53" grpId="1"/>
      <p:bldP spid="56" grpId="0"/>
      <p:bldP spid="56" grpId="1"/>
      <p:bldP spid="59" grpId="0"/>
      <p:bldP spid="62" grpId="0"/>
      <p:bldP spid="63" grpId="0"/>
      <p:bldP spid="6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2A7FBC0-23C6-5E53-AD27-9F32E95743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EBEEA87-9008-CCBB-E669-C818C50049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1D595FE9-8666-5F28-63B2-09005787F9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E1C3F28-E80E-66B4-9020-B95D6AFD5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50E709B-B969-5EB3-3DCD-B5558B5A7F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139E00EB-4A1A-5BE2-0B02-BD3D0CDE6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9CDB8362-8080-B9A1-EBAE-29A9B11284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FC166F09-337A-009C-B4D4-E1BD8DACF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CF44596-D015-C232-086E-612882B3D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3E5A59EE-C6B7-850C-8814-15A503F82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9F22C587-132B-EABC-E5C8-A4528D17C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48D0778-E4B4-BB28-FE98-912CA936538B}"/>
              </a:ext>
            </a:extLst>
          </p:cNvPr>
          <p:cNvSpPr txBox="1"/>
          <p:nvPr/>
        </p:nvSpPr>
        <p:spPr>
          <a:xfrm>
            <a:off x="641445" y="7110484"/>
            <a:ext cx="1665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3085781682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205</Words>
  <Application>Microsoft Office PowerPoint</Application>
  <PresentationFormat>Panorámica</PresentationFormat>
  <Paragraphs>10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Calibri</vt:lpstr>
      <vt:lpstr>Calibri Light</vt:lpstr>
      <vt:lpstr>Kristen ITC</vt:lpstr>
      <vt:lpstr>Poor Richard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 solamente tu.......25</dc:title>
  <dc:subject>ppsx</dc:subject>
  <dc:creator>jrvalleruiz@hotmail.com</dc:creator>
  <cp:keywords>poesia</cp:keywords>
  <cp:lastModifiedBy>jose ruiz</cp:lastModifiedBy>
  <cp:revision>21</cp:revision>
  <dcterms:created xsi:type="dcterms:W3CDTF">2022-12-11T10:12:31Z</dcterms:created>
  <dcterms:modified xsi:type="dcterms:W3CDTF">2025-01-16T12:22:26Z</dcterms:modified>
</cp:coreProperties>
</file>