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jh9csMafTjvOiVNd8FLlQ==" hashData="ebsKi8otvXgL5qv2RoWiv1MMvgYCCnc5/oA4Tcpir/iEXS18RKPvzwaW4x4WNoK8/OmuK8B3DiXBsLAeJ2tBF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3" autoAdjust="0"/>
    <p:restoredTop sz="94660"/>
  </p:normalViewPr>
  <p:slideViewPr>
    <p:cSldViewPr snapToGrid="0">
      <p:cViewPr>
        <p:scale>
          <a:sx n="90" d="100"/>
          <a:sy n="90" d="100"/>
        </p:scale>
        <p:origin x="696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74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7744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1608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3641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2140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171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7816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2280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803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8153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0734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7F8C6-68A7-2A8A-7F01-BADB51E5F1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AF52161-2DB6-0568-2AD7-8598B71D1D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B21ED7-7532-45AA-36BB-C1BB017B1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48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12EEF-8AB7-4263-AFC0-5CEB84441D62}" type="datetimeFigureOut">
              <a:rPr lang="es-ES" smtClean="0"/>
              <a:t>25/07/2024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47904-E343-4294-8C4D-454A7FF60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130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0F87E51-3CF4-09D4-15D0-2D0E8831DDF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57132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jpg"/><Relationship Id="rId15" Type="http://schemas.openxmlformats.org/officeDocument/2006/relationships/image" Target="../media/image12.pn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7000" b="-6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7" b="759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2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7417979" y="1166842"/>
            <a:ext cx="4774019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Te llevo a mi costado,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como un amor doliente,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de recuerdos sembrado.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Mi cuerpo fue pradera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para tu poesía de rosas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y tu abrazo de enredadera.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Hubiera dado la vida entera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por ser aquella ilusión</a:t>
            </a:r>
          </a:p>
          <a:p>
            <a:pPr algn="ctr"/>
            <a:r>
              <a:rPr lang="es-ES" sz="3200" i="1" dirty="0">
                <a:solidFill>
                  <a:srgbClr val="00B0F0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que desnudase tu primavera.</a:t>
            </a:r>
          </a:p>
        </p:txBody>
      </p:sp>
      <p:sp>
        <p:nvSpPr>
          <p:cNvPr id="27" name="Rectángulo 26"/>
          <p:cNvSpPr/>
          <p:nvPr/>
        </p:nvSpPr>
        <p:spPr>
          <a:xfrm>
            <a:off x="822143" y="542012"/>
            <a:ext cx="37370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</a:t>
            </a:r>
            <a:r>
              <a:rPr lang="es-ES" sz="4000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u </a:t>
            </a:r>
          </a:p>
          <a:p>
            <a:r>
              <a:rPr lang="es-ES" sz="4000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 poesía </a:t>
            </a:r>
          </a:p>
          <a:p>
            <a:r>
              <a:rPr lang="es-ES" sz="4000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        de </a:t>
            </a:r>
          </a:p>
          <a:p>
            <a:r>
              <a:rPr lang="es-ES" sz="4000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          rosas</a:t>
            </a:r>
            <a:endParaRPr lang="es-ES" sz="4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Picture 12">
            <a:extLst>
              <a:ext uri="{FF2B5EF4-FFF2-40B4-BE49-F238E27FC236}">
                <a16:creationId xmlns:a16="http://schemas.microsoft.com/office/drawing/2014/main" id="{F53FD46C-3A35-9BD8-86F4-83F94DF2B2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9" b="15156"/>
          <a:stretch/>
        </p:blipFill>
        <p:spPr bwMode="auto">
          <a:xfrm>
            <a:off x="-2" y="0"/>
            <a:ext cx="12192002" cy="68549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796B448-4CC5-28D1-6D98-85564FC8F0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94"/>
          <a:stretch/>
        </p:blipFill>
        <p:spPr>
          <a:xfrm>
            <a:off x="0" y="69737"/>
            <a:ext cx="12192000" cy="6854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FE381AC9-7D70-5853-E617-76C950891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282" y="1165311"/>
            <a:ext cx="3955313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</a:t>
            </a:r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ero apenas he logrado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ser un beso y un silencio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en tu sentir mejor guardado.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Amanecer que va rozando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con sus espinas hirientes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la noche de mi vientre pálido.</a:t>
            </a:r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7F672B24-AE54-6FCB-1651-C7D5122AD4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>
            <a:extLst>
              <a:ext uri="{FF2B5EF4-FFF2-40B4-BE49-F238E27FC236}">
                <a16:creationId xmlns:a16="http://schemas.microsoft.com/office/drawing/2014/main" id="{D01EE6CB-7185-75A5-4B3F-E4B76C87E0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0" y="0"/>
            <a:ext cx="12191998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8CB19AF-7C17-5539-3EC1-3D8780F7D5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7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14">
            <a:extLst>
              <a:ext uri="{FF2B5EF4-FFF2-40B4-BE49-F238E27FC236}">
                <a16:creationId xmlns:a16="http://schemas.microsoft.com/office/drawing/2014/main" id="{DC932925-FEEB-00D7-1A51-2660CC1C9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9623" y="428178"/>
            <a:ext cx="3990498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Quiero seguir aquí, durmiente,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para llegar a ser un sueño 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y quedar soñando en tu mente.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En los jardines de mi piel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profundo hundiste tus raíces,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tus caricias de hielo y miel.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E002A8A2-9F84-72EC-419C-9ECE8675ED6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30" b="398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4E10297-C087-4E0C-7305-4A1614D7BC5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7" b="30387"/>
          <a:stretch/>
        </p:blipFill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20">
            <a:extLst>
              <a:ext uri="{FF2B5EF4-FFF2-40B4-BE49-F238E27FC236}">
                <a16:creationId xmlns:a16="http://schemas.microsoft.com/office/drawing/2014/main" id="{1B5EC0D4-443B-3A4F-063B-CDCE0A749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16679" y="1905506"/>
            <a:ext cx="323008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Ahora eres rosal herido,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y este corazón enamorado,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por tu querer perdió su latido.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E7E22330-4CBC-25C3-ADBE-6BCD2CA535A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13" name="Text Box 26">
            <a:extLst>
              <a:ext uri="{FF2B5EF4-FFF2-40B4-BE49-F238E27FC236}">
                <a16:creationId xmlns:a16="http://schemas.microsoft.com/office/drawing/2014/main" id="{E28C8181-2BBD-2B24-3B92-C557F5F53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6173" y="5735446"/>
            <a:ext cx="21605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jrvg</a:t>
            </a:r>
            <a:endParaRPr lang="es-ES" altLang="es-ES" sz="4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Text Box 27">
            <a:extLst>
              <a:ext uri="{FF2B5EF4-FFF2-40B4-BE49-F238E27FC236}">
                <a16:creationId xmlns:a16="http://schemas.microsoft.com/office/drawing/2014/main" id="{EEBBBD13-ECB1-EE07-D83F-566A141E34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687" y="7092100"/>
            <a:ext cx="32907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15" name="audio1">
            <a:hlinkClick r:id="" action="ppaction://media"/>
            <a:extLst>
              <a:ext uri="{FF2B5EF4-FFF2-40B4-BE49-F238E27FC236}">
                <a16:creationId xmlns:a16="http://schemas.microsoft.com/office/drawing/2014/main" id="{6553E1FE-5F3C-588C-37CB-D8FD3B86A7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486397" y="77896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89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0">
        <p14:flash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7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15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E93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5500"/>
                            </p:stCondLst>
                            <p:childTnLst>
                              <p:par>
                                <p:cTn id="76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2" presetID="2" presetClass="exit" presetSubtype="3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7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61500"/>
                            </p:stCondLst>
                            <p:childTnLst>
                              <p:par>
                                <p:cTn id="9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E93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6" presetID="41" presetClass="exit" presetSubtype="0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0" tmFilter="0,0; .5, 0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3500"/>
                            </p:stCondLst>
                            <p:childTnLst>
                              <p:par>
                                <p:cTn id="11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97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500"/>
                            </p:stCondLst>
                            <p:childTnLst>
                              <p:par>
                                <p:cTn id="12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054" grpId="0"/>
      <p:bldP spid="2054" grpId="1"/>
      <p:bldP spid="2054" grpId="2"/>
      <p:bldP spid="27" grpId="0"/>
      <p:bldP spid="4" grpId="0"/>
      <p:bldP spid="4" grpId="1"/>
      <p:bldP spid="4" grpId="2"/>
      <p:bldP spid="8" grpId="0"/>
      <p:bldP spid="8" grpId="1"/>
      <p:bldP spid="8" grpId="2"/>
      <p:bldP spid="11" grpId="0"/>
      <p:bldP spid="11" grpId="1"/>
      <p:bldP spid="11" grpId="2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FD1155F-C2BC-C755-2C2A-2A799BE8C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577F74A-A33A-A7DB-7777-BAE8648B7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DE64CDA-61F7-92F5-87D1-4249B1642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D061C66-BEBC-8184-DE73-A57498FCC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B8E91F5-FBFE-08AF-9D19-5ABFBCE80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7598114-0D2C-253D-A57A-FCC737722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F0E9913-43D5-9D5A-716A-84536FEA2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1006FD7-A057-AB23-8130-6890B6FDD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1C9ABE04-565B-D7FD-DD4D-76CE3A454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98E5BE2-3AA6-B6F7-55CA-2D3F25EAC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17F9801-D861-CB70-97DF-3DF435ED0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D19178A-692D-1255-F49D-3D5D587247D2}"/>
              </a:ext>
            </a:extLst>
          </p:cNvPr>
          <p:cNvSpPr txBox="1"/>
          <p:nvPr/>
        </p:nvSpPr>
        <p:spPr>
          <a:xfrm>
            <a:off x="0" y="7102549"/>
            <a:ext cx="112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24836201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166</Words>
  <Application>Microsoft Office PowerPoint</Application>
  <PresentationFormat>Panorámica</PresentationFormat>
  <Paragraphs>33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Verdana</vt:lpstr>
      <vt:lpstr>Tema de Office</vt:lpstr>
      <vt:lpstr>Diseño predeterminado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 poesía de rosas......</dc:title>
  <dc:creator>jrvallegomez@outlook.es</dc:creator>
  <cp:keywords>poesia</cp:keywords>
  <cp:lastModifiedBy>jose ruiz</cp:lastModifiedBy>
  <cp:revision>25</cp:revision>
  <dcterms:created xsi:type="dcterms:W3CDTF">2023-05-16T09:48:04Z</dcterms:created>
  <dcterms:modified xsi:type="dcterms:W3CDTF">2024-07-25T12:59:57Z</dcterms:modified>
</cp:coreProperties>
</file>