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62" r:id="rId4"/>
    <p:sldId id="256" r:id="rId5"/>
    <p:sldId id="261" r:id="rId6"/>
    <p:sldId id="259" r:id="rId7"/>
    <p:sldId id="258" r:id="rId8"/>
    <p:sldId id="257" r:id="rId9"/>
    <p:sldId id="264" r:id="rId10"/>
    <p:sldId id="268" r:id="rId11"/>
    <p:sldId id="266" r:id="rId12"/>
    <p:sldId id="263" r:id="rId13"/>
    <p:sldId id="269" r:id="rId14"/>
    <p:sldId id="267" r:id="rId15"/>
    <p:sldId id="265" r:id="rId16"/>
    <p:sldId id="270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wDZ+uC5y/nykMv96037tA" hashData="2c5CET+9bmn32aDNIFTKMBilI2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52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9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4981F1-4AD3-4F6A-A405-9C2BD728D3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F6730-E778-4364-BABB-68ED88DD4A29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06EC90-CD75-43DE-8523-2D21729506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3A72E5-5F0F-4901-B4C2-F61E6FC8B6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mbra al tramonto.jpg"/>
          <p:cNvPicPr>
            <a:picLocks noChangeAspect="1"/>
          </p:cNvPicPr>
          <p:nvPr/>
        </p:nvPicPr>
        <p:blipFill>
          <a:blip r:embed="rId3">
            <a:lum contrast="-10000"/>
          </a:blip>
          <a:stretch>
            <a:fillRect/>
          </a:stretch>
        </p:blipFill>
        <p:spPr>
          <a:xfrm>
            <a:off x="0" y="0"/>
            <a:ext cx="9144000" cy="686474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285720" y="500042"/>
            <a:ext cx="1428760" cy="1285884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2000232" y="928670"/>
            <a:ext cx="5357850" cy="5143536"/>
          </a:xfrm>
          <a:prstGeom prst="heart">
            <a:avLst/>
          </a:prstGeom>
          <a:gradFill flip="none" rotWithShape="1">
            <a:gsLst>
              <a:gs pos="1000">
                <a:schemeClr val="accent6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20" y="2071678"/>
            <a:ext cx="1428760" cy="1285884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85720" y="3643314"/>
            <a:ext cx="1428760" cy="1285884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20" y="5214950"/>
            <a:ext cx="1428760" cy="1285884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500958" y="357166"/>
            <a:ext cx="1428760" cy="1285884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500958" y="1928802"/>
            <a:ext cx="1428760" cy="1285884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500958" y="3500438"/>
            <a:ext cx="1428760" cy="1285884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500958" y="5000636"/>
            <a:ext cx="1428760" cy="1285884"/>
          </a:xfrm>
          <a:prstGeom prst="rect">
            <a:avLst/>
          </a:prstGeom>
          <a:solidFill>
            <a:srgbClr val="C0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00034" y="642918"/>
            <a:ext cx="857256" cy="8477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34" y="2285992"/>
            <a:ext cx="857256" cy="84773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34" y="3857628"/>
            <a:ext cx="857256" cy="84773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71472" y="5429264"/>
            <a:ext cx="857256" cy="84773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786710" y="571480"/>
            <a:ext cx="857256" cy="84773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786710" y="2143116"/>
            <a:ext cx="857256" cy="84773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86710" y="3714752"/>
            <a:ext cx="857256" cy="84773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858148" y="5214950"/>
            <a:ext cx="857256" cy="84773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razón"/>
          <p:cNvSpPr/>
          <p:nvPr/>
        </p:nvSpPr>
        <p:spPr>
          <a:xfrm>
            <a:off x="1857356" y="2285992"/>
            <a:ext cx="3929090" cy="3929090"/>
          </a:xfrm>
          <a:prstGeom prst="hear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CuadroTexto"/>
          <p:cNvSpPr txBox="1"/>
          <p:nvPr/>
        </p:nvSpPr>
        <p:spPr>
          <a:xfrm>
            <a:off x="3571868" y="2714620"/>
            <a:ext cx="5384807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8000" b="1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Edwardian Script ITC" pitchFamily="66" charset="0"/>
              </a:rPr>
              <a:t>Tu No Sabes….</a:t>
            </a:r>
            <a:endParaRPr lang="es-ES" sz="8000" b="1" dirty="0"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Edwardian Script ITC" pitchFamily="66" charset="0"/>
            </a:endParaRPr>
          </a:p>
        </p:txBody>
      </p:sp>
    </p:spTree>
  </p:cSld>
  <p:clrMapOvr>
    <a:masterClrMapping/>
  </p:clrMapOvr>
  <p:transition advTm="12000">
    <p:sndAc>
      <p:stSnd>
        <p:snd r:embed="rId2" name="Tu no sab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49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or-juvenil.jpg"/>
          <p:cNvPicPr>
            <a:picLocks noChangeAspect="1"/>
          </p:cNvPicPr>
          <p:nvPr/>
        </p:nvPicPr>
        <p:blipFill>
          <a:blip r:embed="rId2"/>
          <a:srcRect t="41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142844" y="214290"/>
            <a:ext cx="8858312" cy="6429420"/>
          </a:xfrm>
          <a:prstGeom prst="rect">
            <a:avLst/>
          </a:prstGeom>
          <a:solidFill>
            <a:schemeClr val="accent6">
              <a:lumMod val="75000"/>
              <a:alpha val="5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8358246" cy="6000792"/>
          </a:xfrm>
          <a:prstGeom prst="rect">
            <a:avLst/>
          </a:prstGeom>
          <a:solidFill>
            <a:schemeClr val="accent2">
              <a:lumMod val="50000"/>
              <a:alpha val="5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642918"/>
            <a:ext cx="7929618" cy="5500726"/>
          </a:xfrm>
          <a:prstGeom prst="rect">
            <a:avLst/>
          </a:prstGeom>
          <a:solidFill>
            <a:srgbClr val="FFC000">
              <a:alpha val="5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2928926" y="4180344"/>
            <a:ext cx="584967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 no sabes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te tengo cada noche entre mis brazos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conozco ya tu cuerpo palmo a palmo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curva y cada poro de tu piel.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or-Love-by-Masha-Kuzmik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714348" y="0"/>
            <a:ext cx="771530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928662" y="214290"/>
            <a:ext cx="7286676" cy="6429420"/>
          </a:xfrm>
          <a:prstGeom prst="rect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928662" y="214290"/>
            <a:ext cx="7286676" cy="6429420"/>
          </a:xfrm>
          <a:prstGeom prst="diamond">
            <a:avLst/>
          </a:prstGeom>
          <a:solidFill>
            <a:srgbClr val="FFC000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643042" y="4214818"/>
            <a:ext cx="599407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 no sabes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quieres tanto y que me deseas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te gusta estar atada a mis cadenas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te desborda la pasión cuando me besas.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chjjpe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0"/>
            <a:ext cx="857256" cy="6858000"/>
          </a:xfrm>
          <a:prstGeom prst="rect">
            <a:avLst/>
          </a:prstGeom>
          <a:gradFill>
            <a:gsLst>
              <a:gs pos="82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4143372" y="-3857644"/>
            <a:ext cx="857256" cy="9144000"/>
          </a:xfrm>
          <a:prstGeom prst="rect">
            <a:avLst/>
          </a:prstGeom>
          <a:gradFill flip="none" rotWithShape="1">
            <a:gsLst>
              <a:gs pos="67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57356" y="0"/>
            <a:ext cx="857256" cy="6858000"/>
          </a:xfrm>
          <a:prstGeom prst="rect">
            <a:avLst/>
          </a:prstGeom>
          <a:gradFill flip="none" rotWithShape="1">
            <a:gsLst>
              <a:gs pos="73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143372" y="-2643198"/>
            <a:ext cx="857256" cy="9144000"/>
          </a:xfrm>
          <a:prstGeom prst="rect">
            <a:avLst/>
          </a:prstGeom>
          <a:gradFill flip="none" rotWithShape="1">
            <a:gsLst>
              <a:gs pos="69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00430" y="0"/>
            <a:ext cx="857256" cy="6858000"/>
          </a:xfrm>
          <a:prstGeom prst="rect">
            <a:avLst/>
          </a:prstGeom>
          <a:gradFill flip="none" rotWithShape="1">
            <a:gsLst>
              <a:gs pos="7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143372" y="-1500190"/>
            <a:ext cx="857256" cy="9144000"/>
          </a:xfrm>
          <a:prstGeom prst="rect">
            <a:avLst/>
          </a:prstGeom>
          <a:gradFill flip="none" rotWithShape="1">
            <a:gsLst>
              <a:gs pos="69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 flipV="1">
            <a:off x="3714744" y="7929593"/>
            <a:ext cx="71438" cy="45719"/>
          </a:xfrm>
          <a:prstGeom prst="rect">
            <a:avLst/>
          </a:prstGeom>
          <a:gradFill flip="none" rotWithShape="1">
            <a:gsLst>
              <a:gs pos="46000">
                <a:schemeClr val="bg1">
                  <a:alpha val="37000"/>
                </a:schemeClr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4143372" y="-285744"/>
            <a:ext cx="857256" cy="9144000"/>
          </a:xfrm>
          <a:prstGeom prst="rect">
            <a:avLst/>
          </a:prstGeom>
          <a:gradFill flip="none" rotWithShape="1">
            <a:gsLst>
              <a:gs pos="62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929190" y="0"/>
            <a:ext cx="857256" cy="6858000"/>
          </a:xfrm>
          <a:prstGeom prst="rect">
            <a:avLst/>
          </a:prstGeom>
          <a:gradFill flip="none" rotWithShape="1">
            <a:gsLst>
              <a:gs pos="77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4143372" y="785826"/>
            <a:ext cx="857256" cy="9144000"/>
          </a:xfrm>
          <a:prstGeom prst="rect">
            <a:avLst/>
          </a:prstGeom>
          <a:gradFill flip="none" rotWithShape="1">
            <a:gsLst>
              <a:gs pos="67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388" y="0"/>
            <a:ext cx="857256" cy="6858000"/>
          </a:xfrm>
          <a:prstGeom prst="rect">
            <a:avLst/>
          </a:prstGeom>
          <a:gradFill flip="none" rotWithShape="1">
            <a:gsLst>
              <a:gs pos="85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5400000">
            <a:off x="4143372" y="1857372"/>
            <a:ext cx="857256" cy="9144000"/>
          </a:xfrm>
          <a:prstGeom prst="rect">
            <a:avLst/>
          </a:prstGeom>
          <a:gradFill flip="none" rotWithShape="1">
            <a:gsLst>
              <a:gs pos="69000">
                <a:srgbClr val="FF0000">
                  <a:alpha val="97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8072462" y="0"/>
            <a:ext cx="857256" cy="6858000"/>
          </a:xfrm>
          <a:prstGeom prst="rect">
            <a:avLst/>
          </a:prstGeom>
          <a:gradFill flip="none" rotWithShape="1">
            <a:gsLst>
              <a:gs pos="83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1714480" y="4643446"/>
            <a:ext cx="634180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 no sabes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vacio que hay en mi cuando despierto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doy cuenta de que todo ha sido un sueño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me llena de amargura el corazón.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eja-de-enamorados-5263.jpg"/>
          <p:cNvPicPr>
            <a:picLocks noChangeAspect="1"/>
          </p:cNvPicPr>
          <p:nvPr/>
        </p:nvPicPr>
        <p:blipFill>
          <a:blip r:embed="rId2"/>
          <a:srcRect t="2439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00042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57958"/>
            <a:ext cx="9144000" cy="500042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0"/>
            <a:ext cx="7715304" cy="50004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786" y="6357958"/>
            <a:ext cx="7572428" cy="50004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42910" y="4286256"/>
            <a:ext cx="657103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 que paso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el cielo hasta el infierno en un momento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abrir los ojos es cuando te pierdo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ojalá que no despertara jamás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1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xit" presetSubtype="1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dirty="0"/>
          </a:p>
        </p:txBody>
      </p:sp>
      <p:pic>
        <p:nvPicPr>
          <p:cNvPr id="4" name="3 Imagen" descr="She_and_he_Wallpaper_1024x768_wallpaperhe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ágrima"/>
          <p:cNvSpPr/>
          <p:nvPr/>
        </p:nvSpPr>
        <p:spPr>
          <a:xfrm>
            <a:off x="1214414" y="3214686"/>
            <a:ext cx="3071834" cy="3000396"/>
          </a:xfrm>
          <a:prstGeom prst="teardrop">
            <a:avLst>
              <a:gd name="adj" fmla="val 102930"/>
            </a:avLst>
          </a:prstGeom>
          <a:solidFill>
            <a:srgbClr val="775229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597884" flipH="1" flipV="1">
            <a:off x="4825531" y="34148"/>
            <a:ext cx="3151376" cy="3205012"/>
          </a:xfrm>
          <a:prstGeom prst="teardrop">
            <a:avLst>
              <a:gd name="adj" fmla="val 102930"/>
            </a:avLst>
          </a:prstGeom>
          <a:solidFill>
            <a:srgbClr val="775229">
              <a:alpha val="71765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873071">
            <a:off x="1013098" y="39564"/>
            <a:ext cx="3165898" cy="3135533"/>
          </a:xfrm>
          <a:prstGeom prst="teardrop">
            <a:avLst>
              <a:gd name="adj" fmla="val 102930"/>
            </a:avLst>
          </a:prstGeom>
          <a:solidFill>
            <a:schemeClr val="accent6">
              <a:lumMod val="5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869745" flipH="1" flipV="1">
            <a:off x="4424754" y="3325703"/>
            <a:ext cx="3000396" cy="3184132"/>
          </a:xfrm>
          <a:prstGeom prst="teardrop">
            <a:avLst>
              <a:gd name="adj" fmla="val 102930"/>
            </a:avLst>
          </a:prstGeom>
          <a:solidFill>
            <a:schemeClr val="accent6">
              <a:lumMod val="5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ue_love_by_dance_of_cobra-d3d9fc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0"/>
            <a:ext cx="785818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571604" y="4143380"/>
            <a:ext cx="566052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/>
              <a:t>Tú no sabes</a:t>
            </a:r>
            <a:br>
              <a:rPr lang="es-ES" sz="2800" dirty="0" smtClean="0"/>
            </a:br>
            <a:r>
              <a:rPr lang="es-ES" sz="2800" dirty="0" smtClean="0"/>
              <a:t>como me gusta esa forma de entregarte</a:t>
            </a:r>
            <a:br>
              <a:rPr lang="es-ES" sz="2800" dirty="0" smtClean="0"/>
            </a:br>
            <a:r>
              <a:rPr lang="es-ES" sz="2800" dirty="0" smtClean="0"/>
              <a:t>casi, casi suplicándome que te ame</a:t>
            </a:r>
            <a:br>
              <a:rPr lang="es-ES" sz="2800" dirty="0" smtClean="0"/>
            </a:br>
            <a:r>
              <a:rPr lang="es-ES" sz="2800" dirty="0" smtClean="0"/>
              <a:t>cuanto derroche de amor en un instante</a:t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endParaRPr lang="es-ES" sz="2800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-pareja-de-enamorados_1024x768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8643998" cy="6357982"/>
          </a:xfrm>
          <a:prstGeom prst="rect">
            <a:avLst/>
          </a:prstGeom>
          <a:solidFill>
            <a:srgbClr val="FF0000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571480"/>
            <a:ext cx="7572428" cy="5653126"/>
          </a:xfrm>
          <a:prstGeom prst="rect">
            <a:avLst/>
          </a:prstGeom>
          <a:solidFill>
            <a:srgbClr val="FFFF00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1142984"/>
            <a:ext cx="6429420" cy="4519642"/>
          </a:xfrm>
          <a:prstGeom prst="rect">
            <a:avLst/>
          </a:prstGeom>
          <a:solidFill>
            <a:srgbClr val="FF0000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285984" y="571480"/>
            <a:ext cx="634180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 no sabes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vacío que hay en mi cuando despierto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doy cuenta de que todo ha sido un sueño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me llena de amargura el corazón.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os-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48"/>
          </a:xfrm>
          <a:prstGeom prst="ellipse">
            <a:avLst/>
          </a:prstGeom>
          <a:solidFill>
            <a:schemeClr val="tx2">
              <a:lumMod val="50000"/>
              <a:alpha val="60000"/>
            </a:schemeClr>
          </a:solid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785786" y="214290"/>
            <a:ext cx="7500990" cy="6215106"/>
          </a:xfrm>
          <a:prstGeom prst="ellipse">
            <a:avLst/>
          </a:prstGeom>
          <a:solidFill>
            <a:schemeClr val="tx2">
              <a:lumMod val="25000"/>
              <a:alpha val="60000"/>
            </a:schemeClr>
          </a:solid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357290" y="642918"/>
            <a:ext cx="6305560" cy="5357850"/>
          </a:xfrm>
          <a:prstGeom prst="ellipse">
            <a:avLst/>
          </a:prstGeom>
          <a:solidFill>
            <a:schemeClr val="tx2">
              <a:lumMod val="50000"/>
              <a:alpha val="60000"/>
            </a:schemeClr>
          </a:solid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714480" y="4611231"/>
            <a:ext cx="657103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 que paso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el cielo hasta el infierno en un momento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abrir los ojos es cuando te pierdo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ojalá que no despertara jamás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 Faces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ágrima"/>
          <p:cNvSpPr/>
          <p:nvPr/>
        </p:nvSpPr>
        <p:spPr>
          <a:xfrm rot="18926068">
            <a:off x="1916242" y="1171406"/>
            <a:ext cx="5657265" cy="5658220"/>
          </a:xfrm>
          <a:prstGeom prst="teardrop">
            <a:avLst/>
          </a:prstGeom>
          <a:solidFill>
            <a:schemeClr val="accent6">
              <a:lumMod val="75000"/>
              <a:alpha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7527933">
            <a:off x="1886225" y="1171407"/>
            <a:ext cx="5657265" cy="5658220"/>
          </a:xfrm>
          <a:prstGeom prst="teardrop">
            <a:avLst/>
          </a:prstGeom>
          <a:solidFill>
            <a:schemeClr val="accent6">
              <a:lumMod val="75000"/>
              <a:alpha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690129">
            <a:off x="1927427" y="1141475"/>
            <a:ext cx="5657265" cy="5658220"/>
          </a:xfrm>
          <a:prstGeom prst="teardrop">
            <a:avLst/>
          </a:prstGeom>
          <a:solidFill>
            <a:schemeClr val="accent6">
              <a:lumMod val="75000"/>
              <a:alpha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784913">
            <a:off x="530793" y="3711369"/>
            <a:ext cx="5563129" cy="5628328"/>
          </a:xfrm>
          <a:prstGeom prst="teardrop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857356" y="4286256"/>
            <a:ext cx="634180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Tú no sabes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vacío que hay en mi cuando despierto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doy cuenta de que todo ha sido un sueño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me llena de amargura el corazón.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536" y="-357214"/>
            <a:ext cx="10572824" cy="783771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571604" y="4929198"/>
            <a:ext cx="657103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 que paso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desde el cielo hasta el infierno en un momento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abrir los ojos es cuando te pierdo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ojalá que no despertara jamás</a:t>
            </a: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ergamino_1.jpg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127000"/>
          </a:effectLst>
        </p:spPr>
      </p:pic>
      <p:sp>
        <p:nvSpPr>
          <p:cNvPr id="5" name="4 CuadroTexto"/>
          <p:cNvSpPr txBox="1"/>
          <p:nvPr/>
        </p:nvSpPr>
        <p:spPr>
          <a:xfrm>
            <a:off x="1000068" y="1214422"/>
            <a:ext cx="81439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>
                <a:latin typeface="Arial" pitchFamily="34" charset="0"/>
                <a:cs typeface="Arial" pitchFamily="34" charset="0"/>
              </a:rPr>
              <a:t>Tú no sabes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que te tengo cada noche entre mis brazos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y recorro ya tu cuerpo palmo a palmo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cada curva y cada poro de tu piel.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Tú no sabes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que me quieres tanto y que me deseas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que te gusta estar atada a mis cadenas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y te desborda la pasión cuando me besas.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Tú no sabes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el vacio que hay en mi cuando despierto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me doy cuenta de que todo ha sido un sueño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se me llena de amargura el corazón.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Y es que paso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desde el cielo hasta el infierno en un momento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al abrir los ojos es cuando te pierdo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ojalá que no despertara jamás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endParaRPr lang="es-E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786314" y="928670"/>
            <a:ext cx="388439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>
                <a:latin typeface="Arial" pitchFamily="34" charset="0"/>
                <a:cs typeface="Arial" pitchFamily="34" charset="0"/>
              </a:rPr>
              <a:t>Tú no sabes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como me gusta esa forma de entregarte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casi, casi suplicándome que te ame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cuanto derroche de amor en un instante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Tú no sabes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el vacío que hay en mi cuando despierto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me doy cuenta de que todo ha sido un sueño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se me llena de amargura el corazón.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Y es que paso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desde el cielo hasta el infierno en un momento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al abrir los ojos es cuando te pierdo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ojalá que no despertara jamás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Tú no sabes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el vacío que hay en mi cuando despierto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me doy cuenta de que todo ha sido un sueño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se me llena de amargura el corazón.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Y es que paso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desde el cielo hasta el infierno en un momento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al abrir los ojos es cuando te pierdo</a:t>
            </a:r>
            <a:br>
              <a:rPr lang="es-ES" sz="1400" i="1" dirty="0" smtClean="0">
                <a:latin typeface="Arial" pitchFamily="34" charset="0"/>
                <a:cs typeface="Arial" pitchFamily="34" charset="0"/>
              </a:rPr>
            </a:br>
            <a:r>
              <a:rPr lang="es-ES" sz="1400" i="1" dirty="0" smtClean="0">
                <a:latin typeface="Arial" pitchFamily="34" charset="0"/>
                <a:cs typeface="Arial" pitchFamily="34" charset="0"/>
              </a:rPr>
              <a:t>ojalá que no despertara jamás</a:t>
            </a:r>
            <a:endParaRPr lang="es-ES" sz="1400" dirty="0" smtClean="0">
              <a:latin typeface="Arial" pitchFamily="34" charset="0"/>
              <a:cs typeface="Arial" pitchFamily="34" charset="0"/>
            </a:endParaRPr>
          </a:p>
          <a:p>
            <a:endParaRPr lang="es-ES" sz="1400" dirty="0" smtClean="0">
              <a:latin typeface="Arial" pitchFamily="34" charset="0"/>
              <a:cs typeface="Arial" pitchFamily="34" charset="0"/>
            </a:endParaRPr>
          </a:p>
          <a:p>
            <a:endParaRPr lang="es-ES" sz="1400" dirty="0"/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os-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86975" y="0"/>
            <a:ext cx="60959" cy="45719"/>
          </a:xfrm>
          <a:prstGeom prst="rect">
            <a:avLst/>
          </a:prstGeom>
        </p:spPr>
      </p:pic>
      <p:pic>
        <p:nvPicPr>
          <p:cNvPr id="5" name="4 Imagen" descr="enamorados.jpg"/>
          <p:cNvPicPr>
            <a:picLocks noChangeAspect="1"/>
          </p:cNvPicPr>
          <p:nvPr/>
        </p:nvPicPr>
        <p:blipFill>
          <a:blip r:embed="rId4">
            <a:lum contrast="20000"/>
          </a:blip>
          <a:srcRect l="1406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Rectangle 23"/>
          <p:cNvSpPr>
            <a:spLocks noChangeArrowheads="1"/>
          </p:cNvSpPr>
          <p:nvPr/>
        </p:nvSpPr>
        <p:spPr bwMode="auto">
          <a:xfrm>
            <a:off x="2374900" y="2305050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  <p:sndAc>
      <p:stSnd>
        <p:snd r:embed="rId2" name="Tu no sab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lentines-day-sunset-wine-couple-e12954710812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>
            <a:off x="1428696" y="0"/>
            <a:ext cx="7715304" cy="6858000"/>
          </a:xfrm>
          <a:prstGeom prst="heart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0" y="0"/>
            <a:ext cx="7715304" cy="6858000"/>
          </a:xfrm>
          <a:prstGeom prst="heart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607454" y="5715016"/>
            <a:ext cx="29754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0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28596" y="5572140"/>
            <a:ext cx="30489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: Tu No Sabes</a:t>
            </a:r>
          </a:p>
          <a:p>
            <a:r>
              <a:rPr lang="es-ES" sz="20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 :Alejandro Conde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-no-sabe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tu-no-sabes-milespowerpoints.com</Template>
  <TotalTime>0</TotalTime>
  <Words>112</Words>
  <Application>Microsoft Office PowerPoint</Application>
  <PresentationFormat>Presentación en pantalla (4:3)</PresentationFormat>
  <Paragraphs>43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tu-no-sabes-milespowerpoints.com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2012-06-08T20:15:50Z</dcterms:created>
  <dcterms:modified xsi:type="dcterms:W3CDTF">2012-06-08T20:17:56Z</dcterms:modified>
</cp:coreProperties>
</file>